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ppt/charts/chart6.xml" ContentType="application/vnd.openxmlformats-officedocument.drawingml.chart+xml"/>
  <Override PartName="/ppt/notesSlides/notesSlide15.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16.xml" ContentType="application/vnd.openxmlformats-officedocument.presentationml.notesSlide+xml"/>
  <Override PartName="/ppt/charts/chart9.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0.xml" ContentType="application/vnd.openxmlformats-officedocument.drawingml.chart+xml"/>
  <Override PartName="/ppt/notesSlides/notesSlide22.xml" ContentType="application/vnd.openxmlformats-officedocument.presentationml.notesSlide+xml"/>
  <Override PartName="/ppt/charts/chart11.xml" ContentType="application/vnd.openxmlformats-officedocument.drawingml.chart+xml"/>
  <Override PartName="/ppt/notesSlides/notesSlide23.xml" ContentType="application/vnd.openxmlformats-officedocument.presentationml.notesSlide+xml"/>
  <Override PartName="/ppt/charts/chart12.xml" ContentType="application/vnd.openxmlformats-officedocument.drawingml.chart+xml"/>
  <Override PartName="/ppt/notesSlides/notesSlide24.xml" ContentType="application/vnd.openxmlformats-officedocument.presentationml.notesSlide+xml"/>
  <Override PartName="/ppt/charts/chart13.xml" ContentType="application/vnd.openxmlformats-officedocument.drawingml.chart+xml"/>
  <Override PartName="/ppt/notesSlides/notesSlide25.xml" ContentType="application/vnd.openxmlformats-officedocument.presentationml.notesSlide+xml"/>
  <Override PartName="/ppt/charts/chart14.xml" ContentType="application/vnd.openxmlformats-officedocument.drawingml.chart+xml"/>
  <Override PartName="/ppt/notesSlides/notesSlide26.xml" ContentType="application/vnd.openxmlformats-officedocument.presentationml.notesSlide+xml"/>
  <Override PartName="/ppt/charts/chart15.xml" ContentType="application/vnd.openxmlformats-officedocument.drawingml.chart+xml"/>
  <Override PartName="/ppt/notesSlides/notesSlide27.xml" ContentType="application/vnd.openxmlformats-officedocument.presentationml.notesSlide+xml"/>
  <Override PartName="/ppt/charts/chart16.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7.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4.xml" ContentType="application/vnd.openxmlformats-officedocument.presentationml.notesSlide+xml"/>
  <Override PartName="/ppt/charts/chart18.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9.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autoCompressPictures="0">
  <p:sldMasterIdLst>
    <p:sldMasterId id="2147483648" r:id="rId1"/>
  </p:sldMasterIdLst>
  <p:notesMasterIdLst>
    <p:notesMasterId r:id="rId44"/>
  </p:notesMasterIdLst>
  <p:handoutMasterIdLst>
    <p:handoutMasterId r:id="rId45"/>
  </p:handoutMasterIdLst>
  <p:sldIdLst>
    <p:sldId id="326" r:id="rId2"/>
    <p:sldId id="419" r:id="rId3"/>
    <p:sldId id="420" r:id="rId4"/>
    <p:sldId id="424" r:id="rId5"/>
    <p:sldId id="421" r:id="rId6"/>
    <p:sldId id="448" r:id="rId7"/>
    <p:sldId id="450" r:id="rId8"/>
    <p:sldId id="458" r:id="rId9"/>
    <p:sldId id="456" r:id="rId10"/>
    <p:sldId id="460" r:id="rId11"/>
    <p:sldId id="462" r:id="rId12"/>
    <p:sldId id="461" r:id="rId13"/>
    <p:sldId id="473" r:id="rId14"/>
    <p:sldId id="559" r:id="rId15"/>
    <p:sldId id="560" r:id="rId16"/>
    <p:sldId id="476" r:id="rId17"/>
    <p:sldId id="479" r:id="rId18"/>
    <p:sldId id="481" r:id="rId19"/>
    <p:sldId id="480" r:id="rId20"/>
    <p:sldId id="484" r:id="rId21"/>
    <p:sldId id="598" r:id="rId22"/>
    <p:sldId id="604" r:id="rId23"/>
    <p:sldId id="603" r:id="rId24"/>
    <p:sldId id="601" r:id="rId25"/>
    <p:sldId id="602" r:id="rId26"/>
    <p:sldId id="600" r:id="rId27"/>
    <p:sldId id="589" r:id="rId28"/>
    <p:sldId id="400" r:id="rId29"/>
    <p:sldId id="488" r:id="rId30"/>
    <p:sldId id="575" r:id="rId31"/>
    <p:sldId id="490" r:id="rId32"/>
    <p:sldId id="552" r:id="rId33"/>
    <p:sldId id="576" r:id="rId34"/>
    <p:sldId id="585" r:id="rId35"/>
    <p:sldId id="565" r:id="rId36"/>
    <p:sldId id="573" r:id="rId37"/>
    <p:sldId id="607" r:id="rId38"/>
    <p:sldId id="554" r:id="rId39"/>
    <p:sldId id="555" r:id="rId40"/>
    <p:sldId id="564" r:id="rId41"/>
    <p:sldId id="582" r:id="rId42"/>
    <p:sldId id="581" r:id="rId43"/>
  </p:sldIdLst>
  <p:sldSz cx="12192000" cy="6858000"/>
  <p:notesSz cx="7010400" cy="9296400"/>
  <p:embeddedFontLst>
    <p:embeddedFont>
      <p:font typeface="Algerian" panose="04020705040A02060702" pitchFamily="82" charset="0"/>
      <p:regular r:id="rId46"/>
    </p:embeddedFont>
    <p:embeddedFont>
      <p:font typeface="Calibri" panose="020F0502020204030204" pitchFamily="34" charset="0"/>
      <p:regular r:id="rId47"/>
      <p:bold r:id="rId48"/>
      <p:italic r:id="rId49"/>
      <p:boldItalic r:id="rId50"/>
    </p:embeddedFont>
    <p:embeddedFont>
      <p:font typeface="Tw Cen MT Condensed" panose="020B0606020104020203" pitchFamily="34" charset="0"/>
      <p:regular r:id="rId51"/>
      <p:bold r:id="rId5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06A24"/>
    <a:srgbClr val="A19C8D"/>
    <a:srgbClr val="6D6E70"/>
    <a:srgbClr val="F7B08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91" autoAdjust="0"/>
    <p:restoredTop sz="91715" autoAdjust="0"/>
  </p:normalViewPr>
  <p:slideViewPr>
    <p:cSldViewPr snapToGrid="0">
      <p:cViewPr varScale="1">
        <p:scale>
          <a:sx n="84" d="100"/>
          <a:sy n="84" d="100"/>
        </p:scale>
        <p:origin x="120" y="186"/>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xml"/><Relationship Id="rId1" Type="http://schemas.microsoft.com/office/2011/relationships/chartStyle" Target="style1.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2.xml"/><Relationship Id="rId1" Type="http://schemas.microsoft.com/office/2011/relationships/chartStyle" Target="style2.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3.xml"/><Relationship Id="rId1" Type="http://schemas.microsoft.com/office/2011/relationships/chartStyle" Target="style3.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4.xml"/><Relationship Id="rId1" Type="http://schemas.microsoft.com/office/2011/relationships/chartStyle" Target="style4.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High Cap Fleet</c:v>
                </c:pt>
              </c:strCache>
            </c:strRef>
          </c:tx>
          <c:invertIfNegative val="0"/>
          <c:dPt>
            <c:idx val="0"/>
            <c:invertIfNegative val="0"/>
            <c:bubble3D val="0"/>
            <c:spPr>
              <a:solidFill>
                <a:srgbClr val="0070C0"/>
              </a:solidFill>
            </c:spPr>
            <c:extLst>
              <c:ext xmlns:c16="http://schemas.microsoft.com/office/drawing/2014/chart" uri="{C3380CC4-5D6E-409C-BE32-E72D297353CC}">
                <c16:uniqueId val="{00000001-0BD7-40F7-84E7-70FD1BE22507}"/>
              </c:ext>
            </c:extLst>
          </c:dPt>
          <c:dPt>
            <c:idx val="1"/>
            <c:invertIfNegative val="0"/>
            <c:bubble3D val="0"/>
            <c:spPr>
              <a:solidFill>
                <a:srgbClr val="0070C0"/>
              </a:solidFill>
            </c:spPr>
            <c:extLst>
              <c:ext xmlns:c16="http://schemas.microsoft.com/office/drawing/2014/chart" uri="{C3380CC4-5D6E-409C-BE32-E72D297353CC}">
                <c16:uniqueId val="{00000003-0BD7-40F7-84E7-70FD1BE22507}"/>
              </c:ext>
            </c:extLst>
          </c:dPt>
          <c:dPt>
            <c:idx val="2"/>
            <c:invertIfNegative val="0"/>
            <c:bubble3D val="0"/>
            <c:spPr>
              <a:solidFill>
                <a:srgbClr val="0070C0"/>
              </a:solidFill>
            </c:spPr>
            <c:extLst>
              <c:ext xmlns:c16="http://schemas.microsoft.com/office/drawing/2014/chart" uri="{C3380CC4-5D6E-409C-BE32-E72D297353CC}">
                <c16:uniqueId val="{00000005-0BD7-40F7-84E7-70FD1BE22507}"/>
              </c:ext>
            </c:extLst>
          </c:dPt>
          <c:dPt>
            <c:idx val="3"/>
            <c:invertIfNegative val="0"/>
            <c:bubble3D val="0"/>
            <c:spPr>
              <a:solidFill>
                <a:srgbClr val="0070C0"/>
              </a:solidFill>
            </c:spPr>
            <c:extLst>
              <c:ext xmlns:c16="http://schemas.microsoft.com/office/drawing/2014/chart" uri="{C3380CC4-5D6E-409C-BE32-E72D297353CC}">
                <c16:uniqueId val="{00000007-0BD7-40F7-84E7-70FD1BE22507}"/>
              </c:ext>
            </c:extLst>
          </c:dPt>
          <c:dPt>
            <c:idx val="4"/>
            <c:invertIfNegative val="0"/>
            <c:bubble3D val="0"/>
            <c:spPr>
              <a:solidFill>
                <a:srgbClr val="0070C0"/>
              </a:solidFill>
            </c:spPr>
            <c:extLst>
              <c:ext xmlns:c16="http://schemas.microsoft.com/office/drawing/2014/chart" uri="{C3380CC4-5D6E-409C-BE32-E72D297353CC}">
                <c16:uniqueId val="{00000009-0BD7-40F7-84E7-70FD1BE22507}"/>
              </c:ext>
            </c:extLst>
          </c:dPt>
          <c:dPt>
            <c:idx val="5"/>
            <c:invertIfNegative val="0"/>
            <c:bubble3D val="0"/>
            <c:spPr>
              <a:solidFill>
                <a:srgbClr val="0070C0"/>
              </a:solidFill>
            </c:spPr>
            <c:extLst>
              <c:ext xmlns:c16="http://schemas.microsoft.com/office/drawing/2014/chart" uri="{C3380CC4-5D6E-409C-BE32-E72D297353CC}">
                <c16:uniqueId val="{0000000B-0BD7-40F7-84E7-70FD1BE22507}"/>
              </c:ext>
            </c:extLst>
          </c:dPt>
          <c:dPt>
            <c:idx val="6"/>
            <c:invertIfNegative val="0"/>
            <c:bubble3D val="0"/>
            <c:spPr>
              <a:solidFill>
                <a:srgbClr val="0070C0"/>
              </a:solidFill>
            </c:spPr>
            <c:extLst>
              <c:ext xmlns:c16="http://schemas.microsoft.com/office/drawing/2014/chart" uri="{C3380CC4-5D6E-409C-BE32-E72D297353CC}">
                <c16:uniqueId val="{0000000D-0BD7-40F7-84E7-70FD1BE22507}"/>
              </c:ext>
            </c:extLst>
          </c:dPt>
          <c:dPt>
            <c:idx val="7"/>
            <c:invertIfNegative val="0"/>
            <c:bubble3D val="0"/>
            <c:spPr>
              <a:solidFill>
                <a:srgbClr val="0070C0"/>
              </a:solidFill>
            </c:spPr>
            <c:extLst>
              <c:ext xmlns:c16="http://schemas.microsoft.com/office/drawing/2014/chart" uri="{C3380CC4-5D6E-409C-BE32-E72D297353CC}">
                <c16:uniqueId val="{0000000F-0BD7-40F7-84E7-70FD1BE22507}"/>
              </c:ext>
            </c:extLst>
          </c:dPt>
          <c:dPt>
            <c:idx val="8"/>
            <c:invertIfNegative val="0"/>
            <c:bubble3D val="0"/>
            <c:spPr>
              <a:solidFill>
                <a:srgbClr val="0070C0"/>
              </a:solidFill>
            </c:spPr>
            <c:extLst>
              <c:ext xmlns:c16="http://schemas.microsoft.com/office/drawing/2014/chart" uri="{C3380CC4-5D6E-409C-BE32-E72D297353CC}">
                <c16:uniqueId val="{00000011-0BD7-40F7-84E7-70FD1BE22507}"/>
              </c:ext>
            </c:extLst>
          </c:dPt>
          <c:dPt>
            <c:idx val="9"/>
            <c:invertIfNegative val="0"/>
            <c:bubble3D val="0"/>
            <c:spPr>
              <a:solidFill>
                <a:srgbClr val="0070C0"/>
              </a:solidFill>
            </c:spPr>
            <c:extLst>
              <c:ext xmlns:c16="http://schemas.microsoft.com/office/drawing/2014/chart" uri="{C3380CC4-5D6E-409C-BE32-E72D297353CC}">
                <c16:uniqueId val="{00000013-0BD7-40F7-84E7-70FD1BE22507}"/>
              </c:ext>
            </c:extLst>
          </c:dPt>
          <c:dPt>
            <c:idx val="10"/>
            <c:invertIfNegative val="0"/>
            <c:bubble3D val="0"/>
            <c:spPr>
              <a:solidFill>
                <a:srgbClr val="0070C0"/>
              </a:solidFill>
            </c:spPr>
            <c:extLst>
              <c:ext xmlns:c16="http://schemas.microsoft.com/office/drawing/2014/chart" uri="{C3380CC4-5D6E-409C-BE32-E72D297353CC}">
                <c16:uniqueId val="{00000015-0BD7-40F7-84E7-70FD1BE22507}"/>
              </c:ext>
            </c:extLst>
          </c:dPt>
          <c:dPt>
            <c:idx val="11"/>
            <c:invertIfNegative val="0"/>
            <c:bubble3D val="0"/>
            <c:spPr>
              <a:solidFill>
                <a:srgbClr val="0070C0"/>
              </a:solidFill>
            </c:spPr>
            <c:extLst>
              <c:ext xmlns:c16="http://schemas.microsoft.com/office/drawing/2014/chart" uri="{C3380CC4-5D6E-409C-BE32-E72D297353CC}">
                <c16:uniqueId val="{00000017-0BD7-40F7-84E7-70FD1BE22507}"/>
              </c:ext>
            </c:extLst>
          </c:dPt>
          <c:dPt>
            <c:idx val="12"/>
            <c:invertIfNegative val="0"/>
            <c:bubble3D val="0"/>
            <c:spPr>
              <a:solidFill>
                <a:srgbClr val="0070C0"/>
              </a:solidFill>
            </c:spPr>
            <c:extLst>
              <c:ext xmlns:c16="http://schemas.microsoft.com/office/drawing/2014/chart" uri="{C3380CC4-5D6E-409C-BE32-E72D297353CC}">
                <c16:uniqueId val="{00000019-0BD7-40F7-84E7-70FD1BE22507}"/>
              </c:ext>
            </c:extLst>
          </c:dPt>
          <c:dPt>
            <c:idx val="13"/>
            <c:invertIfNegative val="0"/>
            <c:bubble3D val="0"/>
            <c:spPr>
              <a:solidFill>
                <a:srgbClr val="0070C0"/>
              </a:solidFill>
            </c:spPr>
            <c:extLst>
              <c:ext xmlns:c16="http://schemas.microsoft.com/office/drawing/2014/chart" uri="{C3380CC4-5D6E-409C-BE32-E72D297353CC}">
                <c16:uniqueId val="{0000001B-0BD7-40F7-84E7-70FD1BE22507}"/>
              </c:ext>
            </c:extLst>
          </c:dPt>
          <c:dPt>
            <c:idx val="14"/>
            <c:invertIfNegative val="0"/>
            <c:bubble3D val="0"/>
            <c:spPr>
              <a:solidFill>
                <a:srgbClr val="0070C0"/>
              </a:solidFill>
            </c:spPr>
            <c:extLst>
              <c:ext xmlns:c16="http://schemas.microsoft.com/office/drawing/2014/chart" uri="{C3380CC4-5D6E-409C-BE32-E72D297353CC}">
                <c16:uniqueId val="{0000001D-0BD7-40F7-84E7-70FD1BE22507}"/>
              </c:ext>
            </c:extLst>
          </c:dPt>
          <c:cat>
            <c:numRef>
              <c:f>Sheet1!$A$2:$A$66</c:f>
              <c:numCache>
                <c:formatCode>General</c:formatCode>
                <c:ptCount val="6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pt idx="24">
                  <c:v>2025</c:v>
                </c:pt>
                <c:pt idx="25">
                  <c:v>2026</c:v>
                </c:pt>
                <c:pt idx="26">
                  <c:v>2027</c:v>
                </c:pt>
                <c:pt idx="27">
                  <c:v>2028</c:v>
                </c:pt>
                <c:pt idx="28">
                  <c:v>2029</c:v>
                </c:pt>
                <c:pt idx="29">
                  <c:v>2030</c:v>
                </c:pt>
                <c:pt idx="30">
                  <c:v>2031</c:v>
                </c:pt>
                <c:pt idx="31">
                  <c:v>2032</c:v>
                </c:pt>
                <c:pt idx="32">
                  <c:v>2033</c:v>
                </c:pt>
                <c:pt idx="33">
                  <c:v>2034</c:v>
                </c:pt>
                <c:pt idx="34">
                  <c:v>2035</c:v>
                </c:pt>
                <c:pt idx="35">
                  <c:v>2036</c:v>
                </c:pt>
                <c:pt idx="36">
                  <c:v>2037</c:v>
                </c:pt>
                <c:pt idx="37">
                  <c:v>2038</c:v>
                </c:pt>
                <c:pt idx="38">
                  <c:v>2039</c:v>
                </c:pt>
                <c:pt idx="39">
                  <c:v>2040</c:v>
                </c:pt>
                <c:pt idx="40">
                  <c:v>2041</c:v>
                </c:pt>
                <c:pt idx="41">
                  <c:v>2042</c:v>
                </c:pt>
                <c:pt idx="42">
                  <c:v>2043</c:v>
                </c:pt>
                <c:pt idx="43">
                  <c:v>2044</c:v>
                </c:pt>
                <c:pt idx="44">
                  <c:v>2045</c:v>
                </c:pt>
                <c:pt idx="45">
                  <c:v>2046</c:v>
                </c:pt>
                <c:pt idx="46">
                  <c:v>2047</c:v>
                </c:pt>
                <c:pt idx="47">
                  <c:v>2048</c:v>
                </c:pt>
                <c:pt idx="48">
                  <c:v>2049</c:v>
                </c:pt>
                <c:pt idx="49">
                  <c:v>2050</c:v>
                </c:pt>
                <c:pt idx="50">
                  <c:v>2051</c:v>
                </c:pt>
                <c:pt idx="51">
                  <c:v>2052</c:v>
                </c:pt>
                <c:pt idx="52">
                  <c:v>2053</c:v>
                </c:pt>
                <c:pt idx="53">
                  <c:v>2054</c:v>
                </c:pt>
                <c:pt idx="54">
                  <c:v>2055</c:v>
                </c:pt>
                <c:pt idx="55">
                  <c:v>2056</c:v>
                </c:pt>
                <c:pt idx="56">
                  <c:v>2057</c:v>
                </c:pt>
                <c:pt idx="57">
                  <c:v>2058</c:v>
                </c:pt>
                <c:pt idx="58">
                  <c:v>2059</c:v>
                </c:pt>
                <c:pt idx="59">
                  <c:v>2060</c:v>
                </c:pt>
                <c:pt idx="60">
                  <c:v>2061</c:v>
                </c:pt>
                <c:pt idx="61">
                  <c:v>2062</c:v>
                </c:pt>
                <c:pt idx="62">
                  <c:v>2063</c:v>
                </c:pt>
                <c:pt idx="63">
                  <c:v>2064</c:v>
                </c:pt>
                <c:pt idx="64">
                  <c:v>2065</c:v>
                </c:pt>
              </c:numCache>
            </c:numRef>
          </c:cat>
          <c:val>
            <c:numRef>
              <c:f>Sheet1!$B$2:$B$66</c:f>
              <c:numCache>
                <c:formatCode>#,##0</c:formatCode>
                <c:ptCount val="65"/>
                <c:pt idx="0">
                  <c:v>20632</c:v>
                </c:pt>
                <c:pt idx="1">
                  <c:v>21877</c:v>
                </c:pt>
                <c:pt idx="2">
                  <c:v>25905</c:v>
                </c:pt>
                <c:pt idx="3">
                  <c:v>30518</c:v>
                </c:pt>
                <c:pt idx="4">
                  <c:v>33301</c:v>
                </c:pt>
                <c:pt idx="5">
                  <c:v>34798</c:v>
                </c:pt>
                <c:pt idx="6">
                  <c:v>34929</c:v>
                </c:pt>
                <c:pt idx="7">
                  <c:v>35079</c:v>
                </c:pt>
                <c:pt idx="8">
                  <c:v>35425</c:v>
                </c:pt>
                <c:pt idx="9">
                  <c:v>35817</c:v>
                </c:pt>
                <c:pt idx="10">
                  <c:v>37142</c:v>
                </c:pt>
                <c:pt idx="11">
                  <c:v>39606</c:v>
                </c:pt>
                <c:pt idx="12">
                  <c:v>41478</c:v>
                </c:pt>
                <c:pt idx="13">
                  <c:v>42020</c:v>
                </c:pt>
                <c:pt idx="14">
                  <c:v>42020</c:v>
                </c:pt>
                <c:pt idx="15">
                  <c:v>42020</c:v>
                </c:pt>
                <c:pt idx="16">
                  <c:v>42020</c:v>
                </c:pt>
                <c:pt idx="17">
                  <c:v>42020</c:v>
                </c:pt>
                <c:pt idx="18">
                  <c:v>42020</c:v>
                </c:pt>
                <c:pt idx="19">
                  <c:v>42020</c:v>
                </c:pt>
                <c:pt idx="20">
                  <c:v>42020</c:v>
                </c:pt>
                <c:pt idx="21">
                  <c:v>42020</c:v>
                </c:pt>
                <c:pt idx="22">
                  <c:v>42020</c:v>
                </c:pt>
                <c:pt idx="23">
                  <c:v>42020</c:v>
                </c:pt>
                <c:pt idx="24">
                  <c:v>42020</c:v>
                </c:pt>
                <c:pt idx="25">
                  <c:v>42020</c:v>
                </c:pt>
                <c:pt idx="26">
                  <c:v>42020</c:v>
                </c:pt>
                <c:pt idx="27">
                  <c:v>42020</c:v>
                </c:pt>
                <c:pt idx="28">
                  <c:v>42020</c:v>
                </c:pt>
                <c:pt idx="29">
                  <c:v>42020</c:v>
                </c:pt>
                <c:pt idx="30">
                  <c:v>42020</c:v>
                </c:pt>
                <c:pt idx="31">
                  <c:v>42020</c:v>
                </c:pt>
                <c:pt idx="32">
                  <c:v>42020</c:v>
                </c:pt>
                <c:pt idx="33">
                  <c:v>42020</c:v>
                </c:pt>
                <c:pt idx="34">
                  <c:v>42020</c:v>
                </c:pt>
                <c:pt idx="35">
                  <c:v>42020</c:v>
                </c:pt>
                <c:pt idx="36">
                  <c:v>42020</c:v>
                </c:pt>
                <c:pt idx="37">
                  <c:v>42020</c:v>
                </c:pt>
                <c:pt idx="38">
                  <c:v>41675</c:v>
                </c:pt>
                <c:pt idx="39">
                  <c:v>41601</c:v>
                </c:pt>
                <c:pt idx="40">
                  <c:v>41483</c:v>
                </c:pt>
                <c:pt idx="41">
                  <c:v>40158</c:v>
                </c:pt>
                <c:pt idx="42">
                  <c:v>38876</c:v>
                </c:pt>
                <c:pt idx="43">
                  <c:v>37531</c:v>
                </c:pt>
                <c:pt idx="44">
                  <c:v>35066</c:v>
                </c:pt>
                <c:pt idx="45">
                  <c:v>33947</c:v>
                </c:pt>
                <c:pt idx="46">
                  <c:v>30955</c:v>
                </c:pt>
                <c:pt idx="47">
                  <c:v>26737</c:v>
                </c:pt>
                <c:pt idx="48">
                  <c:v>23841</c:v>
                </c:pt>
                <c:pt idx="49">
                  <c:v>21388</c:v>
                </c:pt>
                <c:pt idx="50">
                  <c:v>20143</c:v>
                </c:pt>
                <c:pt idx="51">
                  <c:v>16115</c:v>
                </c:pt>
                <c:pt idx="52">
                  <c:v>11502</c:v>
                </c:pt>
                <c:pt idx="53">
                  <c:v>8719</c:v>
                </c:pt>
                <c:pt idx="54">
                  <c:v>7222</c:v>
                </c:pt>
                <c:pt idx="55">
                  <c:v>7091</c:v>
                </c:pt>
                <c:pt idx="56">
                  <c:v>6941</c:v>
                </c:pt>
                <c:pt idx="57">
                  <c:v>6595</c:v>
                </c:pt>
                <c:pt idx="58">
                  <c:v>6203</c:v>
                </c:pt>
                <c:pt idx="59">
                  <c:v>4878</c:v>
                </c:pt>
                <c:pt idx="60">
                  <c:v>2414</c:v>
                </c:pt>
                <c:pt idx="61">
                  <c:v>542</c:v>
                </c:pt>
                <c:pt idx="62">
                  <c:v>0</c:v>
                </c:pt>
                <c:pt idx="63">
                  <c:v>0</c:v>
                </c:pt>
                <c:pt idx="64">
                  <c:v>0</c:v>
                </c:pt>
              </c:numCache>
            </c:numRef>
          </c:val>
          <c:extLst>
            <c:ext xmlns:c16="http://schemas.microsoft.com/office/drawing/2014/chart" uri="{C3380CC4-5D6E-409C-BE32-E72D297353CC}">
              <c16:uniqueId val="{0000001E-0BD7-40F7-84E7-70FD1BE22507}"/>
            </c:ext>
          </c:extLst>
        </c:ser>
        <c:ser>
          <c:idx val="1"/>
          <c:order val="1"/>
          <c:tx>
            <c:strRef>
              <c:f>Sheet1!$C$1</c:f>
              <c:strCache>
                <c:ptCount val="1"/>
                <c:pt idx="0">
                  <c:v>Other Fleet</c:v>
                </c:pt>
              </c:strCache>
            </c:strRef>
          </c:tx>
          <c:spPr>
            <a:solidFill>
              <a:schemeClr val="tx1"/>
            </a:solidFill>
          </c:spPr>
          <c:invertIfNegative val="0"/>
          <c:dPt>
            <c:idx val="0"/>
            <c:invertIfNegative val="0"/>
            <c:bubble3D val="0"/>
            <c:spPr>
              <a:solidFill>
                <a:srgbClr val="0070C0"/>
              </a:solidFill>
            </c:spPr>
            <c:extLst>
              <c:ext xmlns:c16="http://schemas.microsoft.com/office/drawing/2014/chart" uri="{C3380CC4-5D6E-409C-BE32-E72D297353CC}">
                <c16:uniqueId val="{00000020-0BD7-40F7-84E7-70FD1BE22507}"/>
              </c:ext>
            </c:extLst>
          </c:dPt>
          <c:dPt>
            <c:idx val="1"/>
            <c:invertIfNegative val="0"/>
            <c:bubble3D val="0"/>
            <c:spPr>
              <a:solidFill>
                <a:srgbClr val="0070C0"/>
              </a:solidFill>
            </c:spPr>
            <c:extLst>
              <c:ext xmlns:c16="http://schemas.microsoft.com/office/drawing/2014/chart" uri="{C3380CC4-5D6E-409C-BE32-E72D297353CC}">
                <c16:uniqueId val="{00000022-0BD7-40F7-84E7-70FD1BE22507}"/>
              </c:ext>
            </c:extLst>
          </c:dPt>
          <c:dPt>
            <c:idx val="2"/>
            <c:invertIfNegative val="0"/>
            <c:bubble3D val="0"/>
            <c:spPr>
              <a:solidFill>
                <a:srgbClr val="0070C0"/>
              </a:solidFill>
            </c:spPr>
            <c:extLst>
              <c:ext xmlns:c16="http://schemas.microsoft.com/office/drawing/2014/chart" uri="{C3380CC4-5D6E-409C-BE32-E72D297353CC}">
                <c16:uniqueId val="{00000024-0BD7-40F7-84E7-70FD1BE22507}"/>
              </c:ext>
            </c:extLst>
          </c:dPt>
          <c:dPt>
            <c:idx val="3"/>
            <c:invertIfNegative val="0"/>
            <c:bubble3D val="0"/>
            <c:spPr>
              <a:solidFill>
                <a:srgbClr val="0070C0"/>
              </a:solidFill>
            </c:spPr>
            <c:extLst>
              <c:ext xmlns:c16="http://schemas.microsoft.com/office/drawing/2014/chart" uri="{C3380CC4-5D6E-409C-BE32-E72D297353CC}">
                <c16:uniqueId val="{00000026-0BD7-40F7-84E7-70FD1BE22507}"/>
              </c:ext>
            </c:extLst>
          </c:dPt>
          <c:dPt>
            <c:idx val="4"/>
            <c:invertIfNegative val="0"/>
            <c:bubble3D val="0"/>
            <c:spPr>
              <a:solidFill>
                <a:srgbClr val="0070C0"/>
              </a:solidFill>
            </c:spPr>
            <c:extLst>
              <c:ext xmlns:c16="http://schemas.microsoft.com/office/drawing/2014/chart" uri="{C3380CC4-5D6E-409C-BE32-E72D297353CC}">
                <c16:uniqueId val="{00000028-0BD7-40F7-84E7-70FD1BE22507}"/>
              </c:ext>
            </c:extLst>
          </c:dPt>
          <c:dPt>
            <c:idx val="5"/>
            <c:invertIfNegative val="0"/>
            <c:bubble3D val="0"/>
            <c:spPr>
              <a:solidFill>
                <a:srgbClr val="0070C0"/>
              </a:solidFill>
            </c:spPr>
            <c:extLst>
              <c:ext xmlns:c16="http://schemas.microsoft.com/office/drawing/2014/chart" uri="{C3380CC4-5D6E-409C-BE32-E72D297353CC}">
                <c16:uniqueId val="{0000002A-0BD7-40F7-84E7-70FD1BE22507}"/>
              </c:ext>
            </c:extLst>
          </c:dPt>
          <c:dPt>
            <c:idx val="6"/>
            <c:invertIfNegative val="0"/>
            <c:bubble3D val="0"/>
            <c:spPr>
              <a:solidFill>
                <a:srgbClr val="0070C0"/>
              </a:solidFill>
            </c:spPr>
            <c:extLst>
              <c:ext xmlns:c16="http://schemas.microsoft.com/office/drawing/2014/chart" uri="{C3380CC4-5D6E-409C-BE32-E72D297353CC}">
                <c16:uniqueId val="{0000002C-0BD7-40F7-84E7-70FD1BE22507}"/>
              </c:ext>
            </c:extLst>
          </c:dPt>
          <c:dPt>
            <c:idx val="7"/>
            <c:invertIfNegative val="0"/>
            <c:bubble3D val="0"/>
            <c:spPr>
              <a:solidFill>
                <a:srgbClr val="0070C0"/>
              </a:solidFill>
            </c:spPr>
            <c:extLst>
              <c:ext xmlns:c16="http://schemas.microsoft.com/office/drawing/2014/chart" uri="{C3380CC4-5D6E-409C-BE32-E72D297353CC}">
                <c16:uniqueId val="{0000002E-0BD7-40F7-84E7-70FD1BE22507}"/>
              </c:ext>
            </c:extLst>
          </c:dPt>
          <c:dPt>
            <c:idx val="8"/>
            <c:invertIfNegative val="0"/>
            <c:bubble3D val="0"/>
            <c:spPr>
              <a:solidFill>
                <a:srgbClr val="0070C0"/>
              </a:solidFill>
            </c:spPr>
            <c:extLst>
              <c:ext xmlns:c16="http://schemas.microsoft.com/office/drawing/2014/chart" uri="{C3380CC4-5D6E-409C-BE32-E72D297353CC}">
                <c16:uniqueId val="{00000030-0BD7-40F7-84E7-70FD1BE22507}"/>
              </c:ext>
            </c:extLst>
          </c:dPt>
          <c:dPt>
            <c:idx val="9"/>
            <c:invertIfNegative val="0"/>
            <c:bubble3D val="0"/>
            <c:spPr>
              <a:solidFill>
                <a:srgbClr val="0070C0"/>
              </a:solidFill>
            </c:spPr>
            <c:extLst>
              <c:ext xmlns:c16="http://schemas.microsoft.com/office/drawing/2014/chart" uri="{C3380CC4-5D6E-409C-BE32-E72D297353CC}">
                <c16:uniqueId val="{00000032-0BD7-40F7-84E7-70FD1BE22507}"/>
              </c:ext>
            </c:extLst>
          </c:dPt>
          <c:dPt>
            <c:idx val="10"/>
            <c:invertIfNegative val="0"/>
            <c:bubble3D val="0"/>
            <c:spPr>
              <a:solidFill>
                <a:srgbClr val="0070C0"/>
              </a:solidFill>
            </c:spPr>
            <c:extLst>
              <c:ext xmlns:c16="http://schemas.microsoft.com/office/drawing/2014/chart" uri="{C3380CC4-5D6E-409C-BE32-E72D297353CC}">
                <c16:uniqueId val="{00000034-0BD7-40F7-84E7-70FD1BE22507}"/>
              </c:ext>
            </c:extLst>
          </c:dPt>
          <c:dPt>
            <c:idx val="11"/>
            <c:invertIfNegative val="0"/>
            <c:bubble3D val="0"/>
            <c:spPr>
              <a:solidFill>
                <a:srgbClr val="0070C0"/>
              </a:solidFill>
            </c:spPr>
            <c:extLst>
              <c:ext xmlns:c16="http://schemas.microsoft.com/office/drawing/2014/chart" uri="{C3380CC4-5D6E-409C-BE32-E72D297353CC}">
                <c16:uniqueId val="{00000036-0BD7-40F7-84E7-70FD1BE22507}"/>
              </c:ext>
            </c:extLst>
          </c:dPt>
          <c:dPt>
            <c:idx val="12"/>
            <c:invertIfNegative val="0"/>
            <c:bubble3D val="0"/>
            <c:spPr>
              <a:solidFill>
                <a:srgbClr val="0070C0"/>
              </a:solidFill>
            </c:spPr>
            <c:extLst>
              <c:ext xmlns:c16="http://schemas.microsoft.com/office/drawing/2014/chart" uri="{C3380CC4-5D6E-409C-BE32-E72D297353CC}">
                <c16:uniqueId val="{00000038-0BD7-40F7-84E7-70FD1BE22507}"/>
              </c:ext>
            </c:extLst>
          </c:dPt>
          <c:dPt>
            <c:idx val="13"/>
            <c:invertIfNegative val="0"/>
            <c:bubble3D val="0"/>
            <c:spPr>
              <a:solidFill>
                <a:srgbClr val="0070C0"/>
              </a:solidFill>
            </c:spPr>
            <c:extLst>
              <c:ext xmlns:c16="http://schemas.microsoft.com/office/drawing/2014/chart" uri="{C3380CC4-5D6E-409C-BE32-E72D297353CC}">
                <c16:uniqueId val="{0000003A-0BD7-40F7-84E7-70FD1BE22507}"/>
              </c:ext>
            </c:extLst>
          </c:dPt>
          <c:dPt>
            <c:idx val="14"/>
            <c:invertIfNegative val="0"/>
            <c:bubble3D val="0"/>
            <c:spPr>
              <a:solidFill>
                <a:srgbClr val="0070C0"/>
              </a:solidFill>
            </c:spPr>
            <c:extLst>
              <c:ext xmlns:c16="http://schemas.microsoft.com/office/drawing/2014/chart" uri="{C3380CC4-5D6E-409C-BE32-E72D297353CC}">
                <c16:uniqueId val="{0000003C-0BD7-40F7-84E7-70FD1BE22507}"/>
              </c:ext>
            </c:extLst>
          </c:dPt>
          <c:dPt>
            <c:idx val="15"/>
            <c:invertIfNegative val="0"/>
            <c:bubble3D val="0"/>
            <c:spPr>
              <a:solidFill>
                <a:schemeClr val="accent1"/>
              </a:solidFill>
            </c:spPr>
            <c:extLst>
              <c:ext xmlns:c16="http://schemas.microsoft.com/office/drawing/2014/chart" uri="{C3380CC4-5D6E-409C-BE32-E72D297353CC}">
                <c16:uniqueId val="{0000003E-0BD7-40F7-84E7-70FD1BE22507}"/>
              </c:ext>
            </c:extLst>
          </c:dPt>
          <c:dPt>
            <c:idx val="16"/>
            <c:invertIfNegative val="0"/>
            <c:bubble3D val="0"/>
            <c:spPr>
              <a:solidFill>
                <a:schemeClr val="accent1"/>
              </a:solidFill>
            </c:spPr>
            <c:extLst>
              <c:ext xmlns:c16="http://schemas.microsoft.com/office/drawing/2014/chart" uri="{C3380CC4-5D6E-409C-BE32-E72D297353CC}">
                <c16:uniqueId val="{00000040-0BD7-40F7-84E7-70FD1BE22507}"/>
              </c:ext>
            </c:extLst>
          </c:dPt>
          <c:dPt>
            <c:idx val="17"/>
            <c:invertIfNegative val="0"/>
            <c:bubble3D val="0"/>
            <c:spPr>
              <a:solidFill>
                <a:schemeClr val="accent1"/>
              </a:solidFill>
            </c:spPr>
            <c:extLst>
              <c:ext xmlns:c16="http://schemas.microsoft.com/office/drawing/2014/chart" uri="{C3380CC4-5D6E-409C-BE32-E72D297353CC}">
                <c16:uniqueId val="{00000042-0BD7-40F7-84E7-70FD1BE22507}"/>
              </c:ext>
            </c:extLst>
          </c:dPt>
          <c:dPt>
            <c:idx val="18"/>
            <c:invertIfNegative val="0"/>
            <c:bubble3D val="0"/>
            <c:spPr>
              <a:solidFill>
                <a:schemeClr val="accent1"/>
              </a:solidFill>
            </c:spPr>
            <c:extLst>
              <c:ext xmlns:c16="http://schemas.microsoft.com/office/drawing/2014/chart" uri="{C3380CC4-5D6E-409C-BE32-E72D297353CC}">
                <c16:uniqueId val="{00000044-0BD7-40F7-84E7-70FD1BE22507}"/>
              </c:ext>
            </c:extLst>
          </c:dPt>
          <c:dPt>
            <c:idx val="19"/>
            <c:invertIfNegative val="0"/>
            <c:bubble3D val="0"/>
            <c:spPr>
              <a:solidFill>
                <a:schemeClr val="accent1"/>
              </a:solidFill>
            </c:spPr>
            <c:extLst>
              <c:ext xmlns:c16="http://schemas.microsoft.com/office/drawing/2014/chart" uri="{C3380CC4-5D6E-409C-BE32-E72D297353CC}">
                <c16:uniqueId val="{00000046-0BD7-40F7-84E7-70FD1BE22507}"/>
              </c:ext>
            </c:extLst>
          </c:dPt>
          <c:dPt>
            <c:idx val="20"/>
            <c:invertIfNegative val="0"/>
            <c:bubble3D val="0"/>
            <c:spPr>
              <a:solidFill>
                <a:schemeClr val="accent1"/>
              </a:solidFill>
            </c:spPr>
            <c:extLst>
              <c:ext xmlns:c16="http://schemas.microsoft.com/office/drawing/2014/chart" uri="{C3380CC4-5D6E-409C-BE32-E72D297353CC}">
                <c16:uniqueId val="{00000048-0BD7-40F7-84E7-70FD1BE22507}"/>
              </c:ext>
            </c:extLst>
          </c:dPt>
          <c:dPt>
            <c:idx val="21"/>
            <c:invertIfNegative val="0"/>
            <c:bubble3D val="0"/>
            <c:spPr>
              <a:solidFill>
                <a:schemeClr val="accent1"/>
              </a:solidFill>
            </c:spPr>
            <c:extLst>
              <c:ext xmlns:c16="http://schemas.microsoft.com/office/drawing/2014/chart" uri="{C3380CC4-5D6E-409C-BE32-E72D297353CC}">
                <c16:uniqueId val="{0000004A-0BD7-40F7-84E7-70FD1BE22507}"/>
              </c:ext>
            </c:extLst>
          </c:dPt>
          <c:dPt>
            <c:idx val="22"/>
            <c:invertIfNegative val="0"/>
            <c:bubble3D val="0"/>
            <c:spPr>
              <a:solidFill>
                <a:schemeClr val="accent1"/>
              </a:solidFill>
            </c:spPr>
            <c:extLst>
              <c:ext xmlns:c16="http://schemas.microsoft.com/office/drawing/2014/chart" uri="{C3380CC4-5D6E-409C-BE32-E72D297353CC}">
                <c16:uniqueId val="{0000004C-0BD7-40F7-84E7-70FD1BE22507}"/>
              </c:ext>
            </c:extLst>
          </c:dPt>
          <c:dPt>
            <c:idx val="23"/>
            <c:invertIfNegative val="0"/>
            <c:bubble3D val="0"/>
            <c:spPr>
              <a:solidFill>
                <a:schemeClr val="accent1"/>
              </a:solidFill>
            </c:spPr>
            <c:extLst>
              <c:ext xmlns:c16="http://schemas.microsoft.com/office/drawing/2014/chart" uri="{C3380CC4-5D6E-409C-BE32-E72D297353CC}">
                <c16:uniqueId val="{0000004E-0BD7-40F7-84E7-70FD1BE22507}"/>
              </c:ext>
            </c:extLst>
          </c:dPt>
          <c:dPt>
            <c:idx val="24"/>
            <c:invertIfNegative val="0"/>
            <c:bubble3D val="0"/>
            <c:spPr>
              <a:solidFill>
                <a:schemeClr val="accent1"/>
              </a:solidFill>
            </c:spPr>
            <c:extLst>
              <c:ext xmlns:c16="http://schemas.microsoft.com/office/drawing/2014/chart" uri="{C3380CC4-5D6E-409C-BE32-E72D297353CC}">
                <c16:uniqueId val="{00000050-0BD7-40F7-84E7-70FD1BE22507}"/>
              </c:ext>
            </c:extLst>
          </c:dPt>
          <c:dPt>
            <c:idx val="25"/>
            <c:invertIfNegative val="0"/>
            <c:bubble3D val="0"/>
            <c:spPr>
              <a:solidFill>
                <a:schemeClr val="accent1"/>
              </a:solidFill>
            </c:spPr>
            <c:extLst>
              <c:ext xmlns:c16="http://schemas.microsoft.com/office/drawing/2014/chart" uri="{C3380CC4-5D6E-409C-BE32-E72D297353CC}">
                <c16:uniqueId val="{00000052-0BD7-40F7-84E7-70FD1BE22507}"/>
              </c:ext>
            </c:extLst>
          </c:dPt>
          <c:dPt>
            <c:idx val="26"/>
            <c:invertIfNegative val="0"/>
            <c:bubble3D val="0"/>
            <c:spPr>
              <a:solidFill>
                <a:schemeClr val="accent1"/>
              </a:solidFill>
            </c:spPr>
            <c:extLst>
              <c:ext xmlns:c16="http://schemas.microsoft.com/office/drawing/2014/chart" uri="{C3380CC4-5D6E-409C-BE32-E72D297353CC}">
                <c16:uniqueId val="{00000054-0BD7-40F7-84E7-70FD1BE22507}"/>
              </c:ext>
            </c:extLst>
          </c:dPt>
          <c:dPt>
            <c:idx val="27"/>
            <c:invertIfNegative val="0"/>
            <c:bubble3D val="0"/>
            <c:spPr>
              <a:solidFill>
                <a:schemeClr val="accent1"/>
              </a:solidFill>
            </c:spPr>
            <c:extLst>
              <c:ext xmlns:c16="http://schemas.microsoft.com/office/drawing/2014/chart" uri="{C3380CC4-5D6E-409C-BE32-E72D297353CC}">
                <c16:uniqueId val="{00000056-0BD7-40F7-84E7-70FD1BE22507}"/>
              </c:ext>
            </c:extLst>
          </c:dPt>
          <c:dPt>
            <c:idx val="28"/>
            <c:invertIfNegative val="0"/>
            <c:bubble3D val="0"/>
            <c:spPr>
              <a:solidFill>
                <a:schemeClr val="accent1"/>
              </a:solidFill>
            </c:spPr>
            <c:extLst>
              <c:ext xmlns:c16="http://schemas.microsoft.com/office/drawing/2014/chart" uri="{C3380CC4-5D6E-409C-BE32-E72D297353CC}">
                <c16:uniqueId val="{00000058-0BD7-40F7-84E7-70FD1BE22507}"/>
              </c:ext>
            </c:extLst>
          </c:dPt>
          <c:dPt>
            <c:idx val="29"/>
            <c:invertIfNegative val="0"/>
            <c:bubble3D val="0"/>
            <c:spPr>
              <a:solidFill>
                <a:schemeClr val="accent1"/>
              </a:solidFill>
            </c:spPr>
            <c:extLst>
              <c:ext xmlns:c16="http://schemas.microsoft.com/office/drawing/2014/chart" uri="{C3380CC4-5D6E-409C-BE32-E72D297353CC}">
                <c16:uniqueId val="{0000005A-0BD7-40F7-84E7-70FD1BE22507}"/>
              </c:ext>
            </c:extLst>
          </c:dPt>
          <c:dPt>
            <c:idx val="30"/>
            <c:invertIfNegative val="0"/>
            <c:bubble3D val="0"/>
            <c:spPr>
              <a:solidFill>
                <a:schemeClr val="accent1"/>
              </a:solidFill>
            </c:spPr>
            <c:extLst>
              <c:ext xmlns:c16="http://schemas.microsoft.com/office/drawing/2014/chart" uri="{C3380CC4-5D6E-409C-BE32-E72D297353CC}">
                <c16:uniqueId val="{0000005C-0BD7-40F7-84E7-70FD1BE22507}"/>
              </c:ext>
            </c:extLst>
          </c:dPt>
          <c:dPt>
            <c:idx val="31"/>
            <c:invertIfNegative val="0"/>
            <c:bubble3D val="0"/>
            <c:spPr>
              <a:solidFill>
                <a:schemeClr val="accent1"/>
              </a:solidFill>
            </c:spPr>
            <c:extLst>
              <c:ext xmlns:c16="http://schemas.microsoft.com/office/drawing/2014/chart" uri="{C3380CC4-5D6E-409C-BE32-E72D297353CC}">
                <c16:uniqueId val="{0000005E-0BD7-40F7-84E7-70FD1BE22507}"/>
              </c:ext>
            </c:extLst>
          </c:dPt>
          <c:dPt>
            <c:idx val="32"/>
            <c:invertIfNegative val="0"/>
            <c:bubble3D val="0"/>
            <c:spPr>
              <a:solidFill>
                <a:schemeClr val="accent1"/>
              </a:solidFill>
            </c:spPr>
            <c:extLst>
              <c:ext xmlns:c16="http://schemas.microsoft.com/office/drawing/2014/chart" uri="{C3380CC4-5D6E-409C-BE32-E72D297353CC}">
                <c16:uniqueId val="{00000060-0BD7-40F7-84E7-70FD1BE22507}"/>
              </c:ext>
            </c:extLst>
          </c:dPt>
          <c:dPt>
            <c:idx val="33"/>
            <c:invertIfNegative val="0"/>
            <c:bubble3D val="0"/>
            <c:spPr>
              <a:solidFill>
                <a:schemeClr val="accent1"/>
              </a:solidFill>
            </c:spPr>
            <c:extLst>
              <c:ext xmlns:c16="http://schemas.microsoft.com/office/drawing/2014/chart" uri="{C3380CC4-5D6E-409C-BE32-E72D297353CC}">
                <c16:uniqueId val="{00000062-0BD7-40F7-84E7-70FD1BE22507}"/>
              </c:ext>
            </c:extLst>
          </c:dPt>
          <c:dPt>
            <c:idx val="34"/>
            <c:invertIfNegative val="0"/>
            <c:bubble3D val="0"/>
            <c:spPr>
              <a:solidFill>
                <a:schemeClr val="accent1"/>
              </a:solidFill>
            </c:spPr>
            <c:extLst>
              <c:ext xmlns:c16="http://schemas.microsoft.com/office/drawing/2014/chart" uri="{C3380CC4-5D6E-409C-BE32-E72D297353CC}">
                <c16:uniqueId val="{00000064-0BD7-40F7-84E7-70FD1BE22507}"/>
              </c:ext>
            </c:extLst>
          </c:dPt>
          <c:dPt>
            <c:idx val="35"/>
            <c:invertIfNegative val="0"/>
            <c:bubble3D val="0"/>
            <c:spPr>
              <a:solidFill>
                <a:schemeClr val="accent1"/>
              </a:solidFill>
            </c:spPr>
            <c:extLst>
              <c:ext xmlns:c16="http://schemas.microsoft.com/office/drawing/2014/chart" uri="{C3380CC4-5D6E-409C-BE32-E72D297353CC}">
                <c16:uniqueId val="{00000066-0BD7-40F7-84E7-70FD1BE22507}"/>
              </c:ext>
            </c:extLst>
          </c:dPt>
          <c:dPt>
            <c:idx val="36"/>
            <c:invertIfNegative val="0"/>
            <c:bubble3D val="0"/>
            <c:spPr>
              <a:solidFill>
                <a:schemeClr val="accent1"/>
              </a:solidFill>
            </c:spPr>
            <c:extLst>
              <c:ext xmlns:c16="http://schemas.microsoft.com/office/drawing/2014/chart" uri="{C3380CC4-5D6E-409C-BE32-E72D297353CC}">
                <c16:uniqueId val="{00000068-0BD7-40F7-84E7-70FD1BE22507}"/>
              </c:ext>
            </c:extLst>
          </c:dPt>
          <c:dPt>
            <c:idx val="37"/>
            <c:invertIfNegative val="0"/>
            <c:bubble3D val="0"/>
            <c:spPr>
              <a:solidFill>
                <a:schemeClr val="accent1"/>
              </a:solidFill>
            </c:spPr>
            <c:extLst>
              <c:ext xmlns:c16="http://schemas.microsoft.com/office/drawing/2014/chart" uri="{C3380CC4-5D6E-409C-BE32-E72D297353CC}">
                <c16:uniqueId val="{0000006A-0BD7-40F7-84E7-70FD1BE22507}"/>
              </c:ext>
            </c:extLst>
          </c:dPt>
          <c:dPt>
            <c:idx val="38"/>
            <c:invertIfNegative val="0"/>
            <c:bubble3D val="0"/>
            <c:spPr>
              <a:solidFill>
                <a:schemeClr val="accent1"/>
              </a:solidFill>
            </c:spPr>
            <c:extLst>
              <c:ext xmlns:c16="http://schemas.microsoft.com/office/drawing/2014/chart" uri="{C3380CC4-5D6E-409C-BE32-E72D297353CC}">
                <c16:uniqueId val="{0000006C-0BD7-40F7-84E7-70FD1BE22507}"/>
              </c:ext>
            </c:extLst>
          </c:dPt>
          <c:dPt>
            <c:idx val="39"/>
            <c:invertIfNegative val="0"/>
            <c:bubble3D val="0"/>
            <c:spPr>
              <a:solidFill>
                <a:schemeClr val="accent1"/>
              </a:solidFill>
            </c:spPr>
            <c:extLst>
              <c:ext xmlns:c16="http://schemas.microsoft.com/office/drawing/2014/chart" uri="{C3380CC4-5D6E-409C-BE32-E72D297353CC}">
                <c16:uniqueId val="{0000006E-0BD7-40F7-84E7-70FD1BE22507}"/>
              </c:ext>
            </c:extLst>
          </c:dPt>
          <c:cat>
            <c:numRef>
              <c:f>Sheet1!$A$2:$A$66</c:f>
              <c:numCache>
                <c:formatCode>General</c:formatCode>
                <c:ptCount val="6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pt idx="24">
                  <c:v>2025</c:v>
                </c:pt>
                <c:pt idx="25">
                  <c:v>2026</c:v>
                </c:pt>
                <c:pt idx="26">
                  <c:v>2027</c:v>
                </c:pt>
                <c:pt idx="27">
                  <c:v>2028</c:v>
                </c:pt>
                <c:pt idx="28">
                  <c:v>2029</c:v>
                </c:pt>
                <c:pt idx="29">
                  <c:v>2030</c:v>
                </c:pt>
                <c:pt idx="30">
                  <c:v>2031</c:v>
                </c:pt>
                <c:pt idx="31">
                  <c:v>2032</c:v>
                </c:pt>
                <c:pt idx="32">
                  <c:v>2033</c:v>
                </c:pt>
                <c:pt idx="33">
                  <c:v>2034</c:v>
                </c:pt>
                <c:pt idx="34">
                  <c:v>2035</c:v>
                </c:pt>
                <c:pt idx="35">
                  <c:v>2036</c:v>
                </c:pt>
                <c:pt idx="36">
                  <c:v>2037</c:v>
                </c:pt>
                <c:pt idx="37">
                  <c:v>2038</c:v>
                </c:pt>
                <c:pt idx="38">
                  <c:v>2039</c:v>
                </c:pt>
                <c:pt idx="39">
                  <c:v>2040</c:v>
                </c:pt>
                <c:pt idx="40">
                  <c:v>2041</c:v>
                </c:pt>
                <c:pt idx="41">
                  <c:v>2042</c:v>
                </c:pt>
                <c:pt idx="42">
                  <c:v>2043</c:v>
                </c:pt>
                <c:pt idx="43">
                  <c:v>2044</c:v>
                </c:pt>
                <c:pt idx="44">
                  <c:v>2045</c:v>
                </c:pt>
                <c:pt idx="45">
                  <c:v>2046</c:v>
                </c:pt>
                <c:pt idx="46">
                  <c:v>2047</c:v>
                </c:pt>
                <c:pt idx="47">
                  <c:v>2048</c:v>
                </c:pt>
                <c:pt idx="48">
                  <c:v>2049</c:v>
                </c:pt>
                <c:pt idx="49">
                  <c:v>2050</c:v>
                </c:pt>
                <c:pt idx="50">
                  <c:v>2051</c:v>
                </c:pt>
                <c:pt idx="51">
                  <c:v>2052</c:v>
                </c:pt>
                <c:pt idx="52">
                  <c:v>2053</c:v>
                </c:pt>
                <c:pt idx="53">
                  <c:v>2054</c:v>
                </c:pt>
                <c:pt idx="54">
                  <c:v>2055</c:v>
                </c:pt>
                <c:pt idx="55">
                  <c:v>2056</c:v>
                </c:pt>
                <c:pt idx="56">
                  <c:v>2057</c:v>
                </c:pt>
                <c:pt idx="57">
                  <c:v>2058</c:v>
                </c:pt>
                <c:pt idx="58">
                  <c:v>2059</c:v>
                </c:pt>
                <c:pt idx="59">
                  <c:v>2060</c:v>
                </c:pt>
                <c:pt idx="60">
                  <c:v>2061</c:v>
                </c:pt>
                <c:pt idx="61">
                  <c:v>2062</c:v>
                </c:pt>
                <c:pt idx="62">
                  <c:v>2063</c:v>
                </c:pt>
                <c:pt idx="63">
                  <c:v>2064</c:v>
                </c:pt>
                <c:pt idx="64">
                  <c:v>2065</c:v>
                </c:pt>
              </c:numCache>
            </c:numRef>
          </c:cat>
          <c:val>
            <c:numRef>
              <c:f>Sheet1!$C$2:$C$66</c:f>
              <c:numCache>
                <c:formatCode>_(* #,##0_);_(* \(#,##0\);_(* "-"??_);_(@_)</c:formatCode>
                <c:ptCount val="65"/>
                <c:pt idx="0">
                  <c:v>182863</c:v>
                </c:pt>
                <c:pt idx="1">
                  <c:v>172391</c:v>
                </c:pt>
                <c:pt idx="2">
                  <c:v>164434</c:v>
                </c:pt>
                <c:pt idx="3">
                  <c:v>155496</c:v>
                </c:pt>
                <c:pt idx="4">
                  <c:v>154244</c:v>
                </c:pt>
                <c:pt idx="5">
                  <c:v>150463</c:v>
                </c:pt>
                <c:pt idx="6">
                  <c:v>144848</c:v>
                </c:pt>
                <c:pt idx="7">
                  <c:v>127666</c:v>
                </c:pt>
                <c:pt idx="8">
                  <c:v>115054</c:v>
                </c:pt>
                <c:pt idx="9">
                  <c:v>100716</c:v>
                </c:pt>
                <c:pt idx="10">
                  <c:v>89575</c:v>
                </c:pt>
                <c:pt idx="11">
                  <c:v>82686</c:v>
                </c:pt>
                <c:pt idx="12">
                  <c:v>76037</c:v>
                </c:pt>
                <c:pt idx="13">
                  <c:v>73533</c:v>
                </c:pt>
                <c:pt idx="14">
                  <c:v>73014</c:v>
                </c:pt>
                <c:pt idx="15">
                  <c:v>72418</c:v>
                </c:pt>
                <c:pt idx="16">
                  <c:v>72140</c:v>
                </c:pt>
                <c:pt idx="17">
                  <c:v>71171</c:v>
                </c:pt>
                <c:pt idx="18">
                  <c:v>69771</c:v>
                </c:pt>
                <c:pt idx="19">
                  <c:v>68232</c:v>
                </c:pt>
                <c:pt idx="20">
                  <c:v>67180</c:v>
                </c:pt>
                <c:pt idx="21">
                  <c:v>65860</c:v>
                </c:pt>
                <c:pt idx="22">
                  <c:v>62680</c:v>
                </c:pt>
                <c:pt idx="23">
                  <c:v>58071</c:v>
                </c:pt>
                <c:pt idx="24">
                  <c:v>53164</c:v>
                </c:pt>
                <c:pt idx="25">
                  <c:v>49377</c:v>
                </c:pt>
                <c:pt idx="26">
                  <c:v>43638</c:v>
                </c:pt>
                <c:pt idx="27">
                  <c:v>33106</c:v>
                </c:pt>
                <c:pt idx="28">
                  <c:v>16950</c:v>
                </c:pt>
                <c:pt idx="29">
                  <c:v>8257</c:v>
                </c:pt>
                <c:pt idx="30">
                  <c:v>6807</c:v>
                </c:pt>
                <c:pt idx="31">
                  <c:v>6198</c:v>
                </c:pt>
                <c:pt idx="32">
                  <c:v>5654</c:v>
                </c:pt>
                <c:pt idx="33">
                  <c:v>5208</c:v>
                </c:pt>
                <c:pt idx="34">
                  <c:v>5208</c:v>
                </c:pt>
                <c:pt idx="35">
                  <c:v>5208</c:v>
                </c:pt>
                <c:pt idx="36">
                  <c:v>5158</c:v>
                </c:pt>
                <c:pt idx="37">
                  <c:v>4875</c:v>
                </c:pt>
                <c:pt idx="38">
                  <c:v>4485</c:v>
                </c:pt>
                <c:pt idx="39">
                  <c:v>2200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numCache>
            </c:numRef>
          </c:val>
          <c:extLst>
            <c:ext xmlns:c16="http://schemas.microsoft.com/office/drawing/2014/chart" uri="{C3380CC4-5D6E-409C-BE32-E72D297353CC}">
              <c16:uniqueId val="{0000006F-0BD7-40F7-84E7-70FD1BE22507}"/>
            </c:ext>
          </c:extLst>
        </c:ser>
        <c:dLbls>
          <c:showLegendKey val="0"/>
          <c:showVal val="0"/>
          <c:showCatName val="0"/>
          <c:showSerName val="0"/>
          <c:showPercent val="0"/>
          <c:showBubbleSize val="0"/>
        </c:dLbls>
        <c:gapWidth val="150"/>
        <c:overlap val="100"/>
        <c:axId val="1468117072"/>
        <c:axId val="1468119248"/>
      </c:barChart>
      <c:catAx>
        <c:axId val="1468117072"/>
        <c:scaling>
          <c:orientation val="minMax"/>
        </c:scaling>
        <c:delete val="0"/>
        <c:axPos val="b"/>
        <c:numFmt formatCode="General" sourceLinked="1"/>
        <c:majorTickMark val="out"/>
        <c:minorTickMark val="none"/>
        <c:tickLblPos val="nextTo"/>
        <c:crossAx val="1468119248"/>
        <c:crosses val="autoZero"/>
        <c:auto val="1"/>
        <c:lblAlgn val="ctr"/>
        <c:lblOffset val="100"/>
        <c:noMultiLvlLbl val="0"/>
      </c:catAx>
      <c:valAx>
        <c:axId val="1468119248"/>
        <c:scaling>
          <c:orientation val="minMax"/>
        </c:scaling>
        <c:delete val="0"/>
        <c:axPos val="l"/>
        <c:majorGridlines/>
        <c:numFmt formatCode="#,##0" sourceLinked="1"/>
        <c:majorTickMark val="out"/>
        <c:minorTickMark val="none"/>
        <c:tickLblPos val="nextTo"/>
        <c:crossAx val="14681170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Column2</c:v>
                </c:pt>
              </c:strCache>
            </c:strRef>
          </c:tx>
          <c:spPr>
            <a:noFill/>
          </c:spPr>
          <c:invertIfNegative val="0"/>
          <c:cat>
            <c:strRef>
              <c:f>Sheet1!$A$2:$A$9</c:f>
              <c:strCache>
                <c:ptCount val="2"/>
                <c:pt idx="0">
                  <c:v>2019</c:v>
                </c:pt>
                <c:pt idx="1">
                  <c:v>2029 No Replacement</c:v>
                </c:pt>
              </c:strCache>
            </c:strRef>
          </c:cat>
          <c:val>
            <c:numRef>
              <c:f>Sheet1!$B$2:$B$9</c:f>
              <c:numCache>
                <c:formatCode>_(* #,##0_);_(* \(#,##0\);_(* "-"??_);_(@_)</c:formatCode>
                <c:ptCount val="8"/>
                <c:pt idx="1">
                  <c:v>0</c:v>
                </c:pt>
              </c:numCache>
            </c:numRef>
          </c:val>
          <c:extLst>
            <c:ext xmlns:c16="http://schemas.microsoft.com/office/drawing/2014/chart" uri="{C3380CC4-5D6E-409C-BE32-E72D297353CC}">
              <c16:uniqueId val="{00000000-0B9F-41F2-B1CD-79E9CC20ACC0}"/>
            </c:ext>
          </c:extLst>
        </c:ser>
        <c:ser>
          <c:idx val="1"/>
          <c:order val="1"/>
          <c:tx>
            <c:strRef>
              <c:f>Sheet1!$C$1</c:f>
              <c:strCache>
                <c:ptCount val="1"/>
                <c:pt idx="0">
                  <c:v>High Cap</c:v>
                </c:pt>
              </c:strCache>
            </c:strRef>
          </c:tx>
          <c:spPr>
            <a:solidFill>
              <a:schemeClr val="tx1">
                <a:lumMod val="75000"/>
                <a:lumOff val="25000"/>
              </a:schemeClr>
            </a:solidFill>
          </c:spPr>
          <c:invertIfNegative val="0"/>
          <c:dPt>
            <c:idx val="0"/>
            <c:invertIfNegative val="0"/>
            <c:bubble3D val="0"/>
            <c:spPr>
              <a:solidFill>
                <a:schemeClr val="tx1"/>
              </a:solidFill>
            </c:spPr>
            <c:extLst>
              <c:ext xmlns:c16="http://schemas.microsoft.com/office/drawing/2014/chart" uri="{C3380CC4-5D6E-409C-BE32-E72D297353CC}">
                <c16:uniqueId val="{00000002-0B9F-41F2-B1CD-79E9CC20ACC0}"/>
              </c:ext>
            </c:extLst>
          </c:dPt>
          <c:cat>
            <c:strRef>
              <c:f>Sheet1!$A$2:$A$9</c:f>
              <c:strCache>
                <c:ptCount val="2"/>
                <c:pt idx="0">
                  <c:v>2019</c:v>
                </c:pt>
                <c:pt idx="1">
                  <c:v>2029 No Replacement</c:v>
                </c:pt>
              </c:strCache>
            </c:strRef>
          </c:cat>
          <c:val>
            <c:numRef>
              <c:f>Sheet1!$C$2:$C$9</c:f>
              <c:numCache>
                <c:formatCode>#,##0</c:formatCode>
                <c:ptCount val="8"/>
                <c:pt idx="0" formatCode="_(* #,##0_);_(* \(#,##0\);_(* &quot;-&quot;??_);_(@_)">
                  <c:v>54121</c:v>
                </c:pt>
                <c:pt idx="1">
                  <c:v>49112</c:v>
                </c:pt>
              </c:numCache>
            </c:numRef>
          </c:val>
          <c:extLst>
            <c:ext xmlns:c16="http://schemas.microsoft.com/office/drawing/2014/chart" uri="{C3380CC4-5D6E-409C-BE32-E72D297353CC}">
              <c16:uniqueId val="{00000003-0B9F-41F2-B1CD-79E9CC20ACC0}"/>
            </c:ext>
          </c:extLst>
        </c:ser>
        <c:ser>
          <c:idx val="2"/>
          <c:order val="2"/>
          <c:tx>
            <c:strRef>
              <c:f>Sheet1!$D$1</c:f>
              <c:strCache>
                <c:ptCount val="1"/>
                <c:pt idx="0">
                  <c:v>Low Cap</c:v>
                </c:pt>
              </c:strCache>
            </c:strRef>
          </c:tx>
          <c:spPr>
            <a:solidFill>
              <a:schemeClr val="accent1"/>
            </a:solidFill>
          </c:spPr>
          <c:invertIfNegative val="0"/>
          <c:dPt>
            <c:idx val="0"/>
            <c:invertIfNegative val="0"/>
            <c:bubble3D val="0"/>
            <c:spPr>
              <a:solidFill>
                <a:srgbClr val="0070C0"/>
              </a:solidFill>
            </c:spPr>
            <c:extLst>
              <c:ext xmlns:c16="http://schemas.microsoft.com/office/drawing/2014/chart" uri="{C3380CC4-5D6E-409C-BE32-E72D297353CC}">
                <c16:uniqueId val="{00000005-0B9F-41F2-B1CD-79E9CC20ACC0}"/>
              </c:ext>
            </c:extLst>
          </c:dPt>
          <c:dPt>
            <c:idx val="1"/>
            <c:invertIfNegative val="0"/>
            <c:bubble3D val="0"/>
            <c:extLst>
              <c:ext xmlns:c16="http://schemas.microsoft.com/office/drawing/2014/chart" uri="{C3380CC4-5D6E-409C-BE32-E72D297353CC}">
                <c16:uniqueId val="{00000006-0B9F-41F2-B1CD-79E9CC20ACC0}"/>
              </c:ext>
            </c:extLst>
          </c:dPt>
          <c:cat>
            <c:strRef>
              <c:f>Sheet1!$A$2:$A$9</c:f>
              <c:strCache>
                <c:ptCount val="2"/>
                <c:pt idx="0">
                  <c:v>2019</c:v>
                </c:pt>
                <c:pt idx="1">
                  <c:v>2029 No Replacement</c:v>
                </c:pt>
              </c:strCache>
            </c:strRef>
          </c:cat>
          <c:val>
            <c:numRef>
              <c:f>Sheet1!$D$2:$D$9</c:f>
              <c:numCache>
                <c:formatCode>_(* #,##0_);_(* \(#,##0\);_(* "-"??_);_(@_)</c:formatCode>
                <c:ptCount val="8"/>
                <c:pt idx="0">
                  <c:v>54358</c:v>
                </c:pt>
                <c:pt idx="1">
                  <c:v>17160</c:v>
                </c:pt>
              </c:numCache>
            </c:numRef>
          </c:val>
          <c:extLst>
            <c:ext xmlns:c16="http://schemas.microsoft.com/office/drawing/2014/chart" uri="{C3380CC4-5D6E-409C-BE32-E72D297353CC}">
              <c16:uniqueId val="{00000007-0B9F-41F2-B1CD-79E9CC20ACC0}"/>
            </c:ext>
          </c:extLst>
        </c:ser>
        <c:ser>
          <c:idx val="3"/>
          <c:order val="3"/>
          <c:tx>
            <c:strRef>
              <c:f>Sheet1!$E$1</c:f>
              <c:strCache>
                <c:ptCount val="1"/>
                <c:pt idx="0">
                  <c:v>Fall Outs</c:v>
                </c:pt>
              </c:strCache>
            </c:strRef>
          </c:tx>
          <c:spPr>
            <a:solidFill>
              <a:schemeClr val="bg1"/>
            </a:solidFill>
            <a:ln w="15875">
              <a:solidFill>
                <a:schemeClr val="tx1"/>
              </a:solidFill>
              <a:prstDash val="dash"/>
            </a:ln>
          </c:spPr>
          <c:invertIfNegative val="0"/>
          <c:dPt>
            <c:idx val="3"/>
            <c:invertIfNegative val="0"/>
            <c:bubble3D val="0"/>
            <c:spPr>
              <a:solidFill>
                <a:schemeClr val="bg1"/>
              </a:solidFill>
              <a:ln w="15875">
                <a:solidFill>
                  <a:schemeClr val="tx1"/>
                </a:solidFill>
                <a:prstDash val="solid"/>
              </a:ln>
            </c:spPr>
            <c:extLst>
              <c:ext xmlns:c16="http://schemas.microsoft.com/office/drawing/2014/chart" uri="{C3380CC4-5D6E-409C-BE32-E72D297353CC}">
                <c16:uniqueId val="{00000009-0B9F-41F2-B1CD-79E9CC20ACC0}"/>
              </c:ext>
            </c:extLst>
          </c:dPt>
          <c:dPt>
            <c:idx val="4"/>
            <c:invertIfNegative val="0"/>
            <c:bubble3D val="0"/>
            <c:spPr>
              <a:solidFill>
                <a:schemeClr val="accent2"/>
              </a:solidFill>
              <a:ln w="15875">
                <a:noFill/>
                <a:prstDash val="dash"/>
              </a:ln>
            </c:spPr>
            <c:extLst>
              <c:ext xmlns:c16="http://schemas.microsoft.com/office/drawing/2014/chart" uri="{C3380CC4-5D6E-409C-BE32-E72D297353CC}">
                <c16:uniqueId val="{0000000B-0B9F-41F2-B1CD-79E9CC20ACC0}"/>
              </c:ext>
            </c:extLst>
          </c:dPt>
          <c:dPt>
            <c:idx val="7"/>
            <c:invertIfNegative val="0"/>
            <c:bubble3D val="0"/>
            <c:spPr>
              <a:solidFill>
                <a:schemeClr val="accent2"/>
              </a:solidFill>
              <a:ln w="15875">
                <a:noFill/>
                <a:prstDash val="dash"/>
              </a:ln>
            </c:spPr>
            <c:extLst>
              <c:ext xmlns:c16="http://schemas.microsoft.com/office/drawing/2014/chart" uri="{C3380CC4-5D6E-409C-BE32-E72D297353CC}">
                <c16:uniqueId val="{0000000D-0B9F-41F2-B1CD-79E9CC20ACC0}"/>
              </c:ext>
            </c:extLst>
          </c:dPt>
          <c:cat>
            <c:strRef>
              <c:f>Sheet1!$A$2:$A$9</c:f>
              <c:strCache>
                <c:ptCount val="2"/>
                <c:pt idx="0">
                  <c:v>2019</c:v>
                </c:pt>
                <c:pt idx="1">
                  <c:v>2029 No Replacement</c:v>
                </c:pt>
              </c:strCache>
            </c:strRef>
          </c:cat>
          <c:val>
            <c:numRef>
              <c:f>Sheet1!$E$2:$E$9</c:f>
              <c:numCache>
                <c:formatCode>_(* #,##0_);_(* \(#,##0\);_(* "-"??_);_(@_)</c:formatCode>
                <c:ptCount val="8"/>
                <c:pt idx="1">
                  <c:v>42207</c:v>
                </c:pt>
              </c:numCache>
            </c:numRef>
          </c:val>
          <c:extLst>
            <c:ext xmlns:c16="http://schemas.microsoft.com/office/drawing/2014/chart" uri="{C3380CC4-5D6E-409C-BE32-E72D297353CC}">
              <c16:uniqueId val="{0000000E-0B9F-41F2-B1CD-79E9CC20ACC0}"/>
            </c:ext>
          </c:extLst>
        </c:ser>
        <c:ser>
          <c:idx val="4"/>
          <c:order val="4"/>
          <c:tx>
            <c:strRef>
              <c:f>Sheet1!$F$1</c:f>
              <c:strCache>
                <c:ptCount val="1"/>
                <c:pt idx="0">
                  <c:v>Benefits</c:v>
                </c:pt>
              </c:strCache>
            </c:strRef>
          </c:tx>
          <c:invertIfNegative val="0"/>
          <c:dPt>
            <c:idx val="3"/>
            <c:invertIfNegative val="0"/>
            <c:bubble3D val="0"/>
            <c:spPr>
              <a:noFill/>
            </c:spPr>
            <c:extLst>
              <c:ext xmlns:c16="http://schemas.microsoft.com/office/drawing/2014/chart" uri="{C3380CC4-5D6E-409C-BE32-E72D297353CC}">
                <c16:uniqueId val="{00000010-0B9F-41F2-B1CD-79E9CC20ACC0}"/>
              </c:ext>
            </c:extLst>
          </c:dPt>
          <c:dPt>
            <c:idx val="4"/>
            <c:invertIfNegative val="0"/>
            <c:bubble3D val="0"/>
            <c:spPr>
              <a:noFill/>
            </c:spPr>
            <c:extLst>
              <c:ext xmlns:c16="http://schemas.microsoft.com/office/drawing/2014/chart" uri="{C3380CC4-5D6E-409C-BE32-E72D297353CC}">
                <c16:uniqueId val="{00000012-0B9F-41F2-B1CD-79E9CC20ACC0}"/>
              </c:ext>
            </c:extLst>
          </c:dPt>
          <c:dPt>
            <c:idx val="5"/>
            <c:invertIfNegative val="0"/>
            <c:bubble3D val="0"/>
            <c:spPr>
              <a:solidFill>
                <a:schemeClr val="accent2"/>
              </a:solidFill>
            </c:spPr>
            <c:extLst>
              <c:ext xmlns:c16="http://schemas.microsoft.com/office/drawing/2014/chart" uri="{C3380CC4-5D6E-409C-BE32-E72D297353CC}">
                <c16:uniqueId val="{00000014-0B9F-41F2-B1CD-79E9CC20ACC0}"/>
              </c:ext>
            </c:extLst>
          </c:dPt>
          <c:dPt>
            <c:idx val="6"/>
            <c:invertIfNegative val="0"/>
            <c:bubble3D val="0"/>
            <c:spPr>
              <a:solidFill>
                <a:schemeClr val="accent2"/>
              </a:solidFill>
            </c:spPr>
            <c:extLst>
              <c:ext xmlns:c16="http://schemas.microsoft.com/office/drawing/2014/chart" uri="{C3380CC4-5D6E-409C-BE32-E72D297353CC}">
                <c16:uniqueId val="{00000016-0B9F-41F2-B1CD-79E9CC20ACC0}"/>
              </c:ext>
            </c:extLst>
          </c:dPt>
          <c:cat>
            <c:strRef>
              <c:f>Sheet1!$A$2:$A$9</c:f>
              <c:strCache>
                <c:ptCount val="2"/>
                <c:pt idx="0">
                  <c:v>2019</c:v>
                </c:pt>
                <c:pt idx="1">
                  <c:v>2029 No Replacement</c:v>
                </c:pt>
              </c:strCache>
            </c:strRef>
          </c:cat>
          <c:val>
            <c:numRef>
              <c:f>Sheet1!$F$2:$F$9</c:f>
              <c:numCache>
                <c:formatCode>_(* #,##0_);_(* \(#,##0\);_(* "-"??_);_(@_)</c:formatCode>
                <c:ptCount val="8"/>
                <c:pt idx="1">
                  <c:v>0</c:v>
                </c:pt>
              </c:numCache>
            </c:numRef>
          </c:val>
          <c:extLst>
            <c:ext xmlns:c16="http://schemas.microsoft.com/office/drawing/2014/chart" uri="{C3380CC4-5D6E-409C-BE32-E72D297353CC}">
              <c16:uniqueId val="{00000017-0B9F-41F2-B1CD-79E9CC20ACC0}"/>
            </c:ext>
          </c:extLst>
        </c:ser>
        <c:dLbls>
          <c:showLegendKey val="0"/>
          <c:showVal val="0"/>
          <c:showCatName val="0"/>
          <c:showSerName val="0"/>
          <c:showPercent val="0"/>
          <c:showBubbleSize val="0"/>
        </c:dLbls>
        <c:gapWidth val="59"/>
        <c:overlap val="100"/>
        <c:axId val="1656922512"/>
        <c:axId val="1656923056"/>
      </c:barChart>
      <c:catAx>
        <c:axId val="1656922512"/>
        <c:scaling>
          <c:orientation val="minMax"/>
        </c:scaling>
        <c:delete val="0"/>
        <c:axPos val="b"/>
        <c:numFmt formatCode="General" sourceLinked="1"/>
        <c:majorTickMark val="out"/>
        <c:minorTickMark val="none"/>
        <c:tickLblPos val="nextTo"/>
        <c:txPr>
          <a:bodyPr/>
          <a:lstStyle/>
          <a:p>
            <a:pPr>
              <a:defRPr sz="1600"/>
            </a:pPr>
            <a:endParaRPr lang="en-US"/>
          </a:p>
        </c:txPr>
        <c:crossAx val="1656923056"/>
        <c:crosses val="autoZero"/>
        <c:auto val="1"/>
        <c:lblAlgn val="ctr"/>
        <c:lblOffset val="100"/>
        <c:noMultiLvlLbl val="0"/>
      </c:catAx>
      <c:valAx>
        <c:axId val="1656923056"/>
        <c:scaling>
          <c:orientation val="minMax"/>
        </c:scaling>
        <c:delete val="0"/>
        <c:axPos val="l"/>
        <c:majorGridlines/>
        <c:numFmt formatCode="#,##0" sourceLinked="0"/>
        <c:majorTickMark val="out"/>
        <c:minorTickMark val="none"/>
        <c:tickLblPos val="nextTo"/>
        <c:crossAx val="16569225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Column2</c:v>
                </c:pt>
              </c:strCache>
            </c:strRef>
          </c:tx>
          <c:spPr>
            <a:noFill/>
          </c:spPr>
          <c:invertIfNegative val="0"/>
          <c:cat>
            <c:strRef>
              <c:f>Sheet1!$A$2:$A$9</c:f>
              <c:strCache>
                <c:ptCount val="4"/>
                <c:pt idx="0">
                  <c:v>2019</c:v>
                </c:pt>
                <c:pt idx="1">
                  <c:v>2029 No Replacement</c:v>
                </c:pt>
                <c:pt idx="2">
                  <c:v>Idle Removal</c:v>
                </c:pt>
                <c:pt idx="3">
                  <c:v>Potential Gap</c:v>
                </c:pt>
              </c:strCache>
            </c:strRef>
          </c:cat>
          <c:val>
            <c:numRef>
              <c:f>Sheet1!$B$2:$B$9</c:f>
              <c:numCache>
                <c:formatCode>_(* #,##0_);_(* \(#,##0\);_(* "-"??_);_(@_)</c:formatCode>
                <c:ptCount val="8"/>
                <c:pt idx="1">
                  <c:v>0</c:v>
                </c:pt>
                <c:pt idx="2">
                  <c:v>98479</c:v>
                </c:pt>
              </c:numCache>
            </c:numRef>
          </c:val>
          <c:extLst>
            <c:ext xmlns:c16="http://schemas.microsoft.com/office/drawing/2014/chart" uri="{C3380CC4-5D6E-409C-BE32-E72D297353CC}">
              <c16:uniqueId val="{00000000-7F0F-4F3F-88EF-E8223C04B690}"/>
            </c:ext>
          </c:extLst>
        </c:ser>
        <c:ser>
          <c:idx val="1"/>
          <c:order val="1"/>
          <c:tx>
            <c:strRef>
              <c:f>Sheet1!$C$1</c:f>
              <c:strCache>
                <c:ptCount val="1"/>
                <c:pt idx="0">
                  <c:v>High Cap</c:v>
                </c:pt>
              </c:strCache>
            </c:strRef>
          </c:tx>
          <c:spPr>
            <a:solidFill>
              <a:schemeClr val="tx1">
                <a:lumMod val="75000"/>
                <a:lumOff val="25000"/>
              </a:schemeClr>
            </a:solidFill>
          </c:spPr>
          <c:invertIfNegative val="0"/>
          <c:dPt>
            <c:idx val="0"/>
            <c:invertIfNegative val="0"/>
            <c:bubble3D val="0"/>
            <c:spPr>
              <a:solidFill>
                <a:schemeClr val="tx1"/>
              </a:solidFill>
            </c:spPr>
            <c:extLst>
              <c:ext xmlns:c16="http://schemas.microsoft.com/office/drawing/2014/chart" uri="{C3380CC4-5D6E-409C-BE32-E72D297353CC}">
                <c16:uniqueId val="{00000002-7F0F-4F3F-88EF-E8223C04B690}"/>
              </c:ext>
            </c:extLst>
          </c:dPt>
          <c:cat>
            <c:strRef>
              <c:f>Sheet1!$A$2:$A$9</c:f>
              <c:strCache>
                <c:ptCount val="4"/>
                <c:pt idx="0">
                  <c:v>2019</c:v>
                </c:pt>
                <c:pt idx="1">
                  <c:v>2029 No Replacement</c:v>
                </c:pt>
                <c:pt idx="2">
                  <c:v>Idle Removal</c:v>
                </c:pt>
                <c:pt idx="3">
                  <c:v>Potential Gap</c:v>
                </c:pt>
              </c:strCache>
            </c:strRef>
          </c:cat>
          <c:val>
            <c:numRef>
              <c:f>Sheet1!$C$2:$C$9</c:f>
              <c:numCache>
                <c:formatCode>#,##0</c:formatCode>
                <c:ptCount val="8"/>
                <c:pt idx="0" formatCode="_(* #,##0_);_(* \(#,##0\);_(* &quot;-&quot;??_);_(@_)">
                  <c:v>54121</c:v>
                </c:pt>
                <c:pt idx="1">
                  <c:v>49112</c:v>
                </c:pt>
                <c:pt idx="3" formatCode="_(* #,##0_);_(* \(#,##0\);_(* &quot;-&quot;??_);_(@_)">
                  <c:v>49112</c:v>
                </c:pt>
              </c:numCache>
            </c:numRef>
          </c:val>
          <c:extLst>
            <c:ext xmlns:c16="http://schemas.microsoft.com/office/drawing/2014/chart" uri="{C3380CC4-5D6E-409C-BE32-E72D297353CC}">
              <c16:uniqueId val="{00000003-7F0F-4F3F-88EF-E8223C04B690}"/>
            </c:ext>
          </c:extLst>
        </c:ser>
        <c:ser>
          <c:idx val="2"/>
          <c:order val="2"/>
          <c:tx>
            <c:strRef>
              <c:f>Sheet1!$D$1</c:f>
              <c:strCache>
                <c:ptCount val="1"/>
                <c:pt idx="0">
                  <c:v>Low Cap</c:v>
                </c:pt>
              </c:strCache>
            </c:strRef>
          </c:tx>
          <c:spPr>
            <a:solidFill>
              <a:schemeClr val="accent1"/>
            </a:solidFill>
          </c:spPr>
          <c:invertIfNegative val="0"/>
          <c:dPt>
            <c:idx val="0"/>
            <c:invertIfNegative val="0"/>
            <c:bubble3D val="0"/>
            <c:spPr>
              <a:solidFill>
                <a:srgbClr val="0070C0"/>
              </a:solidFill>
            </c:spPr>
            <c:extLst>
              <c:ext xmlns:c16="http://schemas.microsoft.com/office/drawing/2014/chart" uri="{C3380CC4-5D6E-409C-BE32-E72D297353CC}">
                <c16:uniqueId val="{00000005-7F0F-4F3F-88EF-E8223C04B690}"/>
              </c:ext>
            </c:extLst>
          </c:dPt>
          <c:dPt>
            <c:idx val="1"/>
            <c:invertIfNegative val="0"/>
            <c:bubble3D val="0"/>
            <c:extLst>
              <c:ext xmlns:c16="http://schemas.microsoft.com/office/drawing/2014/chart" uri="{C3380CC4-5D6E-409C-BE32-E72D297353CC}">
                <c16:uniqueId val="{00000006-7F0F-4F3F-88EF-E8223C04B690}"/>
              </c:ext>
            </c:extLst>
          </c:dPt>
          <c:cat>
            <c:strRef>
              <c:f>Sheet1!$A$2:$A$9</c:f>
              <c:strCache>
                <c:ptCount val="4"/>
                <c:pt idx="0">
                  <c:v>2019</c:v>
                </c:pt>
                <c:pt idx="1">
                  <c:v>2029 No Replacement</c:v>
                </c:pt>
                <c:pt idx="2">
                  <c:v>Idle Removal</c:v>
                </c:pt>
                <c:pt idx="3">
                  <c:v>Potential Gap</c:v>
                </c:pt>
              </c:strCache>
            </c:strRef>
          </c:cat>
          <c:val>
            <c:numRef>
              <c:f>Sheet1!$D$2:$D$9</c:f>
              <c:numCache>
                <c:formatCode>_(* #,##0_);_(* \(#,##0\);_(* "-"??_);_(@_)</c:formatCode>
                <c:ptCount val="8"/>
                <c:pt idx="0">
                  <c:v>54358</c:v>
                </c:pt>
                <c:pt idx="1">
                  <c:v>17160</c:v>
                </c:pt>
                <c:pt idx="3">
                  <c:v>17160</c:v>
                </c:pt>
              </c:numCache>
            </c:numRef>
          </c:val>
          <c:extLst>
            <c:ext xmlns:c16="http://schemas.microsoft.com/office/drawing/2014/chart" uri="{C3380CC4-5D6E-409C-BE32-E72D297353CC}">
              <c16:uniqueId val="{00000007-7F0F-4F3F-88EF-E8223C04B690}"/>
            </c:ext>
          </c:extLst>
        </c:ser>
        <c:ser>
          <c:idx val="3"/>
          <c:order val="3"/>
          <c:tx>
            <c:strRef>
              <c:f>Sheet1!$E$1</c:f>
              <c:strCache>
                <c:ptCount val="1"/>
                <c:pt idx="0">
                  <c:v>Fall Outs</c:v>
                </c:pt>
              </c:strCache>
            </c:strRef>
          </c:tx>
          <c:spPr>
            <a:solidFill>
              <a:schemeClr val="bg1"/>
            </a:solidFill>
            <a:ln w="15875">
              <a:solidFill>
                <a:schemeClr val="tx1"/>
              </a:solidFill>
              <a:prstDash val="dash"/>
            </a:ln>
          </c:spPr>
          <c:invertIfNegative val="0"/>
          <c:dPt>
            <c:idx val="3"/>
            <c:invertIfNegative val="0"/>
            <c:bubble3D val="0"/>
            <c:spPr>
              <a:solidFill>
                <a:schemeClr val="bg1"/>
              </a:solidFill>
              <a:ln w="15875">
                <a:solidFill>
                  <a:schemeClr val="tx1"/>
                </a:solidFill>
                <a:prstDash val="solid"/>
              </a:ln>
            </c:spPr>
            <c:extLst>
              <c:ext xmlns:c16="http://schemas.microsoft.com/office/drawing/2014/chart" uri="{C3380CC4-5D6E-409C-BE32-E72D297353CC}">
                <c16:uniqueId val="{00000009-7F0F-4F3F-88EF-E8223C04B690}"/>
              </c:ext>
            </c:extLst>
          </c:dPt>
          <c:dPt>
            <c:idx val="4"/>
            <c:invertIfNegative val="0"/>
            <c:bubble3D val="0"/>
            <c:spPr>
              <a:solidFill>
                <a:schemeClr val="accent2"/>
              </a:solidFill>
              <a:ln w="15875">
                <a:noFill/>
                <a:prstDash val="dash"/>
              </a:ln>
            </c:spPr>
            <c:extLst>
              <c:ext xmlns:c16="http://schemas.microsoft.com/office/drawing/2014/chart" uri="{C3380CC4-5D6E-409C-BE32-E72D297353CC}">
                <c16:uniqueId val="{0000000B-7F0F-4F3F-88EF-E8223C04B690}"/>
              </c:ext>
            </c:extLst>
          </c:dPt>
          <c:dPt>
            <c:idx val="7"/>
            <c:invertIfNegative val="0"/>
            <c:bubble3D val="0"/>
            <c:spPr>
              <a:solidFill>
                <a:schemeClr val="accent2"/>
              </a:solidFill>
              <a:ln w="15875">
                <a:noFill/>
                <a:prstDash val="dash"/>
              </a:ln>
            </c:spPr>
            <c:extLst>
              <c:ext xmlns:c16="http://schemas.microsoft.com/office/drawing/2014/chart" uri="{C3380CC4-5D6E-409C-BE32-E72D297353CC}">
                <c16:uniqueId val="{0000000D-7F0F-4F3F-88EF-E8223C04B690}"/>
              </c:ext>
            </c:extLst>
          </c:dPt>
          <c:cat>
            <c:strRef>
              <c:f>Sheet1!$A$2:$A$9</c:f>
              <c:strCache>
                <c:ptCount val="4"/>
                <c:pt idx="0">
                  <c:v>2019</c:v>
                </c:pt>
                <c:pt idx="1">
                  <c:v>2029 No Replacement</c:v>
                </c:pt>
                <c:pt idx="2">
                  <c:v>Idle Removal</c:v>
                </c:pt>
                <c:pt idx="3">
                  <c:v>Potential Gap</c:v>
                </c:pt>
              </c:strCache>
            </c:strRef>
          </c:cat>
          <c:val>
            <c:numRef>
              <c:f>Sheet1!$E$2:$E$9</c:f>
              <c:numCache>
                <c:formatCode>_(* #,##0_);_(* \(#,##0\);_(* "-"??_);_(@_)</c:formatCode>
                <c:ptCount val="8"/>
                <c:pt idx="1">
                  <c:v>42207</c:v>
                </c:pt>
                <c:pt idx="3">
                  <c:v>32207</c:v>
                </c:pt>
              </c:numCache>
            </c:numRef>
          </c:val>
          <c:extLst>
            <c:ext xmlns:c16="http://schemas.microsoft.com/office/drawing/2014/chart" uri="{C3380CC4-5D6E-409C-BE32-E72D297353CC}">
              <c16:uniqueId val="{0000000E-7F0F-4F3F-88EF-E8223C04B690}"/>
            </c:ext>
          </c:extLst>
        </c:ser>
        <c:ser>
          <c:idx val="4"/>
          <c:order val="4"/>
          <c:tx>
            <c:strRef>
              <c:f>Sheet1!$F$1</c:f>
              <c:strCache>
                <c:ptCount val="1"/>
                <c:pt idx="0">
                  <c:v>Benefits</c:v>
                </c:pt>
              </c:strCache>
            </c:strRef>
          </c:tx>
          <c:invertIfNegative val="0"/>
          <c:dPt>
            <c:idx val="3"/>
            <c:invertIfNegative val="0"/>
            <c:bubble3D val="0"/>
            <c:spPr>
              <a:noFill/>
            </c:spPr>
            <c:extLst>
              <c:ext xmlns:c16="http://schemas.microsoft.com/office/drawing/2014/chart" uri="{C3380CC4-5D6E-409C-BE32-E72D297353CC}">
                <c16:uniqueId val="{00000010-7F0F-4F3F-88EF-E8223C04B690}"/>
              </c:ext>
            </c:extLst>
          </c:dPt>
          <c:dPt>
            <c:idx val="4"/>
            <c:invertIfNegative val="0"/>
            <c:bubble3D val="0"/>
            <c:spPr>
              <a:noFill/>
            </c:spPr>
            <c:extLst>
              <c:ext xmlns:c16="http://schemas.microsoft.com/office/drawing/2014/chart" uri="{C3380CC4-5D6E-409C-BE32-E72D297353CC}">
                <c16:uniqueId val="{00000012-7F0F-4F3F-88EF-E8223C04B690}"/>
              </c:ext>
            </c:extLst>
          </c:dPt>
          <c:dPt>
            <c:idx val="5"/>
            <c:invertIfNegative val="0"/>
            <c:bubble3D val="0"/>
            <c:spPr>
              <a:solidFill>
                <a:schemeClr val="accent2"/>
              </a:solidFill>
            </c:spPr>
            <c:extLst>
              <c:ext xmlns:c16="http://schemas.microsoft.com/office/drawing/2014/chart" uri="{C3380CC4-5D6E-409C-BE32-E72D297353CC}">
                <c16:uniqueId val="{00000014-7F0F-4F3F-88EF-E8223C04B690}"/>
              </c:ext>
            </c:extLst>
          </c:dPt>
          <c:dPt>
            <c:idx val="6"/>
            <c:invertIfNegative val="0"/>
            <c:bubble3D val="0"/>
            <c:spPr>
              <a:solidFill>
                <a:schemeClr val="accent2"/>
              </a:solidFill>
            </c:spPr>
            <c:extLst>
              <c:ext xmlns:c16="http://schemas.microsoft.com/office/drawing/2014/chart" uri="{C3380CC4-5D6E-409C-BE32-E72D297353CC}">
                <c16:uniqueId val="{00000016-7F0F-4F3F-88EF-E8223C04B690}"/>
              </c:ext>
            </c:extLst>
          </c:dPt>
          <c:cat>
            <c:strRef>
              <c:f>Sheet1!$A$2:$A$9</c:f>
              <c:strCache>
                <c:ptCount val="4"/>
                <c:pt idx="0">
                  <c:v>2019</c:v>
                </c:pt>
                <c:pt idx="1">
                  <c:v>2029 No Replacement</c:v>
                </c:pt>
                <c:pt idx="2">
                  <c:v>Idle Removal</c:v>
                </c:pt>
                <c:pt idx="3">
                  <c:v>Potential Gap</c:v>
                </c:pt>
              </c:strCache>
            </c:strRef>
          </c:cat>
          <c:val>
            <c:numRef>
              <c:f>Sheet1!$F$2:$F$9</c:f>
              <c:numCache>
                <c:formatCode>_(* #,##0_);_(* \(#,##0\);_(* "-"??_);_(@_)</c:formatCode>
                <c:ptCount val="8"/>
                <c:pt idx="1">
                  <c:v>0</c:v>
                </c:pt>
                <c:pt idx="2">
                  <c:v>10000</c:v>
                </c:pt>
              </c:numCache>
            </c:numRef>
          </c:val>
          <c:extLst>
            <c:ext xmlns:c16="http://schemas.microsoft.com/office/drawing/2014/chart" uri="{C3380CC4-5D6E-409C-BE32-E72D297353CC}">
              <c16:uniqueId val="{00000017-7F0F-4F3F-88EF-E8223C04B690}"/>
            </c:ext>
          </c:extLst>
        </c:ser>
        <c:dLbls>
          <c:showLegendKey val="0"/>
          <c:showVal val="0"/>
          <c:showCatName val="0"/>
          <c:showSerName val="0"/>
          <c:showPercent val="0"/>
          <c:showBubbleSize val="0"/>
        </c:dLbls>
        <c:gapWidth val="59"/>
        <c:overlap val="100"/>
        <c:axId val="1656920336"/>
        <c:axId val="1656921424"/>
      </c:barChart>
      <c:catAx>
        <c:axId val="1656920336"/>
        <c:scaling>
          <c:orientation val="minMax"/>
        </c:scaling>
        <c:delete val="0"/>
        <c:axPos val="b"/>
        <c:numFmt formatCode="General" sourceLinked="1"/>
        <c:majorTickMark val="out"/>
        <c:minorTickMark val="none"/>
        <c:tickLblPos val="nextTo"/>
        <c:txPr>
          <a:bodyPr/>
          <a:lstStyle/>
          <a:p>
            <a:pPr>
              <a:defRPr sz="1600"/>
            </a:pPr>
            <a:endParaRPr lang="en-US"/>
          </a:p>
        </c:txPr>
        <c:crossAx val="1656921424"/>
        <c:crosses val="autoZero"/>
        <c:auto val="1"/>
        <c:lblAlgn val="ctr"/>
        <c:lblOffset val="100"/>
        <c:noMultiLvlLbl val="0"/>
      </c:catAx>
      <c:valAx>
        <c:axId val="1656921424"/>
        <c:scaling>
          <c:orientation val="minMax"/>
        </c:scaling>
        <c:delete val="0"/>
        <c:axPos val="l"/>
        <c:majorGridlines/>
        <c:numFmt formatCode="#,##0" sourceLinked="0"/>
        <c:majorTickMark val="out"/>
        <c:minorTickMark val="none"/>
        <c:tickLblPos val="nextTo"/>
        <c:crossAx val="16569203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Column2</c:v>
                </c:pt>
              </c:strCache>
            </c:strRef>
          </c:tx>
          <c:spPr>
            <a:noFill/>
          </c:spPr>
          <c:invertIfNegative val="0"/>
          <c:cat>
            <c:strRef>
              <c:f>Sheet1!$A$2:$A$9</c:f>
              <c:strCache>
                <c:ptCount val="5"/>
                <c:pt idx="0">
                  <c:v>2019</c:v>
                </c:pt>
                <c:pt idx="1">
                  <c:v>2029 No Replacement</c:v>
                </c:pt>
                <c:pt idx="2">
                  <c:v>Idle Removal</c:v>
                </c:pt>
                <c:pt idx="3">
                  <c:v>Potential Gap</c:v>
                </c:pt>
                <c:pt idx="4">
                  <c:v>Possible Build</c:v>
                </c:pt>
              </c:strCache>
            </c:strRef>
          </c:cat>
          <c:val>
            <c:numRef>
              <c:f>Sheet1!$B$2:$B$9</c:f>
              <c:numCache>
                <c:formatCode>_(* #,##0_);_(* \(#,##0\);_(* "-"??_);_(@_)</c:formatCode>
                <c:ptCount val="8"/>
                <c:pt idx="1">
                  <c:v>0</c:v>
                </c:pt>
                <c:pt idx="2">
                  <c:v>98479</c:v>
                </c:pt>
              </c:numCache>
            </c:numRef>
          </c:val>
          <c:extLst>
            <c:ext xmlns:c16="http://schemas.microsoft.com/office/drawing/2014/chart" uri="{C3380CC4-5D6E-409C-BE32-E72D297353CC}">
              <c16:uniqueId val="{00000000-F6A0-4D00-81E1-614E807BA965}"/>
            </c:ext>
          </c:extLst>
        </c:ser>
        <c:ser>
          <c:idx val="1"/>
          <c:order val="1"/>
          <c:tx>
            <c:strRef>
              <c:f>Sheet1!$C$1</c:f>
              <c:strCache>
                <c:ptCount val="1"/>
                <c:pt idx="0">
                  <c:v>High Cap</c:v>
                </c:pt>
              </c:strCache>
            </c:strRef>
          </c:tx>
          <c:spPr>
            <a:solidFill>
              <a:schemeClr val="tx1">
                <a:lumMod val="75000"/>
                <a:lumOff val="25000"/>
              </a:schemeClr>
            </a:solidFill>
          </c:spPr>
          <c:invertIfNegative val="0"/>
          <c:dPt>
            <c:idx val="0"/>
            <c:invertIfNegative val="0"/>
            <c:bubble3D val="0"/>
            <c:spPr>
              <a:solidFill>
                <a:schemeClr val="tx1"/>
              </a:solidFill>
            </c:spPr>
            <c:extLst>
              <c:ext xmlns:c16="http://schemas.microsoft.com/office/drawing/2014/chart" uri="{C3380CC4-5D6E-409C-BE32-E72D297353CC}">
                <c16:uniqueId val="{00000002-F6A0-4D00-81E1-614E807BA965}"/>
              </c:ext>
            </c:extLst>
          </c:dPt>
          <c:cat>
            <c:strRef>
              <c:f>Sheet1!$A$2:$A$9</c:f>
              <c:strCache>
                <c:ptCount val="5"/>
                <c:pt idx="0">
                  <c:v>2019</c:v>
                </c:pt>
                <c:pt idx="1">
                  <c:v>2029 No Replacement</c:v>
                </c:pt>
                <c:pt idx="2">
                  <c:v>Idle Removal</c:v>
                </c:pt>
                <c:pt idx="3">
                  <c:v>Potential Gap</c:v>
                </c:pt>
                <c:pt idx="4">
                  <c:v>Possible Build</c:v>
                </c:pt>
              </c:strCache>
            </c:strRef>
          </c:cat>
          <c:val>
            <c:numRef>
              <c:f>Sheet1!$C$2:$C$9</c:f>
              <c:numCache>
                <c:formatCode>#,##0</c:formatCode>
                <c:ptCount val="8"/>
                <c:pt idx="0" formatCode="_(* #,##0_);_(* \(#,##0\);_(* &quot;-&quot;??_);_(@_)">
                  <c:v>54121</c:v>
                </c:pt>
                <c:pt idx="1">
                  <c:v>49112</c:v>
                </c:pt>
                <c:pt idx="3" formatCode="_(* #,##0_);_(* \(#,##0\);_(* &quot;-&quot;??_);_(@_)">
                  <c:v>49112</c:v>
                </c:pt>
                <c:pt idx="4" formatCode="_(* #,##0_);_(* \(#,##0\);_(* &quot;-&quot;??_);_(@_)">
                  <c:v>49112</c:v>
                </c:pt>
              </c:numCache>
            </c:numRef>
          </c:val>
          <c:extLst>
            <c:ext xmlns:c16="http://schemas.microsoft.com/office/drawing/2014/chart" uri="{C3380CC4-5D6E-409C-BE32-E72D297353CC}">
              <c16:uniqueId val="{00000003-F6A0-4D00-81E1-614E807BA965}"/>
            </c:ext>
          </c:extLst>
        </c:ser>
        <c:ser>
          <c:idx val="2"/>
          <c:order val="2"/>
          <c:tx>
            <c:strRef>
              <c:f>Sheet1!$D$1</c:f>
              <c:strCache>
                <c:ptCount val="1"/>
                <c:pt idx="0">
                  <c:v>Low Cap</c:v>
                </c:pt>
              </c:strCache>
            </c:strRef>
          </c:tx>
          <c:spPr>
            <a:solidFill>
              <a:schemeClr val="accent1"/>
            </a:solidFill>
          </c:spPr>
          <c:invertIfNegative val="0"/>
          <c:dPt>
            <c:idx val="0"/>
            <c:invertIfNegative val="0"/>
            <c:bubble3D val="0"/>
            <c:spPr>
              <a:solidFill>
                <a:srgbClr val="0070C0"/>
              </a:solidFill>
            </c:spPr>
            <c:extLst>
              <c:ext xmlns:c16="http://schemas.microsoft.com/office/drawing/2014/chart" uri="{C3380CC4-5D6E-409C-BE32-E72D297353CC}">
                <c16:uniqueId val="{00000005-F6A0-4D00-81E1-614E807BA965}"/>
              </c:ext>
            </c:extLst>
          </c:dPt>
          <c:dPt>
            <c:idx val="1"/>
            <c:invertIfNegative val="0"/>
            <c:bubble3D val="0"/>
            <c:extLst>
              <c:ext xmlns:c16="http://schemas.microsoft.com/office/drawing/2014/chart" uri="{C3380CC4-5D6E-409C-BE32-E72D297353CC}">
                <c16:uniqueId val="{00000006-F6A0-4D00-81E1-614E807BA965}"/>
              </c:ext>
            </c:extLst>
          </c:dPt>
          <c:cat>
            <c:strRef>
              <c:f>Sheet1!$A$2:$A$9</c:f>
              <c:strCache>
                <c:ptCount val="5"/>
                <c:pt idx="0">
                  <c:v>2019</c:v>
                </c:pt>
                <c:pt idx="1">
                  <c:v>2029 No Replacement</c:v>
                </c:pt>
                <c:pt idx="2">
                  <c:v>Idle Removal</c:v>
                </c:pt>
                <c:pt idx="3">
                  <c:v>Potential Gap</c:v>
                </c:pt>
                <c:pt idx="4">
                  <c:v>Possible Build</c:v>
                </c:pt>
              </c:strCache>
            </c:strRef>
          </c:cat>
          <c:val>
            <c:numRef>
              <c:f>Sheet1!$D$2:$D$9</c:f>
              <c:numCache>
                <c:formatCode>_(* #,##0_);_(* \(#,##0\);_(* "-"??_);_(@_)</c:formatCode>
                <c:ptCount val="8"/>
                <c:pt idx="0">
                  <c:v>54358</c:v>
                </c:pt>
                <c:pt idx="1">
                  <c:v>17160</c:v>
                </c:pt>
                <c:pt idx="3">
                  <c:v>17160</c:v>
                </c:pt>
                <c:pt idx="4">
                  <c:v>17160</c:v>
                </c:pt>
              </c:numCache>
            </c:numRef>
          </c:val>
          <c:extLst>
            <c:ext xmlns:c16="http://schemas.microsoft.com/office/drawing/2014/chart" uri="{C3380CC4-5D6E-409C-BE32-E72D297353CC}">
              <c16:uniqueId val="{00000007-F6A0-4D00-81E1-614E807BA965}"/>
            </c:ext>
          </c:extLst>
        </c:ser>
        <c:ser>
          <c:idx val="3"/>
          <c:order val="3"/>
          <c:tx>
            <c:strRef>
              <c:f>Sheet1!$E$1</c:f>
              <c:strCache>
                <c:ptCount val="1"/>
                <c:pt idx="0">
                  <c:v>Fall Outs</c:v>
                </c:pt>
              </c:strCache>
            </c:strRef>
          </c:tx>
          <c:spPr>
            <a:solidFill>
              <a:schemeClr val="bg1"/>
            </a:solidFill>
            <a:ln w="15875">
              <a:solidFill>
                <a:schemeClr val="tx1"/>
              </a:solidFill>
              <a:prstDash val="dash"/>
            </a:ln>
          </c:spPr>
          <c:invertIfNegative val="0"/>
          <c:dPt>
            <c:idx val="3"/>
            <c:invertIfNegative val="0"/>
            <c:bubble3D val="0"/>
            <c:spPr>
              <a:solidFill>
                <a:schemeClr val="bg1"/>
              </a:solidFill>
              <a:ln w="15875">
                <a:solidFill>
                  <a:schemeClr val="tx1"/>
                </a:solidFill>
                <a:prstDash val="solid"/>
              </a:ln>
            </c:spPr>
            <c:extLst>
              <c:ext xmlns:c16="http://schemas.microsoft.com/office/drawing/2014/chart" uri="{C3380CC4-5D6E-409C-BE32-E72D297353CC}">
                <c16:uniqueId val="{00000009-F6A0-4D00-81E1-614E807BA965}"/>
              </c:ext>
            </c:extLst>
          </c:dPt>
          <c:dPt>
            <c:idx val="4"/>
            <c:invertIfNegative val="0"/>
            <c:bubble3D val="0"/>
            <c:spPr>
              <a:solidFill>
                <a:schemeClr val="accent2"/>
              </a:solidFill>
              <a:ln w="15875">
                <a:noFill/>
                <a:prstDash val="dash"/>
              </a:ln>
            </c:spPr>
            <c:extLst>
              <c:ext xmlns:c16="http://schemas.microsoft.com/office/drawing/2014/chart" uri="{C3380CC4-5D6E-409C-BE32-E72D297353CC}">
                <c16:uniqueId val="{0000000B-F6A0-4D00-81E1-614E807BA965}"/>
              </c:ext>
            </c:extLst>
          </c:dPt>
          <c:dPt>
            <c:idx val="7"/>
            <c:invertIfNegative val="0"/>
            <c:bubble3D val="0"/>
            <c:spPr>
              <a:solidFill>
                <a:schemeClr val="accent2"/>
              </a:solidFill>
              <a:ln w="15875">
                <a:noFill/>
                <a:prstDash val="dash"/>
              </a:ln>
            </c:spPr>
            <c:extLst>
              <c:ext xmlns:c16="http://schemas.microsoft.com/office/drawing/2014/chart" uri="{C3380CC4-5D6E-409C-BE32-E72D297353CC}">
                <c16:uniqueId val="{0000000D-F6A0-4D00-81E1-614E807BA965}"/>
              </c:ext>
            </c:extLst>
          </c:dPt>
          <c:cat>
            <c:strRef>
              <c:f>Sheet1!$A$2:$A$9</c:f>
              <c:strCache>
                <c:ptCount val="5"/>
                <c:pt idx="0">
                  <c:v>2019</c:v>
                </c:pt>
                <c:pt idx="1">
                  <c:v>2029 No Replacement</c:v>
                </c:pt>
                <c:pt idx="2">
                  <c:v>Idle Removal</c:v>
                </c:pt>
                <c:pt idx="3">
                  <c:v>Potential Gap</c:v>
                </c:pt>
                <c:pt idx="4">
                  <c:v>Possible Build</c:v>
                </c:pt>
              </c:strCache>
            </c:strRef>
          </c:cat>
          <c:val>
            <c:numRef>
              <c:f>Sheet1!$E$2:$E$9</c:f>
              <c:numCache>
                <c:formatCode>_(* #,##0_);_(* \(#,##0\);_(* "-"??_);_(@_)</c:formatCode>
                <c:ptCount val="8"/>
                <c:pt idx="1">
                  <c:v>42207</c:v>
                </c:pt>
                <c:pt idx="3">
                  <c:v>32207</c:v>
                </c:pt>
                <c:pt idx="4">
                  <c:v>24000</c:v>
                </c:pt>
              </c:numCache>
            </c:numRef>
          </c:val>
          <c:extLst>
            <c:ext xmlns:c16="http://schemas.microsoft.com/office/drawing/2014/chart" uri="{C3380CC4-5D6E-409C-BE32-E72D297353CC}">
              <c16:uniqueId val="{0000000E-F6A0-4D00-81E1-614E807BA965}"/>
            </c:ext>
          </c:extLst>
        </c:ser>
        <c:ser>
          <c:idx val="4"/>
          <c:order val="4"/>
          <c:tx>
            <c:strRef>
              <c:f>Sheet1!$F$1</c:f>
              <c:strCache>
                <c:ptCount val="1"/>
                <c:pt idx="0">
                  <c:v>Benefits</c:v>
                </c:pt>
              </c:strCache>
            </c:strRef>
          </c:tx>
          <c:invertIfNegative val="0"/>
          <c:dPt>
            <c:idx val="3"/>
            <c:invertIfNegative val="0"/>
            <c:bubble3D val="0"/>
            <c:spPr>
              <a:noFill/>
            </c:spPr>
            <c:extLst>
              <c:ext xmlns:c16="http://schemas.microsoft.com/office/drawing/2014/chart" uri="{C3380CC4-5D6E-409C-BE32-E72D297353CC}">
                <c16:uniqueId val="{00000010-F6A0-4D00-81E1-614E807BA965}"/>
              </c:ext>
            </c:extLst>
          </c:dPt>
          <c:dPt>
            <c:idx val="4"/>
            <c:invertIfNegative val="0"/>
            <c:bubble3D val="0"/>
            <c:spPr>
              <a:noFill/>
            </c:spPr>
            <c:extLst>
              <c:ext xmlns:c16="http://schemas.microsoft.com/office/drawing/2014/chart" uri="{C3380CC4-5D6E-409C-BE32-E72D297353CC}">
                <c16:uniqueId val="{00000012-F6A0-4D00-81E1-614E807BA965}"/>
              </c:ext>
            </c:extLst>
          </c:dPt>
          <c:dPt>
            <c:idx val="5"/>
            <c:invertIfNegative val="0"/>
            <c:bubble3D val="0"/>
            <c:spPr>
              <a:solidFill>
                <a:schemeClr val="accent2"/>
              </a:solidFill>
            </c:spPr>
            <c:extLst>
              <c:ext xmlns:c16="http://schemas.microsoft.com/office/drawing/2014/chart" uri="{C3380CC4-5D6E-409C-BE32-E72D297353CC}">
                <c16:uniqueId val="{00000014-F6A0-4D00-81E1-614E807BA965}"/>
              </c:ext>
            </c:extLst>
          </c:dPt>
          <c:dPt>
            <c:idx val="6"/>
            <c:invertIfNegative val="0"/>
            <c:bubble3D val="0"/>
            <c:spPr>
              <a:solidFill>
                <a:schemeClr val="accent2"/>
              </a:solidFill>
            </c:spPr>
            <c:extLst>
              <c:ext xmlns:c16="http://schemas.microsoft.com/office/drawing/2014/chart" uri="{C3380CC4-5D6E-409C-BE32-E72D297353CC}">
                <c16:uniqueId val="{00000016-F6A0-4D00-81E1-614E807BA965}"/>
              </c:ext>
            </c:extLst>
          </c:dPt>
          <c:cat>
            <c:strRef>
              <c:f>Sheet1!$A$2:$A$9</c:f>
              <c:strCache>
                <c:ptCount val="5"/>
                <c:pt idx="0">
                  <c:v>2019</c:v>
                </c:pt>
                <c:pt idx="1">
                  <c:v>2029 No Replacement</c:v>
                </c:pt>
                <c:pt idx="2">
                  <c:v>Idle Removal</c:v>
                </c:pt>
                <c:pt idx="3">
                  <c:v>Potential Gap</c:v>
                </c:pt>
                <c:pt idx="4">
                  <c:v>Possible Build</c:v>
                </c:pt>
              </c:strCache>
            </c:strRef>
          </c:cat>
          <c:val>
            <c:numRef>
              <c:f>Sheet1!$F$2:$F$9</c:f>
              <c:numCache>
                <c:formatCode>_(* #,##0_);_(* \(#,##0\);_(* "-"??_);_(@_)</c:formatCode>
                <c:ptCount val="8"/>
                <c:pt idx="1">
                  <c:v>0</c:v>
                </c:pt>
                <c:pt idx="2">
                  <c:v>10000</c:v>
                </c:pt>
              </c:numCache>
            </c:numRef>
          </c:val>
          <c:extLst>
            <c:ext xmlns:c16="http://schemas.microsoft.com/office/drawing/2014/chart" uri="{C3380CC4-5D6E-409C-BE32-E72D297353CC}">
              <c16:uniqueId val="{00000017-F6A0-4D00-81E1-614E807BA965}"/>
            </c:ext>
          </c:extLst>
        </c:ser>
        <c:dLbls>
          <c:showLegendKey val="0"/>
          <c:showVal val="0"/>
          <c:showCatName val="0"/>
          <c:showSerName val="0"/>
          <c:showPercent val="0"/>
          <c:showBubbleSize val="0"/>
        </c:dLbls>
        <c:gapWidth val="59"/>
        <c:overlap val="100"/>
        <c:axId val="1656921968"/>
        <c:axId val="1656924688"/>
      </c:barChart>
      <c:catAx>
        <c:axId val="1656921968"/>
        <c:scaling>
          <c:orientation val="minMax"/>
        </c:scaling>
        <c:delete val="0"/>
        <c:axPos val="b"/>
        <c:numFmt formatCode="General" sourceLinked="1"/>
        <c:majorTickMark val="out"/>
        <c:minorTickMark val="none"/>
        <c:tickLblPos val="nextTo"/>
        <c:txPr>
          <a:bodyPr/>
          <a:lstStyle/>
          <a:p>
            <a:pPr>
              <a:defRPr sz="1600"/>
            </a:pPr>
            <a:endParaRPr lang="en-US"/>
          </a:p>
        </c:txPr>
        <c:crossAx val="1656924688"/>
        <c:crosses val="autoZero"/>
        <c:auto val="1"/>
        <c:lblAlgn val="ctr"/>
        <c:lblOffset val="100"/>
        <c:noMultiLvlLbl val="0"/>
      </c:catAx>
      <c:valAx>
        <c:axId val="1656924688"/>
        <c:scaling>
          <c:orientation val="minMax"/>
        </c:scaling>
        <c:delete val="0"/>
        <c:axPos val="l"/>
        <c:majorGridlines/>
        <c:numFmt formatCode="#,##0" sourceLinked="0"/>
        <c:majorTickMark val="out"/>
        <c:minorTickMark val="none"/>
        <c:tickLblPos val="nextTo"/>
        <c:crossAx val="16569219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Column2</c:v>
                </c:pt>
              </c:strCache>
            </c:strRef>
          </c:tx>
          <c:spPr>
            <a:noFill/>
          </c:spPr>
          <c:invertIfNegative val="0"/>
          <c:cat>
            <c:strRef>
              <c:f>Sheet1!$A$2:$A$9</c:f>
              <c:strCache>
                <c:ptCount val="7"/>
                <c:pt idx="0">
                  <c:v>2019</c:v>
                </c:pt>
                <c:pt idx="1">
                  <c:v>2029 No Replacement</c:v>
                </c:pt>
                <c:pt idx="2">
                  <c:v>Idle Removal</c:v>
                </c:pt>
                <c:pt idx="3">
                  <c:v>Potential Gap</c:v>
                </c:pt>
                <c:pt idx="4">
                  <c:v>Possible Build</c:v>
                </c:pt>
                <c:pt idx="5">
                  <c:v>Size Benefit</c:v>
                </c:pt>
                <c:pt idx="6">
                  <c:v>Pool Benefit</c:v>
                </c:pt>
              </c:strCache>
            </c:strRef>
          </c:cat>
          <c:val>
            <c:numRef>
              <c:f>Sheet1!$B$2:$B$9</c:f>
              <c:numCache>
                <c:formatCode>_(* #,##0_);_(* \(#,##0\);_(* "-"??_);_(@_)</c:formatCode>
                <c:ptCount val="8"/>
                <c:pt idx="1">
                  <c:v>0</c:v>
                </c:pt>
                <c:pt idx="2">
                  <c:v>98479</c:v>
                </c:pt>
                <c:pt idx="5">
                  <c:v>90272</c:v>
                </c:pt>
                <c:pt idx="6">
                  <c:v>97472</c:v>
                </c:pt>
              </c:numCache>
            </c:numRef>
          </c:val>
          <c:extLst>
            <c:ext xmlns:c16="http://schemas.microsoft.com/office/drawing/2014/chart" uri="{C3380CC4-5D6E-409C-BE32-E72D297353CC}">
              <c16:uniqueId val="{00000000-5B27-4FE2-97A2-7CBCB7CC0A94}"/>
            </c:ext>
          </c:extLst>
        </c:ser>
        <c:ser>
          <c:idx val="1"/>
          <c:order val="1"/>
          <c:tx>
            <c:strRef>
              <c:f>Sheet1!$C$1</c:f>
              <c:strCache>
                <c:ptCount val="1"/>
                <c:pt idx="0">
                  <c:v>High Cap</c:v>
                </c:pt>
              </c:strCache>
            </c:strRef>
          </c:tx>
          <c:spPr>
            <a:solidFill>
              <a:schemeClr val="tx1">
                <a:lumMod val="75000"/>
                <a:lumOff val="25000"/>
              </a:schemeClr>
            </a:solidFill>
          </c:spPr>
          <c:invertIfNegative val="0"/>
          <c:dPt>
            <c:idx val="0"/>
            <c:invertIfNegative val="0"/>
            <c:bubble3D val="0"/>
            <c:spPr>
              <a:solidFill>
                <a:schemeClr val="tx1"/>
              </a:solidFill>
            </c:spPr>
            <c:extLst>
              <c:ext xmlns:c16="http://schemas.microsoft.com/office/drawing/2014/chart" uri="{C3380CC4-5D6E-409C-BE32-E72D297353CC}">
                <c16:uniqueId val="{00000002-5B27-4FE2-97A2-7CBCB7CC0A94}"/>
              </c:ext>
            </c:extLst>
          </c:dPt>
          <c:cat>
            <c:strRef>
              <c:f>Sheet1!$A$2:$A$9</c:f>
              <c:strCache>
                <c:ptCount val="7"/>
                <c:pt idx="0">
                  <c:v>2019</c:v>
                </c:pt>
                <c:pt idx="1">
                  <c:v>2029 No Replacement</c:v>
                </c:pt>
                <c:pt idx="2">
                  <c:v>Idle Removal</c:v>
                </c:pt>
                <c:pt idx="3">
                  <c:v>Potential Gap</c:v>
                </c:pt>
                <c:pt idx="4">
                  <c:v>Possible Build</c:v>
                </c:pt>
                <c:pt idx="5">
                  <c:v>Size Benefit</c:v>
                </c:pt>
                <c:pt idx="6">
                  <c:v>Pool Benefit</c:v>
                </c:pt>
              </c:strCache>
            </c:strRef>
          </c:cat>
          <c:val>
            <c:numRef>
              <c:f>Sheet1!$C$2:$C$9</c:f>
              <c:numCache>
                <c:formatCode>#,##0</c:formatCode>
                <c:ptCount val="8"/>
                <c:pt idx="0" formatCode="_(* #,##0_);_(* \(#,##0\);_(* &quot;-&quot;??_);_(@_)">
                  <c:v>54121</c:v>
                </c:pt>
                <c:pt idx="1">
                  <c:v>49112</c:v>
                </c:pt>
                <c:pt idx="3" formatCode="_(* #,##0_);_(* \(#,##0\);_(* &quot;-&quot;??_);_(@_)">
                  <c:v>49112</c:v>
                </c:pt>
                <c:pt idx="4" formatCode="_(* #,##0_);_(* \(#,##0\);_(* &quot;-&quot;??_);_(@_)">
                  <c:v>49112</c:v>
                </c:pt>
              </c:numCache>
            </c:numRef>
          </c:val>
          <c:extLst>
            <c:ext xmlns:c16="http://schemas.microsoft.com/office/drawing/2014/chart" uri="{C3380CC4-5D6E-409C-BE32-E72D297353CC}">
              <c16:uniqueId val="{00000003-5B27-4FE2-97A2-7CBCB7CC0A94}"/>
            </c:ext>
          </c:extLst>
        </c:ser>
        <c:ser>
          <c:idx val="2"/>
          <c:order val="2"/>
          <c:tx>
            <c:strRef>
              <c:f>Sheet1!$D$1</c:f>
              <c:strCache>
                <c:ptCount val="1"/>
                <c:pt idx="0">
                  <c:v>Low Cap</c:v>
                </c:pt>
              </c:strCache>
            </c:strRef>
          </c:tx>
          <c:spPr>
            <a:solidFill>
              <a:schemeClr val="accent1"/>
            </a:solidFill>
          </c:spPr>
          <c:invertIfNegative val="0"/>
          <c:dPt>
            <c:idx val="0"/>
            <c:invertIfNegative val="0"/>
            <c:bubble3D val="0"/>
            <c:spPr>
              <a:solidFill>
                <a:srgbClr val="0070C0"/>
              </a:solidFill>
            </c:spPr>
            <c:extLst>
              <c:ext xmlns:c16="http://schemas.microsoft.com/office/drawing/2014/chart" uri="{C3380CC4-5D6E-409C-BE32-E72D297353CC}">
                <c16:uniqueId val="{00000005-5B27-4FE2-97A2-7CBCB7CC0A94}"/>
              </c:ext>
            </c:extLst>
          </c:dPt>
          <c:dPt>
            <c:idx val="1"/>
            <c:invertIfNegative val="0"/>
            <c:bubble3D val="0"/>
            <c:extLst>
              <c:ext xmlns:c16="http://schemas.microsoft.com/office/drawing/2014/chart" uri="{C3380CC4-5D6E-409C-BE32-E72D297353CC}">
                <c16:uniqueId val="{00000006-5B27-4FE2-97A2-7CBCB7CC0A94}"/>
              </c:ext>
            </c:extLst>
          </c:dPt>
          <c:cat>
            <c:strRef>
              <c:f>Sheet1!$A$2:$A$9</c:f>
              <c:strCache>
                <c:ptCount val="7"/>
                <c:pt idx="0">
                  <c:v>2019</c:v>
                </c:pt>
                <c:pt idx="1">
                  <c:v>2029 No Replacement</c:v>
                </c:pt>
                <c:pt idx="2">
                  <c:v>Idle Removal</c:v>
                </c:pt>
                <c:pt idx="3">
                  <c:v>Potential Gap</c:v>
                </c:pt>
                <c:pt idx="4">
                  <c:v>Possible Build</c:v>
                </c:pt>
                <c:pt idx="5">
                  <c:v>Size Benefit</c:v>
                </c:pt>
                <c:pt idx="6">
                  <c:v>Pool Benefit</c:v>
                </c:pt>
              </c:strCache>
            </c:strRef>
          </c:cat>
          <c:val>
            <c:numRef>
              <c:f>Sheet1!$D$2:$D$9</c:f>
              <c:numCache>
                <c:formatCode>_(* #,##0_);_(* \(#,##0\);_(* "-"??_);_(@_)</c:formatCode>
                <c:ptCount val="8"/>
                <c:pt idx="0">
                  <c:v>54358</c:v>
                </c:pt>
                <c:pt idx="1">
                  <c:v>17160</c:v>
                </c:pt>
                <c:pt idx="3">
                  <c:v>17160</c:v>
                </c:pt>
                <c:pt idx="4">
                  <c:v>17160</c:v>
                </c:pt>
              </c:numCache>
            </c:numRef>
          </c:val>
          <c:extLst>
            <c:ext xmlns:c16="http://schemas.microsoft.com/office/drawing/2014/chart" uri="{C3380CC4-5D6E-409C-BE32-E72D297353CC}">
              <c16:uniqueId val="{00000007-5B27-4FE2-97A2-7CBCB7CC0A94}"/>
            </c:ext>
          </c:extLst>
        </c:ser>
        <c:ser>
          <c:idx val="3"/>
          <c:order val="3"/>
          <c:tx>
            <c:strRef>
              <c:f>Sheet1!$E$1</c:f>
              <c:strCache>
                <c:ptCount val="1"/>
                <c:pt idx="0">
                  <c:v>Fall Outs</c:v>
                </c:pt>
              </c:strCache>
            </c:strRef>
          </c:tx>
          <c:spPr>
            <a:solidFill>
              <a:schemeClr val="bg1"/>
            </a:solidFill>
            <a:ln w="15875">
              <a:solidFill>
                <a:schemeClr val="tx1"/>
              </a:solidFill>
              <a:prstDash val="dash"/>
            </a:ln>
          </c:spPr>
          <c:invertIfNegative val="0"/>
          <c:dPt>
            <c:idx val="3"/>
            <c:invertIfNegative val="0"/>
            <c:bubble3D val="0"/>
            <c:spPr>
              <a:solidFill>
                <a:schemeClr val="bg1"/>
              </a:solidFill>
              <a:ln w="15875">
                <a:solidFill>
                  <a:schemeClr val="tx1"/>
                </a:solidFill>
                <a:prstDash val="solid"/>
              </a:ln>
            </c:spPr>
            <c:extLst>
              <c:ext xmlns:c16="http://schemas.microsoft.com/office/drawing/2014/chart" uri="{C3380CC4-5D6E-409C-BE32-E72D297353CC}">
                <c16:uniqueId val="{00000009-5B27-4FE2-97A2-7CBCB7CC0A94}"/>
              </c:ext>
            </c:extLst>
          </c:dPt>
          <c:dPt>
            <c:idx val="4"/>
            <c:invertIfNegative val="0"/>
            <c:bubble3D val="0"/>
            <c:spPr>
              <a:solidFill>
                <a:schemeClr val="accent2"/>
              </a:solidFill>
              <a:ln w="15875">
                <a:noFill/>
                <a:prstDash val="dash"/>
              </a:ln>
            </c:spPr>
            <c:extLst>
              <c:ext xmlns:c16="http://schemas.microsoft.com/office/drawing/2014/chart" uri="{C3380CC4-5D6E-409C-BE32-E72D297353CC}">
                <c16:uniqueId val="{0000000B-5B27-4FE2-97A2-7CBCB7CC0A94}"/>
              </c:ext>
            </c:extLst>
          </c:dPt>
          <c:dPt>
            <c:idx val="7"/>
            <c:invertIfNegative val="0"/>
            <c:bubble3D val="0"/>
            <c:spPr>
              <a:solidFill>
                <a:schemeClr val="accent2"/>
              </a:solidFill>
              <a:ln w="15875">
                <a:noFill/>
                <a:prstDash val="dash"/>
              </a:ln>
            </c:spPr>
            <c:extLst>
              <c:ext xmlns:c16="http://schemas.microsoft.com/office/drawing/2014/chart" uri="{C3380CC4-5D6E-409C-BE32-E72D297353CC}">
                <c16:uniqueId val="{0000000D-5B27-4FE2-97A2-7CBCB7CC0A94}"/>
              </c:ext>
            </c:extLst>
          </c:dPt>
          <c:cat>
            <c:strRef>
              <c:f>Sheet1!$A$2:$A$9</c:f>
              <c:strCache>
                <c:ptCount val="7"/>
                <c:pt idx="0">
                  <c:v>2019</c:v>
                </c:pt>
                <c:pt idx="1">
                  <c:v>2029 No Replacement</c:v>
                </c:pt>
                <c:pt idx="2">
                  <c:v>Idle Removal</c:v>
                </c:pt>
                <c:pt idx="3">
                  <c:v>Potential Gap</c:v>
                </c:pt>
                <c:pt idx="4">
                  <c:v>Possible Build</c:v>
                </c:pt>
                <c:pt idx="5">
                  <c:v>Size Benefit</c:v>
                </c:pt>
                <c:pt idx="6">
                  <c:v>Pool Benefit</c:v>
                </c:pt>
              </c:strCache>
            </c:strRef>
          </c:cat>
          <c:val>
            <c:numRef>
              <c:f>Sheet1!$E$2:$E$9</c:f>
              <c:numCache>
                <c:formatCode>_(* #,##0_);_(* \(#,##0\);_(* "-"??_);_(@_)</c:formatCode>
                <c:ptCount val="8"/>
                <c:pt idx="1">
                  <c:v>42207</c:v>
                </c:pt>
                <c:pt idx="3">
                  <c:v>32207</c:v>
                </c:pt>
                <c:pt idx="4">
                  <c:v>24000</c:v>
                </c:pt>
                <c:pt idx="5">
                  <c:v>0</c:v>
                </c:pt>
              </c:numCache>
            </c:numRef>
          </c:val>
          <c:extLst>
            <c:ext xmlns:c16="http://schemas.microsoft.com/office/drawing/2014/chart" uri="{C3380CC4-5D6E-409C-BE32-E72D297353CC}">
              <c16:uniqueId val="{0000000E-5B27-4FE2-97A2-7CBCB7CC0A94}"/>
            </c:ext>
          </c:extLst>
        </c:ser>
        <c:ser>
          <c:idx val="4"/>
          <c:order val="4"/>
          <c:tx>
            <c:strRef>
              <c:f>Sheet1!$F$1</c:f>
              <c:strCache>
                <c:ptCount val="1"/>
                <c:pt idx="0">
                  <c:v>Benefits</c:v>
                </c:pt>
              </c:strCache>
            </c:strRef>
          </c:tx>
          <c:invertIfNegative val="0"/>
          <c:dPt>
            <c:idx val="3"/>
            <c:invertIfNegative val="0"/>
            <c:bubble3D val="0"/>
            <c:spPr>
              <a:noFill/>
            </c:spPr>
            <c:extLst>
              <c:ext xmlns:c16="http://schemas.microsoft.com/office/drawing/2014/chart" uri="{C3380CC4-5D6E-409C-BE32-E72D297353CC}">
                <c16:uniqueId val="{00000010-5B27-4FE2-97A2-7CBCB7CC0A94}"/>
              </c:ext>
            </c:extLst>
          </c:dPt>
          <c:dPt>
            <c:idx val="4"/>
            <c:invertIfNegative val="0"/>
            <c:bubble3D val="0"/>
            <c:spPr>
              <a:noFill/>
            </c:spPr>
            <c:extLst>
              <c:ext xmlns:c16="http://schemas.microsoft.com/office/drawing/2014/chart" uri="{C3380CC4-5D6E-409C-BE32-E72D297353CC}">
                <c16:uniqueId val="{00000012-5B27-4FE2-97A2-7CBCB7CC0A94}"/>
              </c:ext>
            </c:extLst>
          </c:dPt>
          <c:dPt>
            <c:idx val="5"/>
            <c:invertIfNegative val="0"/>
            <c:bubble3D val="0"/>
            <c:spPr>
              <a:solidFill>
                <a:schemeClr val="accent2"/>
              </a:solidFill>
            </c:spPr>
            <c:extLst>
              <c:ext xmlns:c16="http://schemas.microsoft.com/office/drawing/2014/chart" uri="{C3380CC4-5D6E-409C-BE32-E72D297353CC}">
                <c16:uniqueId val="{00000014-5B27-4FE2-97A2-7CBCB7CC0A94}"/>
              </c:ext>
            </c:extLst>
          </c:dPt>
          <c:dPt>
            <c:idx val="6"/>
            <c:invertIfNegative val="0"/>
            <c:bubble3D val="0"/>
            <c:spPr>
              <a:solidFill>
                <a:schemeClr val="accent2"/>
              </a:solidFill>
            </c:spPr>
            <c:extLst>
              <c:ext xmlns:c16="http://schemas.microsoft.com/office/drawing/2014/chart" uri="{C3380CC4-5D6E-409C-BE32-E72D297353CC}">
                <c16:uniqueId val="{00000016-5B27-4FE2-97A2-7CBCB7CC0A94}"/>
              </c:ext>
            </c:extLst>
          </c:dPt>
          <c:cat>
            <c:strRef>
              <c:f>Sheet1!$A$2:$A$9</c:f>
              <c:strCache>
                <c:ptCount val="7"/>
                <c:pt idx="0">
                  <c:v>2019</c:v>
                </c:pt>
                <c:pt idx="1">
                  <c:v>2029 No Replacement</c:v>
                </c:pt>
                <c:pt idx="2">
                  <c:v>Idle Removal</c:v>
                </c:pt>
                <c:pt idx="3">
                  <c:v>Potential Gap</c:v>
                </c:pt>
                <c:pt idx="4">
                  <c:v>Possible Build</c:v>
                </c:pt>
                <c:pt idx="5">
                  <c:v>Size Benefit</c:v>
                </c:pt>
                <c:pt idx="6">
                  <c:v>Pool Benefit</c:v>
                </c:pt>
              </c:strCache>
            </c:strRef>
          </c:cat>
          <c:val>
            <c:numRef>
              <c:f>Sheet1!$F$2:$F$9</c:f>
              <c:numCache>
                <c:formatCode>_(* #,##0_);_(* \(#,##0\);_(* "-"??_);_(@_)</c:formatCode>
                <c:ptCount val="8"/>
                <c:pt idx="1">
                  <c:v>0</c:v>
                </c:pt>
                <c:pt idx="2">
                  <c:v>10000</c:v>
                </c:pt>
                <c:pt idx="5">
                  <c:v>7200</c:v>
                </c:pt>
                <c:pt idx="6">
                  <c:v>1920</c:v>
                </c:pt>
              </c:numCache>
            </c:numRef>
          </c:val>
          <c:extLst>
            <c:ext xmlns:c16="http://schemas.microsoft.com/office/drawing/2014/chart" uri="{C3380CC4-5D6E-409C-BE32-E72D297353CC}">
              <c16:uniqueId val="{00000017-5B27-4FE2-97A2-7CBCB7CC0A94}"/>
            </c:ext>
          </c:extLst>
        </c:ser>
        <c:dLbls>
          <c:showLegendKey val="0"/>
          <c:showVal val="0"/>
          <c:showCatName val="0"/>
          <c:showSerName val="0"/>
          <c:showPercent val="0"/>
          <c:showBubbleSize val="0"/>
        </c:dLbls>
        <c:gapWidth val="59"/>
        <c:overlap val="100"/>
        <c:axId val="1656924144"/>
        <c:axId val="1656923600"/>
      </c:barChart>
      <c:catAx>
        <c:axId val="1656924144"/>
        <c:scaling>
          <c:orientation val="minMax"/>
        </c:scaling>
        <c:delete val="0"/>
        <c:axPos val="b"/>
        <c:numFmt formatCode="General" sourceLinked="1"/>
        <c:majorTickMark val="out"/>
        <c:minorTickMark val="none"/>
        <c:tickLblPos val="nextTo"/>
        <c:txPr>
          <a:bodyPr/>
          <a:lstStyle/>
          <a:p>
            <a:pPr>
              <a:defRPr sz="1600"/>
            </a:pPr>
            <a:endParaRPr lang="en-US"/>
          </a:p>
        </c:txPr>
        <c:crossAx val="1656923600"/>
        <c:crosses val="autoZero"/>
        <c:auto val="1"/>
        <c:lblAlgn val="ctr"/>
        <c:lblOffset val="100"/>
        <c:noMultiLvlLbl val="0"/>
      </c:catAx>
      <c:valAx>
        <c:axId val="1656923600"/>
        <c:scaling>
          <c:orientation val="minMax"/>
        </c:scaling>
        <c:delete val="0"/>
        <c:axPos val="l"/>
        <c:majorGridlines/>
        <c:numFmt formatCode="#,##0" sourceLinked="0"/>
        <c:majorTickMark val="out"/>
        <c:minorTickMark val="none"/>
        <c:tickLblPos val="nextTo"/>
        <c:crossAx val="16569241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Column2</c:v>
                </c:pt>
              </c:strCache>
            </c:strRef>
          </c:tx>
          <c:spPr>
            <a:noFill/>
          </c:spPr>
          <c:invertIfNegative val="0"/>
          <c:cat>
            <c:strRef>
              <c:f>Sheet1!$A$2:$A$9</c:f>
              <c:strCache>
                <c:ptCount val="8"/>
                <c:pt idx="0">
                  <c:v>2019</c:v>
                </c:pt>
                <c:pt idx="1">
                  <c:v>2029 No Replacement</c:v>
                </c:pt>
                <c:pt idx="2">
                  <c:v>Idle Removal</c:v>
                </c:pt>
                <c:pt idx="3">
                  <c:v>Potential Gap</c:v>
                </c:pt>
                <c:pt idx="4">
                  <c:v>Possible Build</c:v>
                </c:pt>
                <c:pt idx="5">
                  <c:v>Size Benefit</c:v>
                </c:pt>
                <c:pt idx="6">
                  <c:v>Pool Benefit</c:v>
                </c:pt>
                <c:pt idx="7">
                  <c:v>Equivalent Capacity</c:v>
                </c:pt>
              </c:strCache>
            </c:strRef>
          </c:cat>
          <c:val>
            <c:numRef>
              <c:f>Sheet1!$B$2:$B$9</c:f>
              <c:numCache>
                <c:formatCode>_(* #,##0_);_(* \(#,##0\);_(* "-"??_);_(@_)</c:formatCode>
                <c:ptCount val="8"/>
                <c:pt idx="1">
                  <c:v>0</c:v>
                </c:pt>
                <c:pt idx="2">
                  <c:v>98479</c:v>
                </c:pt>
                <c:pt idx="5">
                  <c:v>90272</c:v>
                </c:pt>
                <c:pt idx="6">
                  <c:v>97472</c:v>
                </c:pt>
              </c:numCache>
            </c:numRef>
          </c:val>
          <c:extLst>
            <c:ext xmlns:c16="http://schemas.microsoft.com/office/drawing/2014/chart" uri="{C3380CC4-5D6E-409C-BE32-E72D297353CC}">
              <c16:uniqueId val="{00000000-B6EC-4733-BF68-B78A1D8B30BD}"/>
            </c:ext>
          </c:extLst>
        </c:ser>
        <c:ser>
          <c:idx val="1"/>
          <c:order val="1"/>
          <c:tx>
            <c:strRef>
              <c:f>Sheet1!$C$1</c:f>
              <c:strCache>
                <c:ptCount val="1"/>
                <c:pt idx="0">
                  <c:v>High Cap</c:v>
                </c:pt>
              </c:strCache>
            </c:strRef>
          </c:tx>
          <c:spPr>
            <a:solidFill>
              <a:schemeClr val="tx1">
                <a:lumMod val="75000"/>
                <a:lumOff val="25000"/>
              </a:schemeClr>
            </a:solidFill>
          </c:spPr>
          <c:invertIfNegative val="0"/>
          <c:dPt>
            <c:idx val="0"/>
            <c:invertIfNegative val="0"/>
            <c:bubble3D val="0"/>
            <c:spPr>
              <a:solidFill>
                <a:schemeClr val="tx1"/>
              </a:solidFill>
            </c:spPr>
            <c:extLst>
              <c:ext xmlns:c16="http://schemas.microsoft.com/office/drawing/2014/chart" uri="{C3380CC4-5D6E-409C-BE32-E72D297353CC}">
                <c16:uniqueId val="{00000002-B6EC-4733-BF68-B78A1D8B30BD}"/>
              </c:ext>
            </c:extLst>
          </c:dPt>
          <c:cat>
            <c:strRef>
              <c:f>Sheet1!$A$2:$A$9</c:f>
              <c:strCache>
                <c:ptCount val="8"/>
                <c:pt idx="0">
                  <c:v>2019</c:v>
                </c:pt>
                <c:pt idx="1">
                  <c:v>2029 No Replacement</c:v>
                </c:pt>
                <c:pt idx="2">
                  <c:v>Idle Removal</c:v>
                </c:pt>
                <c:pt idx="3">
                  <c:v>Potential Gap</c:v>
                </c:pt>
                <c:pt idx="4">
                  <c:v>Possible Build</c:v>
                </c:pt>
                <c:pt idx="5">
                  <c:v>Size Benefit</c:v>
                </c:pt>
                <c:pt idx="6">
                  <c:v>Pool Benefit</c:v>
                </c:pt>
                <c:pt idx="7">
                  <c:v>Equivalent Capacity</c:v>
                </c:pt>
              </c:strCache>
            </c:strRef>
          </c:cat>
          <c:val>
            <c:numRef>
              <c:f>Sheet1!$C$2:$C$9</c:f>
              <c:numCache>
                <c:formatCode>#,##0</c:formatCode>
                <c:ptCount val="8"/>
                <c:pt idx="0" formatCode="_(* #,##0_);_(* \(#,##0\);_(* &quot;-&quot;??_);_(@_)">
                  <c:v>54121</c:v>
                </c:pt>
                <c:pt idx="1">
                  <c:v>49112</c:v>
                </c:pt>
                <c:pt idx="3" formatCode="_(* #,##0_);_(* \(#,##0\);_(* &quot;-&quot;??_);_(@_)">
                  <c:v>49112</c:v>
                </c:pt>
                <c:pt idx="4" formatCode="_(* #,##0_);_(* \(#,##0\);_(* &quot;-&quot;??_);_(@_)">
                  <c:v>49112</c:v>
                </c:pt>
                <c:pt idx="7" formatCode="_(* #,##0_);_(* \(#,##0\);_(* &quot;-&quot;??_);_(@_)">
                  <c:v>49112</c:v>
                </c:pt>
              </c:numCache>
            </c:numRef>
          </c:val>
          <c:extLst>
            <c:ext xmlns:c16="http://schemas.microsoft.com/office/drawing/2014/chart" uri="{C3380CC4-5D6E-409C-BE32-E72D297353CC}">
              <c16:uniqueId val="{00000003-B6EC-4733-BF68-B78A1D8B30BD}"/>
            </c:ext>
          </c:extLst>
        </c:ser>
        <c:ser>
          <c:idx val="2"/>
          <c:order val="2"/>
          <c:tx>
            <c:strRef>
              <c:f>Sheet1!$D$1</c:f>
              <c:strCache>
                <c:ptCount val="1"/>
                <c:pt idx="0">
                  <c:v>Low Cap</c:v>
                </c:pt>
              </c:strCache>
            </c:strRef>
          </c:tx>
          <c:spPr>
            <a:solidFill>
              <a:schemeClr val="accent1"/>
            </a:solidFill>
          </c:spPr>
          <c:invertIfNegative val="0"/>
          <c:dPt>
            <c:idx val="0"/>
            <c:invertIfNegative val="0"/>
            <c:bubble3D val="0"/>
            <c:spPr>
              <a:solidFill>
                <a:srgbClr val="0070C0"/>
              </a:solidFill>
            </c:spPr>
            <c:extLst>
              <c:ext xmlns:c16="http://schemas.microsoft.com/office/drawing/2014/chart" uri="{C3380CC4-5D6E-409C-BE32-E72D297353CC}">
                <c16:uniqueId val="{00000005-B6EC-4733-BF68-B78A1D8B30BD}"/>
              </c:ext>
            </c:extLst>
          </c:dPt>
          <c:dPt>
            <c:idx val="1"/>
            <c:invertIfNegative val="0"/>
            <c:bubble3D val="0"/>
            <c:extLst>
              <c:ext xmlns:c16="http://schemas.microsoft.com/office/drawing/2014/chart" uri="{C3380CC4-5D6E-409C-BE32-E72D297353CC}">
                <c16:uniqueId val="{00000006-B6EC-4733-BF68-B78A1D8B30BD}"/>
              </c:ext>
            </c:extLst>
          </c:dPt>
          <c:cat>
            <c:strRef>
              <c:f>Sheet1!$A$2:$A$9</c:f>
              <c:strCache>
                <c:ptCount val="8"/>
                <c:pt idx="0">
                  <c:v>2019</c:v>
                </c:pt>
                <c:pt idx="1">
                  <c:v>2029 No Replacement</c:v>
                </c:pt>
                <c:pt idx="2">
                  <c:v>Idle Removal</c:v>
                </c:pt>
                <c:pt idx="3">
                  <c:v>Potential Gap</c:v>
                </c:pt>
                <c:pt idx="4">
                  <c:v>Possible Build</c:v>
                </c:pt>
                <c:pt idx="5">
                  <c:v>Size Benefit</c:v>
                </c:pt>
                <c:pt idx="6">
                  <c:v>Pool Benefit</c:v>
                </c:pt>
                <c:pt idx="7">
                  <c:v>Equivalent Capacity</c:v>
                </c:pt>
              </c:strCache>
            </c:strRef>
          </c:cat>
          <c:val>
            <c:numRef>
              <c:f>Sheet1!$D$2:$D$9</c:f>
              <c:numCache>
                <c:formatCode>_(* #,##0_);_(* \(#,##0\);_(* "-"??_);_(@_)</c:formatCode>
                <c:ptCount val="8"/>
                <c:pt idx="0">
                  <c:v>54358</c:v>
                </c:pt>
                <c:pt idx="1">
                  <c:v>17160</c:v>
                </c:pt>
                <c:pt idx="3">
                  <c:v>17160</c:v>
                </c:pt>
                <c:pt idx="4">
                  <c:v>17160</c:v>
                </c:pt>
                <c:pt idx="7">
                  <c:v>17160</c:v>
                </c:pt>
              </c:numCache>
            </c:numRef>
          </c:val>
          <c:extLst>
            <c:ext xmlns:c16="http://schemas.microsoft.com/office/drawing/2014/chart" uri="{C3380CC4-5D6E-409C-BE32-E72D297353CC}">
              <c16:uniqueId val="{00000007-B6EC-4733-BF68-B78A1D8B30BD}"/>
            </c:ext>
          </c:extLst>
        </c:ser>
        <c:ser>
          <c:idx val="3"/>
          <c:order val="3"/>
          <c:tx>
            <c:strRef>
              <c:f>Sheet1!$E$1</c:f>
              <c:strCache>
                <c:ptCount val="1"/>
                <c:pt idx="0">
                  <c:v>Fall Outs</c:v>
                </c:pt>
              </c:strCache>
            </c:strRef>
          </c:tx>
          <c:spPr>
            <a:solidFill>
              <a:schemeClr val="bg1"/>
            </a:solidFill>
            <a:ln w="15875">
              <a:solidFill>
                <a:schemeClr val="tx1"/>
              </a:solidFill>
              <a:prstDash val="dash"/>
            </a:ln>
          </c:spPr>
          <c:invertIfNegative val="0"/>
          <c:dPt>
            <c:idx val="3"/>
            <c:invertIfNegative val="0"/>
            <c:bubble3D val="0"/>
            <c:spPr>
              <a:solidFill>
                <a:schemeClr val="bg1"/>
              </a:solidFill>
              <a:ln w="15875">
                <a:solidFill>
                  <a:schemeClr val="tx1"/>
                </a:solidFill>
                <a:prstDash val="solid"/>
              </a:ln>
            </c:spPr>
            <c:extLst>
              <c:ext xmlns:c16="http://schemas.microsoft.com/office/drawing/2014/chart" uri="{C3380CC4-5D6E-409C-BE32-E72D297353CC}">
                <c16:uniqueId val="{00000009-B6EC-4733-BF68-B78A1D8B30BD}"/>
              </c:ext>
            </c:extLst>
          </c:dPt>
          <c:dPt>
            <c:idx val="4"/>
            <c:invertIfNegative val="0"/>
            <c:bubble3D val="0"/>
            <c:spPr>
              <a:solidFill>
                <a:schemeClr val="accent2"/>
              </a:solidFill>
              <a:ln w="15875">
                <a:noFill/>
                <a:prstDash val="dash"/>
              </a:ln>
            </c:spPr>
            <c:extLst>
              <c:ext xmlns:c16="http://schemas.microsoft.com/office/drawing/2014/chart" uri="{C3380CC4-5D6E-409C-BE32-E72D297353CC}">
                <c16:uniqueId val="{0000000B-B6EC-4733-BF68-B78A1D8B30BD}"/>
              </c:ext>
            </c:extLst>
          </c:dPt>
          <c:dPt>
            <c:idx val="7"/>
            <c:invertIfNegative val="0"/>
            <c:bubble3D val="0"/>
            <c:spPr>
              <a:solidFill>
                <a:schemeClr val="accent2"/>
              </a:solidFill>
              <a:ln w="15875">
                <a:noFill/>
                <a:prstDash val="dash"/>
              </a:ln>
            </c:spPr>
            <c:extLst>
              <c:ext xmlns:c16="http://schemas.microsoft.com/office/drawing/2014/chart" uri="{C3380CC4-5D6E-409C-BE32-E72D297353CC}">
                <c16:uniqueId val="{0000000D-B6EC-4733-BF68-B78A1D8B30BD}"/>
              </c:ext>
            </c:extLst>
          </c:dPt>
          <c:cat>
            <c:strRef>
              <c:f>Sheet1!$A$2:$A$9</c:f>
              <c:strCache>
                <c:ptCount val="8"/>
                <c:pt idx="0">
                  <c:v>2019</c:v>
                </c:pt>
                <c:pt idx="1">
                  <c:v>2029 No Replacement</c:v>
                </c:pt>
                <c:pt idx="2">
                  <c:v>Idle Removal</c:v>
                </c:pt>
                <c:pt idx="3">
                  <c:v>Potential Gap</c:v>
                </c:pt>
                <c:pt idx="4">
                  <c:v>Possible Build</c:v>
                </c:pt>
                <c:pt idx="5">
                  <c:v>Size Benefit</c:v>
                </c:pt>
                <c:pt idx="6">
                  <c:v>Pool Benefit</c:v>
                </c:pt>
                <c:pt idx="7">
                  <c:v>Equivalent Capacity</c:v>
                </c:pt>
              </c:strCache>
            </c:strRef>
          </c:cat>
          <c:val>
            <c:numRef>
              <c:f>Sheet1!$E$2:$E$9</c:f>
              <c:numCache>
                <c:formatCode>_(* #,##0_);_(* \(#,##0\);_(* "-"??_);_(@_)</c:formatCode>
                <c:ptCount val="8"/>
                <c:pt idx="1">
                  <c:v>42207</c:v>
                </c:pt>
                <c:pt idx="3">
                  <c:v>32207</c:v>
                </c:pt>
                <c:pt idx="4">
                  <c:v>24000</c:v>
                </c:pt>
                <c:pt idx="5">
                  <c:v>0</c:v>
                </c:pt>
                <c:pt idx="7">
                  <c:v>33120</c:v>
                </c:pt>
              </c:numCache>
            </c:numRef>
          </c:val>
          <c:extLst>
            <c:ext xmlns:c16="http://schemas.microsoft.com/office/drawing/2014/chart" uri="{C3380CC4-5D6E-409C-BE32-E72D297353CC}">
              <c16:uniqueId val="{0000000E-B6EC-4733-BF68-B78A1D8B30BD}"/>
            </c:ext>
          </c:extLst>
        </c:ser>
        <c:ser>
          <c:idx val="4"/>
          <c:order val="4"/>
          <c:tx>
            <c:strRef>
              <c:f>Sheet1!$F$1</c:f>
              <c:strCache>
                <c:ptCount val="1"/>
                <c:pt idx="0">
                  <c:v>Benefits</c:v>
                </c:pt>
              </c:strCache>
            </c:strRef>
          </c:tx>
          <c:invertIfNegative val="0"/>
          <c:dPt>
            <c:idx val="3"/>
            <c:invertIfNegative val="0"/>
            <c:bubble3D val="0"/>
            <c:spPr>
              <a:noFill/>
            </c:spPr>
            <c:extLst>
              <c:ext xmlns:c16="http://schemas.microsoft.com/office/drawing/2014/chart" uri="{C3380CC4-5D6E-409C-BE32-E72D297353CC}">
                <c16:uniqueId val="{00000010-B6EC-4733-BF68-B78A1D8B30BD}"/>
              </c:ext>
            </c:extLst>
          </c:dPt>
          <c:dPt>
            <c:idx val="4"/>
            <c:invertIfNegative val="0"/>
            <c:bubble3D val="0"/>
            <c:spPr>
              <a:noFill/>
            </c:spPr>
            <c:extLst>
              <c:ext xmlns:c16="http://schemas.microsoft.com/office/drawing/2014/chart" uri="{C3380CC4-5D6E-409C-BE32-E72D297353CC}">
                <c16:uniqueId val="{00000012-B6EC-4733-BF68-B78A1D8B30BD}"/>
              </c:ext>
            </c:extLst>
          </c:dPt>
          <c:dPt>
            <c:idx val="5"/>
            <c:invertIfNegative val="0"/>
            <c:bubble3D val="0"/>
            <c:spPr>
              <a:solidFill>
                <a:schemeClr val="accent2"/>
              </a:solidFill>
            </c:spPr>
            <c:extLst>
              <c:ext xmlns:c16="http://schemas.microsoft.com/office/drawing/2014/chart" uri="{C3380CC4-5D6E-409C-BE32-E72D297353CC}">
                <c16:uniqueId val="{00000014-B6EC-4733-BF68-B78A1D8B30BD}"/>
              </c:ext>
            </c:extLst>
          </c:dPt>
          <c:dPt>
            <c:idx val="6"/>
            <c:invertIfNegative val="0"/>
            <c:bubble3D val="0"/>
            <c:spPr>
              <a:solidFill>
                <a:schemeClr val="accent2"/>
              </a:solidFill>
            </c:spPr>
            <c:extLst>
              <c:ext xmlns:c16="http://schemas.microsoft.com/office/drawing/2014/chart" uri="{C3380CC4-5D6E-409C-BE32-E72D297353CC}">
                <c16:uniqueId val="{00000016-B6EC-4733-BF68-B78A1D8B30BD}"/>
              </c:ext>
            </c:extLst>
          </c:dPt>
          <c:cat>
            <c:strRef>
              <c:f>Sheet1!$A$2:$A$9</c:f>
              <c:strCache>
                <c:ptCount val="8"/>
                <c:pt idx="0">
                  <c:v>2019</c:v>
                </c:pt>
                <c:pt idx="1">
                  <c:v>2029 No Replacement</c:v>
                </c:pt>
                <c:pt idx="2">
                  <c:v>Idle Removal</c:v>
                </c:pt>
                <c:pt idx="3">
                  <c:v>Potential Gap</c:v>
                </c:pt>
                <c:pt idx="4">
                  <c:v>Possible Build</c:v>
                </c:pt>
                <c:pt idx="5">
                  <c:v>Size Benefit</c:v>
                </c:pt>
                <c:pt idx="6">
                  <c:v>Pool Benefit</c:v>
                </c:pt>
                <c:pt idx="7">
                  <c:v>Equivalent Capacity</c:v>
                </c:pt>
              </c:strCache>
            </c:strRef>
          </c:cat>
          <c:val>
            <c:numRef>
              <c:f>Sheet1!$F$2:$F$9</c:f>
              <c:numCache>
                <c:formatCode>_(* #,##0_);_(* \(#,##0\);_(* "-"??_);_(@_)</c:formatCode>
                <c:ptCount val="8"/>
                <c:pt idx="1">
                  <c:v>0</c:v>
                </c:pt>
                <c:pt idx="2">
                  <c:v>10000</c:v>
                </c:pt>
                <c:pt idx="5">
                  <c:v>7200</c:v>
                </c:pt>
                <c:pt idx="6">
                  <c:v>1920</c:v>
                </c:pt>
              </c:numCache>
            </c:numRef>
          </c:val>
          <c:extLst>
            <c:ext xmlns:c16="http://schemas.microsoft.com/office/drawing/2014/chart" uri="{C3380CC4-5D6E-409C-BE32-E72D297353CC}">
              <c16:uniqueId val="{00000017-B6EC-4733-BF68-B78A1D8B30BD}"/>
            </c:ext>
          </c:extLst>
        </c:ser>
        <c:dLbls>
          <c:showLegendKey val="0"/>
          <c:showVal val="0"/>
          <c:showCatName val="0"/>
          <c:showSerName val="0"/>
          <c:showPercent val="0"/>
          <c:showBubbleSize val="0"/>
        </c:dLbls>
        <c:gapWidth val="59"/>
        <c:overlap val="100"/>
        <c:axId val="1656925232"/>
        <c:axId val="1656918160"/>
      </c:barChart>
      <c:catAx>
        <c:axId val="1656925232"/>
        <c:scaling>
          <c:orientation val="minMax"/>
        </c:scaling>
        <c:delete val="0"/>
        <c:axPos val="b"/>
        <c:numFmt formatCode="General" sourceLinked="1"/>
        <c:majorTickMark val="out"/>
        <c:minorTickMark val="none"/>
        <c:tickLblPos val="nextTo"/>
        <c:txPr>
          <a:bodyPr/>
          <a:lstStyle/>
          <a:p>
            <a:pPr>
              <a:defRPr sz="1600"/>
            </a:pPr>
            <a:endParaRPr lang="en-US"/>
          </a:p>
        </c:txPr>
        <c:crossAx val="1656918160"/>
        <c:crosses val="autoZero"/>
        <c:auto val="1"/>
        <c:lblAlgn val="ctr"/>
        <c:lblOffset val="100"/>
        <c:noMultiLvlLbl val="0"/>
      </c:catAx>
      <c:valAx>
        <c:axId val="1656918160"/>
        <c:scaling>
          <c:orientation val="minMax"/>
        </c:scaling>
        <c:delete val="0"/>
        <c:axPos val="l"/>
        <c:majorGridlines/>
        <c:numFmt formatCode="#,##0" sourceLinked="0"/>
        <c:majorTickMark val="out"/>
        <c:minorTickMark val="none"/>
        <c:tickLblPos val="nextTo"/>
        <c:crossAx val="16569252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Column2</c:v>
                </c:pt>
              </c:strCache>
            </c:strRef>
          </c:tx>
          <c:spPr>
            <a:noFill/>
          </c:spPr>
          <c:invertIfNegative val="0"/>
          <c:cat>
            <c:strRef>
              <c:f>Sheet1!$A$2:$A$9</c:f>
              <c:strCache>
                <c:ptCount val="8"/>
                <c:pt idx="0">
                  <c:v>2019</c:v>
                </c:pt>
                <c:pt idx="1">
                  <c:v>2029 No Replacement</c:v>
                </c:pt>
                <c:pt idx="2">
                  <c:v>Idle Removal</c:v>
                </c:pt>
                <c:pt idx="3">
                  <c:v>Potential Gap</c:v>
                </c:pt>
                <c:pt idx="4">
                  <c:v>Possible Build</c:v>
                </c:pt>
                <c:pt idx="5">
                  <c:v>Size Benefit</c:v>
                </c:pt>
                <c:pt idx="6">
                  <c:v>Pool Benefit</c:v>
                </c:pt>
                <c:pt idx="7">
                  <c:v>Equivalent Capacity</c:v>
                </c:pt>
              </c:strCache>
            </c:strRef>
          </c:cat>
          <c:val>
            <c:numRef>
              <c:f>Sheet1!$B$2:$B$9</c:f>
              <c:numCache>
                <c:formatCode>_(* #,##0_);_(* \(#,##0\);_(* "-"??_);_(@_)</c:formatCode>
                <c:ptCount val="8"/>
                <c:pt idx="1">
                  <c:v>0</c:v>
                </c:pt>
                <c:pt idx="2">
                  <c:v>98479</c:v>
                </c:pt>
                <c:pt idx="5">
                  <c:v>90272</c:v>
                </c:pt>
                <c:pt idx="6">
                  <c:v>97472</c:v>
                </c:pt>
              </c:numCache>
            </c:numRef>
          </c:val>
          <c:extLst>
            <c:ext xmlns:c16="http://schemas.microsoft.com/office/drawing/2014/chart" uri="{C3380CC4-5D6E-409C-BE32-E72D297353CC}">
              <c16:uniqueId val="{00000000-D75F-450F-ABBD-10A3545B714D}"/>
            </c:ext>
          </c:extLst>
        </c:ser>
        <c:ser>
          <c:idx val="1"/>
          <c:order val="1"/>
          <c:tx>
            <c:strRef>
              <c:f>Sheet1!$C$1</c:f>
              <c:strCache>
                <c:ptCount val="1"/>
                <c:pt idx="0">
                  <c:v>High Cap</c:v>
                </c:pt>
              </c:strCache>
            </c:strRef>
          </c:tx>
          <c:spPr>
            <a:solidFill>
              <a:schemeClr val="tx1">
                <a:lumMod val="75000"/>
                <a:lumOff val="25000"/>
              </a:schemeClr>
            </a:solidFill>
          </c:spPr>
          <c:invertIfNegative val="0"/>
          <c:dPt>
            <c:idx val="0"/>
            <c:invertIfNegative val="0"/>
            <c:bubble3D val="0"/>
            <c:spPr>
              <a:solidFill>
                <a:schemeClr val="tx1"/>
              </a:solidFill>
            </c:spPr>
            <c:extLst>
              <c:ext xmlns:c16="http://schemas.microsoft.com/office/drawing/2014/chart" uri="{C3380CC4-5D6E-409C-BE32-E72D297353CC}">
                <c16:uniqueId val="{00000002-D75F-450F-ABBD-10A3545B714D}"/>
              </c:ext>
            </c:extLst>
          </c:dPt>
          <c:cat>
            <c:strRef>
              <c:f>Sheet1!$A$2:$A$9</c:f>
              <c:strCache>
                <c:ptCount val="8"/>
                <c:pt idx="0">
                  <c:v>2019</c:v>
                </c:pt>
                <c:pt idx="1">
                  <c:v>2029 No Replacement</c:v>
                </c:pt>
                <c:pt idx="2">
                  <c:v>Idle Removal</c:v>
                </c:pt>
                <c:pt idx="3">
                  <c:v>Potential Gap</c:v>
                </c:pt>
                <c:pt idx="4">
                  <c:v>Possible Build</c:v>
                </c:pt>
                <c:pt idx="5">
                  <c:v>Size Benefit</c:v>
                </c:pt>
                <c:pt idx="6">
                  <c:v>Pool Benefit</c:v>
                </c:pt>
                <c:pt idx="7">
                  <c:v>Equivalent Capacity</c:v>
                </c:pt>
              </c:strCache>
            </c:strRef>
          </c:cat>
          <c:val>
            <c:numRef>
              <c:f>Sheet1!$C$2:$C$9</c:f>
              <c:numCache>
                <c:formatCode>#,##0</c:formatCode>
                <c:ptCount val="8"/>
                <c:pt idx="0" formatCode="_(* #,##0_);_(* \(#,##0\);_(* &quot;-&quot;??_);_(@_)">
                  <c:v>54121</c:v>
                </c:pt>
                <c:pt idx="1">
                  <c:v>49112</c:v>
                </c:pt>
                <c:pt idx="3" formatCode="_(* #,##0_);_(* \(#,##0\);_(* &quot;-&quot;??_);_(@_)">
                  <c:v>49112</c:v>
                </c:pt>
                <c:pt idx="4" formatCode="_(* #,##0_);_(* \(#,##0\);_(* &quot;-&quot;??_);_(@_)">
                  <c:v>49112</c:v>
                </c:pt>
                <c:pt idx="7" formatCode="_(* #,##0_);_(* \(#,##0\);_(* &quot;-&quot;??_);_(@_)">
                  <c:v>49112</c:v>
                </c:pt>
              </c:numCache>
            </c:numRef>
          </c:val>
          <c:extLst>
            <c:ext xmlns:c16="http://schemas.microsoft.com/office/drawing/2014/chart" uri="{C3380CC4-5D6E-409C-BE32-E72D297353CC}">
              <c16:uniqueId val="{00000003-D75F-450F-ABBD-10A3545B714D}"/>
            </c:ext>
          </c:extLst>
        </c:ser>
        <c:ser>
          <c:idx val="2"/>
          <c:order val="2"/>
          <c:tx>
            <c:strRef>
              <c:f>Sheet1!$D$1</c:f>
              <c:strCache>
                <c:ptCount val="1"/>
                <c:pt idx="0">
                  <c:v>Low Cap</c:v>
                </c:pt>
              </c:strCache>
            </c:strRef>
          </c:tx>
          <c:spPr>
            <a:solidFill>
              <a:schemeClr val="accent1"/>
            </a:solidFill>
          </c:spPr>
          <c:invertIfNegative val="0"/>
          <c:dPt>
            <c:idx val="0"/>
            <c:invertIfNegative val="0"/>
            <c:bubble3D val="0"/>
            <c:spPr>
              <a:solidFill>
                <a:srgbClr val="0070C0"/>
              </a:solidFill>
            </c:spPr>
            <c:extLst>
              <c:ext xmlns:c16="http://schemas.microsoft.com/office/drawing/2014/chart" uri="{C3380CC4-5D6E-409C-BE32-E72D297353CC}">
                <c16:uniqueId val="{00000005-D75F-450F-ABBD-10A3545B714D}"/>
              </c:ext>
            </c:extLst>
          </c:dPt>
          <c:dPt>
            <c:idx val="1"/>
            <c:invertIfNegative val="0"/>
            <c:bubble3D val="0"/>
            <c:extLst>
              <c:ext xmlns:c16="http://schemas.microsoft.com/office/drawing/2014/chart" uri="{C3380CC4-5D6E-409C-BE32-E72D297353CC}">
                <c16:uniqueId val="{00000006-D75F-450F-ABBD-10A3545B714D}"/>
              </c:ext>
            </c:extLst>
          </c:dPt>
          <c:cat>
            <c:strRef>
              <c:f>Sheet1!$A$2:$A$9</c:f>
              <c:strCache>
                <c:ptCount val="8"/>
                <c:pt idx="0">
                  <c:v>2019</c:v>
                </c:pt>
                <c:pt idx="1">
                  <c:v>2029 No Replacement</c:v>
                </c:pt>
                <c:pt idx="2">
                  <c:v>Idle Removal</c:v>
                </c:pt>
                <c:pt idx="3">
                  <c:v>Potential Gap</c:v>
                </c:pt>
                <c:pt idx="4">
                  <c:v>Possible Build</c:v>
                </c:pt>
                <c:pt idx="5">
                  <c:v>Size Benefit</c:v>
                </c:pt>
                <c:pt idx="6">
                  <c:v>Pool Benefit</c:v>
                </c:pt>
                <c:pt idx="7">
                  <c:v>Equivalent Capacity</c:v>
                </c:pt>
              </c:strCache>
            </c:strRef>
          </c:cat>
          <c:val>
            <c:numRef>
              <c:f>Sheet1!$D$2:$D$9</c:f>
              <c:numCache>
                <c:formatCode>_(* #,##0_);_(* \(#,##0\);_(* "-"??_);_(@_)</c:formatCode>
                <c:ptCount val="8"/>
                <c:pt idx="0">
                  <c:v>54358</c:v>
                </c:pt>
                <c:pt idx="1">
                  <c:v>17160</c:v>
                </c:pt>
                <c:pt idx="3">
                  <c:v>17160</c:v>
                </c:pt>
                <c:pt idx="4">
                  <c:v>17160</c:v>
                </c:pt>
                <c:pt idx="7">
                  <c:v>17160</c:v>
                </c:pt>
              </c:numCache>
            </c:numRef>
          </c:val>
          <c:extLst>
            <c:ext xmlns:c16="http://schemas.microsoft.com/office/drawing/2014/chart" uri="{C3380CC4-5D6E-409C-BE32-E72D297353CC}">
              <c16:uniqueId val="{00000007-D75F-450F-ABBD-10A3545B714D}"/>
            </c:ext>
          </c:extLst>
        </c:ser>
        <c:ser>
          <c:idx val="3"/>
          <c:order val="3"/>
          <c:tx>
            <c:strRef>
              <c:f>Sheet1!$E$1</c:f>
              <c:strCache>
                <c:ptCount val="1"/>
                <c:pt idx="0">
                  <c:v>Fall Outs</c:v>
                </c:pt>
              </c:strCache>
            </c:strRef>
          </c:tx>
          <c:spPr>
            <a:solidFill>
              <a:schemeClr val="bg1"/>
            </a:solidFill>
            <a:ln w="15875">
              <a:solidFill>
                <a:schemeClr val="tx1"/>
              </a:solidFill>
              <a:prstDash val="dash"/>
            </a:ln>
          </c:spPr>
          <c:invertIfNegative val="0"/>
          <c:dPt>
            <c:idx val="3"/>
            <c:invertIfNegative val="0"/>
            <c:bubble3D val="0"/>
            <c:spPr>
              <a:solidFill>
                <a:schemeClr val="bg1"/>
              </a:solidFill>
              <a:ln w="15875">
                <a:solidFill>
                  <a:schemeClr val="tx1"/>
                </a:solidFill>
                <a:prstDash val="solid"/>
              </a:ln>
            </c:spPr>
            <c:extLst>
              <c:ext xmlns:c16="http://schemas.microsoft.com/office/drawing/2014/chart" uri="{C3380CC4-5D6E-409C-BE32-E72D297353CC}">
                <c16:uniqueId val="{00000009-D75F-450F-ABBD-10A3545B714D}"/>
              </c:ext>
            </c:extLst>
          </c:dPt>
          <c:dPt>
            <c:idx val="4"/>
            <c:invertIfNegative val="0"/>
            <c:bubble3D val="0"/>
            <c:spPr>
              <a:solidFill>
                <a:schemeClr val="accent2"/>
              </a:solidFill>
              <a:ln w="15875">
                <a:noFill/>
                <a:prstDash val="dash"/>
              </a:ln>
            </c:spPr>
            <c:extLst>
              <c:ext xmlns:c16="http://schemas.microsoft.com/office/drawing/2014/chart" uri="{C3380CC4-5D6E-409C-BE32-E72D297353CC}">
                <c16:uniqueId val="{0000000B-D75F-450F-ABBD-10A3545B714D}"/>
              </c:ext>
            </c:extLst>
          </c:dPt>
          <c:dPt>
            <c:idx val="7"/>
            <c:invertIfNegative val="0"/>
            <c:bubble3D val="0"/>
            <c:spPr>
              <a:solidFill>
                <a:schemeClr val="accent2"/>
              </a:solidFill>
              <a:ln w="15875">
                <a:noFill/>
                <a:prstDash val="dash"/>
              </a:ln>
            </c:spPr>
            <c:extLst>
              <c:ext xmlns:c16="http://schemas.microsoft.com/office/drawing/2014/chart" uri="{C3380CC4-5D6E-409C-BE32-E72D297353CC}">
                <c16:uniqueId val="{0000000D-D75F-450F-ABBD-10A3545B714D}"/>
              </c:ext>
            </c:extLst>
          </c:dPt>
          <c:cat>
            <c:strRef>
              <c:f>Sheet1!$A$2:$A$9</c:f>
              <c:strCache>
                <c:ptCount val="8"/>
                <c:pt idx="0">
                  <c:v>2019</c:v>
                </c:pt>
                <c:pt idx="1">
                  <c:v>2029 No Replacement</c:v>
                </c:pt>
                <c:pt idx="2">
                  <c:v>Idle Removal</c:v>
                </c:pt>
                <c:pt idx="3">
                  <c:v>Potential Gap</c:v>
                </c:pt>
                <c:pt idx="4">
                  <c:v>Possible Build</c:v>
                </c:pt>
                <c:pt idx="5">
                  <c:v>Size Benefit</c:v>
                </c:pt>
                <c:pt idx="6">
                  <c:v>Pool Benefit</c:v>
                </c:pt>
                <c:pt idx="7">
                  <c:v>Equivalent Capacity</c:v>
                </c:pt>
              </c:strCache>
            </c:strRef>
          </c:cat>
          <c:val>
            <c:numRef>
              <c:f>Sheet1!$E$2:$E$9</c:f>
              <c:numCache>
                <c:formatCode>_(* #,##0_);_(* \(#,##0\);_(* "-"??_);_(@_)</c:formatCode>
                <c:ptCount val="8"/>
                <c:pt idx="1">
                  <c:v>42207</c:v>
                </c:pt>
                <c:pt idx="3">
                  <c:v>32207</c:v>
                </c:pt>
                <c:pt idx="4">
                  <c:v>24000</c:v>
                </c:pt>
                <c:pt idx="5">
                  <c:v>0</c:v>
                </c:pt>
                <c:pt idx="7">
                  <c:v>33120</c:v>
                </c:pt>
              </c:numCache>
            </c:numRef>
          </c:val>
          <c:extLst>
            <c:ext xmlns:c16="http://schemas.microsoft.com/office/drawing/2014/chart" uri="{C3380CC4-5D6E-409C-BE32-E72D297353CC}">
              <c16:uniqueId val="{0000000E-D75F-450F-ABBD-10A3545B714D}"/>
            </c:ext>
          </c:extLst>
        </c:ser>
        <c:ser>
          <c:idx val="4"/>
          <c:order val="4"/>
          <c:tx>
            <c:strRef>
              <c:f>Sheet1!$F$1</c:f>
              <c:strCache>
                <c:ptCount val="1"/>
                <c:pt idx="0">
                  <c:v>Benefits</c:v>
                </c:pt>
              </c:strCache>
            </c:strRef>
          </c:tx>
          <c:invertIfNegative val="0"/>
          <c:dPt>
            <c:idx val="3"/>
            <c:invertIfNegative val="0"/>
            <c:bubble3D val="0"/>
            <c:spPr>
              <a:noFill/>
            </c:spPr>
            <c:extLst>
              <c:ext xmlns:c16="http://schemas.microsoft.com/office/drawing/2014/chart" uri="{C3380CC4-5D6E-409C-BE32-E72D297353CC}">
                <c16:uniqueId val="{00000010-D75F-450F-ABBD-10A3545B714D}"/>
              </c:ext>
            </c:extLst>
          </c:dPt>
          <c:dPt>
            <c:idx val="4"/>
            <c:invertIfNegative val="0"/>
            <c:bubble3D val="0"/>
            <c:spPr>
              <a:noFill/>
            </c:spPr>
            <c:extLst>
              <c:ext xmlns:c16="http://schemas.microsoft.com/office/drawing/2014/chart" uri="{C3380CC4-5D6E-409C-BE32-E72D297353CC}">
                <c16:uniqueId val="{00000012-D75F-450F-ABBD-10A3545B714D}"/>
              </c:ext>
            </c:extLst>
          </c:dPt>
          <c:dPt>
            <c:idx val="5"/>
            <c:invertIfNegative val="0"/>
            <c:bubble3D val="0"/>
            <c:spPr>
              <a:solidFill>
                <a:schemeClr val="accent2"/>
              </a:solidFill>
            </c:spPr>
            <c:extLst>
              <c:ext xmlns:c16="http://schemas.microsoft.com/office/drawing/2014/chart" uri="{C3380CC4-5D6E-409C-BE32-E72D297353CC}">
                <c16:uniqueId val="{00000014-D75F-450F-ABBD-10A3545B714D}"/>
              </c:ext>
            </c:extLst>
          </c:dPt>
          <c:dPt>
            <c:idx val="6"/>
            <c:invertIfNegative val="0"/>
            <c:bubble3D val="0"/>
            <c:spPr>
              <a:solidFill>
                <a:schemeClr val="accent2"/>
              </a:solidFill>
            </c:spPr>
            <c:extLst>
              <c:ext xmlns:c16="http://schemas.microsoft.com/office/drawing/2014/chart" uri="{C3380CC4-5D6E-409C-BE32-E72D297353CC}">
                <c16:uniqueId val="{00000016-D75F-450F-ABBD-10A3545B714D}"/>
              </c:ext>
            </c:extLst>
          </c:dPt>
          <c:cat>
            <c:strRef>
              <c:f>Sheet1!$A$2:$A$9</c:f>
              <c:strCache>
                <c:ptCount val="8"/>
                <c:pt idx="0">
                  <c:v>2019</c:v>
                </c:pt>
                <c:pt idx="1">
                  <c:v>2029 No Replacement</c:v>
                </c:pt>
                <c:pt idx="2">
                  <c:v>Idle Removal</c:v>
                </c:pt>
                <c:pt idx="3">
                  <c:v>Potential Gap</c:v>
                </c:pt>
                <c:pt idx="4">
                  <c:v>Possible Build</c:v>
                </c:pt>
                <c:pt idx="5">
                  <c:v>Size Benefit</c:v>
                </c:pt>
                <c:pt idx="6">
                  <c:v>Pool Benefit</c:v>
                </c:pt>
                <c:pt idx="7">
                  <c:v>Equivalent Capacity</c:v>
                </c:pt>
              </c:strCache>
            </c:strRef>
          </c:cat>
          <c:val>
            <c:numRef>
              <c:f>Sheet1!$F$2:$F$9</c:f>
              <c:numCache>
                <c:formatCode>_(* #,##0_);_(* \(#,##0\);_(* "-"??_);_(@_)</c:formatCode>
                <c:ptCount val="8"/>
                <c:pt idx="1">
                  <c:v>0</c:v>
                </c:pt>
                <c:pt idx="2">
                  <c:v>10000</c:v>
                </c:pt>
                <c:pt idx="5">
                  <c:v>7200</c:v>
                </c:pt>
                <c:pt idx="6">
                  <c:v>1920</c:v>
                </c:pt>
              </c:numCache>
            </c:numRef>
          </c:val>
          <c:extLst>
            <c:ext xmlns:c16="http://schemas.microsoft.com/office/drawing/2014/chart" uri="{C3380CC4-5D6E-409C-BE32-E72D297353CC}">
              <c16:uniqueId val="{00000017-D75F-450F-ABBD-10A3545B714D}"/>
            </c:ext>
          </c:extLst>
        </c:ser>
        <c:dLbls>
          <c:showLegendKey val="0"/>
          <c:showVal val="0"/>
          <c:showCatName val="0"/>
          <c:showSerName val="0"/>
          <c:showPercent val="0"/>
          <c:showBubbleSize val="0"/>
        </c:dLbls>
        <c:gapWidth val="59"/>
        <c:overlap val="100"/>
        <c:axId val="1656386464"/>
        <c:axId val="1656387008"/>
      </c:barChart>
      <c:catAx>
        <c:axId val="1656386464"/>
        <c:scaling>
          <c:orientation val="minMax"/>
        </c:scaling>
        <c:delete val="0"/>
        <c:axPos val="b"/>
        <c:numFmt formatCode="General" sourceLinked="1"/>
        <c:majorTickMark val="out"/>
        <c:minorTickMark val="none"/>
        <c:tickLblPos val="nextTo"/>
        <c:txPr>
          <a:bodyPr/>
          <a:lstStyle/>
          <a:p>
            <a:pPr>
              <a:defRPr sz="1600"/>
            </a:pPr>
            <a:endParaRPr lang="en-US"/>
          </a:p>
        </c:txPr>
        <c:crossAx val="1656387008"/>
        <c:crosses val="autoZero"/>
        <c:auto val="1"/>
        <c:lblAlgn val="ctr"/>
        <c:lblOffset val="100"/>
        <c:noMultiLvlLbl val="0"/>
      </c:catAx>
      <c:valAx>
        <c:axId val="1656387008"/>
        <c:scaling>
          <c:orientation val="minMax"/>
        </c:scaling>
        <c:delete val="0"/>
        <c:axPos val="l"/>
        <c:majorGridlines/>
        <c:numFmt formatCode="#,##0" sourceLinked="0"/>
        <c:majorTickMark val="out"/>
        <c:minorTickMark val="none"/>
        <c:tickLblPos val="nextTo"/>
        <c:crossAx val="16563864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aseline="0" dirty="0"/>
              <a:t>90 DAY MOVING AVERAGE TRIPS-PER-YEAR FOR NABP CARS ON NS INDEXED TO MARCH 2015</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strRef>
              <c:f>Sheet1!$B$1</c:f>
              <c:strCache>
                <c:ptCount val="1"/>
                <c:pt idx="0">
                  <c:v>90 DMA TPY</c:v>
                </c:pt>
              </c:strCache>
            </c:strRef>
          </c:tx>
          <c:spPr>
            <a:solidFill>
              <a:schemeClr val="bg1"/>
            </a:solidFill>
            <a:ln>
              <a:noFill/>
            </a:ln>
            <a:effectLst/>
          </c:spPr>
          <c:cat>
            <c:numRef>
              <c:f>Sheet1!$A$2:$A$1606</c:f>
              <c:numCache>
                <c:formatCode>m/d/yyyy</c:formatCode>
                <c:ptCount val="1605"/>
                <c:pt idx="0">
                  <c:v>42095</c:v>
                </c:pt>
                <c:pt idx="1">
                  <c:v>42096</c:v>
                </c:pt>
                <c:pt idx="2">
                  <c:v>42097</c:v>
                </c:pt>
                <c:pt idx="3">
                  <c:v>42098</c:v>
                </c:pt>
                <c:pt idx="4">
                  <c:v>42099</c:v>
                </c:pt>
                <c:pt idx="5">
                  <c:v>42100</c:v>
                </c:pt>
                <c:pt idx="6">
                  <c:v>42101</c:v>
                </c:pt>
                <c:pt idx="7">
                  <c:v>42102</c:v>
                </c:pt>
                <c:pt idx="8">
                  <c:v>42103</c:v>
                </c:pt>
                <c:pt idx="9">
                  <c:v>42104</c:v>
                </c:pt>
                <c:pt idx="10">
                  <c:v>42105</c:v>
                </c:pt>
                <c:pt idx="11">
                  <c:v>42106</c:v>
                </c:pt>
                <c:pt idx="12">
                  <c:v>42107</c:v>
                </c:pt>
                <c:pt idx="13">
                  <c:v>42108</c:v>
                </c:pt>
                <c:pt idx="14">
                  <c:v>42109</c:v>
                </c:pt>
                <c:pt idx="15">
                  <c:v>42110</c:v>
                </c:pt>
                <c:pt idx="16">
                  <c:v>42111</c:v>
                </c:pt>
                <c:pt idx="17">
                  <c:v>42112</c:v>
                </c:pt>
                <c:pt idx="18">
                  <c:v>42113</c:v>
                </c:pt>
                <c:pt idx="19">
                  <c:v>42114</c:v>
                </c:pt>
                <c:pt idx="20">
                  <c:v>42115</c:v>
                </c:pt>
                <c:pt idx="21">
                  <c:v>42116</c:v>
                </c:pt>
                <c:pt idx="22">
                  <c:v>42117</c:v>
                </c:pt>
                <c:pt idx="23">
                  <c:v>42118</c:v>
                </c:pt>
                <c:pt idx="24">
                  <c:v>42119</c:v>
                </c:pt>
                <c:pt idx="25">
                  <c:v>42120</c:v>
                </c:pt>
                <c:pt idx="26">
                  <c:v>42121</c:v>
                </c:pt>
                <c:pt idx="27">
                  <c:v>42122</c:v>
                </c:pt>
                <c:pt idx="28">
                  <c:v>42123</c:v>
                </c:pt>
                <c:pt idx="29">
                  <c:v>42124</c:v>
                </c:pt>
                <c:pt idx="30">
                  <c:v>42125</c:v>
                </c:pt>
                <c:pt idx="31">
                  <c:v>42126</c:v>
                </c:pt>
                <c:pt idx="32">
                  <c:v>42127</c:v>
                </c:pt>
                <c:pt idx="33">
                  <c:v>42128</c:v>
                </c:pt>
                <c:pt idx="34">
                  <c:v>42129</c:v>
                </c:pt>
                <c:pt idx="35">
                  <c:v>42130</c:v>
                </c:pt>
                <c:pt idx="36">
                  <c:v>42131</c:v>
                </c:pt>
                <c:pt idx="37">
                  <c:v>42132</c:v>
                </c:pt>
                <c:pt idx="38">
                  <c:v>42133</c:v>
                </c:pt>
                <c:pt idx="39">
                  <c:v>42134</c:v>
                </c:pt>
                <c:pt idx="40">
                  <c:v>42135</c:v>
                </c:pt>
                <c:pt idx="41">
                  <c:v>42136</c:v>
                </c:pt>
                <c:pt idx="42">
                  <c:v>42137</c:v>
                </c:pt>
                <c:pt idx="43">
                  <c:v>42138</c:v>
                </c:pt>
                <c:pt idx="44">
                  <c:v>42139</c:v>
                </c:pt>
                <c:pt idx="45">
                  <c:v>42140</c:v>
                </c:pt>
                <c:pt idx="46">
                  <c:v>42141</c:v>
                </c:pt>
                <c:pt idx="47">
                  <c:v>42142</c:v>
                </c:pt>
                <c:pt idx="48">
                  <c:v>42143</c:v>
                </c:pt>
                <c:pt idx="49">
                  <c:v>42144</c:v>
                </c:pt>
                <c:pt idx="50">
                  <c:v>42145</c:v>
                </c:pt>
                <c:pt idx="51">
                  <c:v>42146</c:v>
                </c:pt>
                <c:pt idx="52">
                  <c:v>42147</c:v>
                </c:pt>
                <c:pt idx="53">
                  <c:v>42148</c:v>
                </c:pt>
                <c:pt idx="54">
                  <c:v>42149</c:v>
                </c:pt>
                <c:pt idx="55">
                  <c:v>42150</c:v>
                </c:pt>
                <c:pt idx="56">
                  <c:v>42151</c:v>
                </c:pt>
                <c:pt idx="57">
                  <c:v>42152</c:v>
                </c:pt>
                <c:pt idx="58">
                  <c:v>42153</c:v>
                </c:pt>
                <c:pt idx="59">
                  <c:v>42154</c:v>
                </c:pt>
                <c:pt idx="60">
                  <c:v>42155</c:v>
                </c:pt>
                <c:pt idx="61">
                  <c:v>42156</c:v>
                </c:pt>
                <c:pt idx="62">
                  <c:v>42157</c:v>
                </c:pt>
                <c:pt idx="63">
                  <c:v>42158</c:v>
                </c:pt>
                <c:pt idx="64">
                  <c:v>42159</c:v>
                </c:pt>
                <c:pt idx="65">
                  <c:v>42160</c:v>
                </c:pt>
                <c:pt idx="66">
                  <c:v>42161</c:v>
                </c:pt>
                <c:pt idx="67">
                  <c:v>42162</c:v>
                </c:pt>
                <c:pt idx="68">
                  <c:v>42163</c:v>
                </c:pt>
                <c:pt idx="69">
                  <c:v>42164</c:v>
                </c:pt>
                <c:pt idx="70">
                  <c:v>42165</c:v>
                </c:pt>
                <c:pt idx="71">
                  <c:v>42166</c:v>
                </c:pt>
                <c:pt idx="72">
                  <c:v>42167</c:v>
                </c:pt>
                <c:pt idx="73">
                  <c:v>42168</c:v>
                </c:pt>
                <c:pt idx="74">
                  <c:v>42169</c:v>
                </c:pt>
                <c:pt idx="75">
                  <c:v>42170</c:v>
                </c:pt>
                <c:pt idx="76">
                  <c:v>42171</c:v>
                </c:pt>
                <c:pt idx="77">
                  <c:v>42172</c:v>
                </c:pt>
                <c:pt idx="78">
                  <c:v>42173</c:v>
                </c:pt>
                <c:pt idx="79">
                  <c:v>42174</c:v>
                </c:pt>
                <c:pt idx="80">
                  <c:v>42175</c:v>
                </c:pt>
                <c:pt idx="81">
                  <c:v>42176</c:v>
                </c:pt>
                <c:pt idx="82">
                  <c:v>42177</c:v>
                </c:pt>
                <c:pt idx="83">
                  <c:v>42178</c:v>
                </c:pt>
                <c:pt idx="84">
                  <c:v>42179</c:v>
                </c:pt>
                <c:pt idx="85">
                  <c:v>42180</c:v>
                </c:pt>
                <c:pt idx="86">
                  <c:v>42181</c:v>
                </c:pt>
                <c:pt idx="87">
                  <c:v>42182</c:v>
                </c:pt>
                <c:pt idx="88">
                  <c:v>42183</c:v>
                </c:pt>
                <c:pt idx="89">
                  <c:v>42184</c:v>
                </c:pt>
                <c:pt idx="90">
                  <c:v>42185</c:v>
                </c:pt>
                <c:pt idx="91">
                  <c:v>42186</c:v>
                </c:pt>
                <c:pt idx="92">
                  <c:v>42187</c:v>
                </c:pt>
                <c:pt idx="93">
                  <c:v>42188</c:v>
                </c:pt>
                <c:pt idx="94">
                  <c:v>42189</c:v>
                </c:pt>
                <c:pt idx="95">
                  <c:v>42190</c:v>
                </c:pt>
                <c:pt idx="96">
                  <c:v>42191</c:v>
                </c:pt>
                <c:pt idx="97">
                  <c:v>42192</c:v>
                </c:pt>
                <c:pt idx="98">
                  <c:v>42193</c:v>
                </c:pt>
                <c:pt idx="99">
                  <c:v>42194</c:v>
                </c:pt>
                <c:pt idx="100">
                  <c:v>42195</c:v>
                </c:pt>
                <c:pt idx="101">
                  <c:v>42196</c:v>
                </c:pt>
                <c:pt idx="102">
                  <c:v>42197</c:v>
                </c:pt>
                <c:pt idx="103">
                  <c:v>42198</c:v>
                </c:pt>
                <c:pt idx="104">
                  <c:v>42199</c:v>
                </c:pt>
                <c:pt idx="105">
                  <c:v>42200</c:v>
                </c:pt>
                <c:pt idx="106">
                  <c:v>42201</c:v>
                </c:pt>
                <c:pt idx="107">
                  <c:v>42202</c:v>
                </c:pt>
                <c:pt idx="108">
                  <c:v>42203</c:v>
                </c:pt>
                <c:pt idx="109">
                  <c:v>42204</c:v>
                </c:pt>
                <c:pt idx="110">
                  <c:v>42205</c:v>
                </c:pt>
                <c:pt idx="111">
                  <c:v>42206</c:v>
                </c:pt>
                <c:pt idx="112">
                  <c:v>42207</c:v>
                </c:pt>
                <c:pt idx="113">
                  <c:v>42208</c:v>
                </c:pt>
                <c:pt idx="114">
                  <c:v>42209</c:v>
                </c:pt>
                <c:pt idx="115">
                  <c:v>42210</c:v>
                </c:pt>
                <c:pt idx="116">
                  <c:v>42211</c:v>
                </c:pt>
                <c:pt idx="117">
                  <c:v>42212</c:v>
                </c:pt>
                <c:pt idx="118">
                  <c:v>42213</c:v>
                </c:pt>
                <c:pt idx="119">
                  <c:v>42214</c:v>
                </c:pt>
                <c:pt idx="120">
                  <c:v>42215</c:v>
                </c:pt>
                <c:pt idx="121">
                  <c:v>42216</c:v>
                </c:pt>
                <c:pt idx="122">
                  <c:v>42217</c:v>
                </c:pt>
                <c:pt idx="123">
                  <c:v>42218</c:v>
                </c:pt>
                <c:pt idx="124">
                  <c:v>42219</c:v>
                </c:pt>
                <c:pt idx="125">
                  <c:v>42220</c:v>
                </c:pt>
                <c:pt idx="126">
                  <c:v>42221</c:v>
                </c:pt>
                <c:pt idx="127">
                  <c:v>42222</c:v>
                </c:pt>
                <c:pt idx="128">
                  <c:v>42223</c:v>
                </c:pt>
                <c:pt idx="129">
                  <c:v>42224</c:v>
                </c:pt>
                <c:pt idx="130">
                  <c:v>42225</c:v>
                </c:pt>
                <c:pt idx="131">
                  <c:v>42226</c:v>
                </c:pt>
                <c:pt idx="132">
                  <c:v>42227</c:v>
                </c:pt>
                <c:pt idx="133">
                  <c:v>42228</c:v>
                </c:pt>
                <c:pt idx="134">
                  <c:v>42229</c:v>
                </c:pt>
                <c:pt idx="135">
                  <c:v>42230</c:v>
                </c:pt>
                <c:pt idx="136">
                  <c:v>42231</c:v>
                </c:pt>
                <c:pt idx="137">
                  <c:v>42232</c:v>
                </c:pt>
                <c:pt idx="138">
                  <c:v>42233</c:v>
                </c:pt>
                <c:pt idx="139">
                  <c:v>42234</c:v>
                </c:pt>
                <c:pt idx="140">
                  <c:v>42235</c:v>
                </c:pt>
                <c:pt idx="141">
                  <c:v>42236</c:v>
                </c:pt>
                <c:pt idx="142">
                  <c:v>42237</c:v>
                </c:pt>
                <c:pt idx="143">
                  <c:v>42238</c:v>
                </c:pt>
                <c:pt idx="144">
                  <c:v>42239</c:v>
                </c:pt>
                <c:pt idx="145">
                  <c:v>42240</c:v>
                </c:pt>
                <c:pt idx="146">
                  <c:v>42241</c:v>
                </c:pt>
                <c:pt idx="147">
                  <c:v>42242</c:v>
                </c:pt>
                <c:pt idx="148">
                  <c:v>42243</c:v>
                </c:pt>
                <c:pt idx="149">
                  <c:v>42244</c:v>
                </c:pt>
                <c:pt idx="150">
                  <c:v>42245</c:v>
                </c:pt>
                <c:pt idx="151">
                  <c:v>42246</c:v>
                </c:pt>
                <c:pt idx="152">
                  <c:v>42247</c:v>
                </c:pt>
                <c:pt idx="153">
                  <c:v>42248</c:v>
                </c:pt>
                <c:pt idx="154">
                  <c:v>42249</c:v>
                </c:pt>
                <c:pt idx="155">
                  <c:v>42250</c:v>
                </c:pt>
                <c:pt idx="156">
                  <c:v>42251</c:v>
                </c:pt>
                <c:pt idx="157">
                  <c:v>42252</c:v>
                </c:pt>
                <c:pt idx="158">
                  <c:v>42253</c:v>
                </c:pt>
                <c:pt idx="159">
                  <c:v>42254</c:v>
                </c:pt>
                <c:pt idx="160">
                  <c:v>42255</c:v>
                </c:pt>
                <c:pt idx="161">
                  <c:v>42256</c:v>
                </c:pt>
                <c:pt idx="162">
                  <c:v>42257</c:v>
                </c:pt>
                <c:pt idx="163">
                  <c:v>42258</c:v>
                </c:pt>
                <c:pt idx="164">
                  <c:v>42259</c:v>
                </c:pt>
                <c:pt idx="165">
                  <c:v>42260</c:v>
                </c:pt>
                <c:pt idx="166">
                  <c:v>42261</c:v>
                </c:pt>
                <c:pt idx="167">
                  <c:v>42262</c:v>
                </c:pt>
                <c:pt idx="168">
                  <c:v>42263</c:v>
                </c:pt>
                <c:pt idx="169">
                  <c:v>42264</c:v>
                </c:pt>
                <c:pt idx="170">
                  <c:v>42265</c:v>
                </c:pt>
                <c:pt idx="171">
                  <c:v>42266</c:v>
                </c:pt>
                <c:pt idx="172">
                  <c:v>42267</c:v>
                </c:pt>
                <c:pt idx="173">
                  <c:v>42268</c:v>
                </c:pt>
                <c:pt idx="174">
                  <c:v>42269</c:v>
                </c:pt>
                <c:pt idx="175">
                  <c:v>42270</c:v>
                </c:pt>
                <c:pt idx="176">
                  <c:v>42271</c:v>
                </c:pt>
                <c:pt idx="177">
                  <c:v>42272</c:v>
                </c:pt>
                <c:pt idx="178">
                  <c:v>42273</c:v>
                </c:pt>
                <c:pt idx="179">
                  <c:v>42274</c:v>
                </c:pt>
                <c:pt idx="180">
                  <c:v>42275</c:v>
                </c:pt>
                <c:pt idx="181">
                  <c:v>42276</c:v>
                </c:pt>
                <c:pt idx="182">
                  <c:v>42277</c:v>
                </c:pt>
                <c:pt idx="183">
                  <c:v>42278</c:v>
                </c:pt>
                <c:pt idx="184">
                  <c:v>42279</c:v>
                </c:pt>
                <c:pt idx="185">
                  <c:v>42280</c:v>
                </c:pt>
                <c:pt idx="186">
                  <c:v>42281</c:v>
                </c:pt>
                <c:pt idx="187">
                  <c:v>42282</c:v>
                </c:pt>
                <c:pt idx="188">
                  <c:v>42283</c:v>
                </c:pt>
                <c:pt idx="189">
                  <c:v>42284</c:v>
                </c:pt>
                <c:pt idx="190">
                  <c:v>42285</c:v>
                </c:pt>
                <c:pt idx="191">
                  <c:v>42286</c:v>
                </c:pt>
                <c:pt idx="192">
                  <c:v>42287</c:v>
                </c:pt>
                <c:pt idx="193">
                  <c:v>42288</c:v>
                </c:pt>
                <c:pt idx="194">
                  <c:v>42289</c:v>
                </c:pt>
                <c:pt idx="195">
                  <c:v>42290</c:v>
                </c:pt>
                <c:pt idx="196">
                  <c:v>42291</c:v>
                </c:pt>
                <c:pt idx="197">
                  <c:v>42292</c:v>
                </c:pt>
                <c:pt idx="198">
                  <c:v>42293</c:v>
                </c:pt>
                <c:pt idx="199">
                  <c:v>42294</c:v>
                </c:pt>
                <c:pt idx="200">
                  <c:v>42295</c:v>
                </c:pt>
                <c:pt idx="201">
                  <c:v>42296</c:v>
                </c:pt>
                <c:pt idx="202">
                  <c:v>42297</c:v>
                </c:pt>
                <c:pt idx="203">
                  <c:v>42298</c:v>
                </c:pt>
                <c:pt idx="204">
                  <c:v>42299</c:v>
                </c:pt>
                <c:pt idx="205">
                  <c:v>42300</c:v>
                </c:pt>
                <c:pt idx="206">
                  <c:v>42301</c:v>
                </c:pt>
                <c:pt idx="207">
                  <c:v>42302</c:v>
                </c:pt>
                <c:pt idx="208">
                  <c:v>42303</c:v>
                </c:pt>
                <c:pt idx="209">
                  <c:v>42304</c:v>
                </c:pt>
                <c:pt idx="210">
                  <c:v>42305</c:v>
                </c:pt>
                <c:pt idx="211">
                  <c:v>42306</c:v>
                </c:pt>
                <c:pt idx="212">
                  <c:v>42307</c:v>
                </c:pt>
                <c:pt idx="213">
                  <c:v>42308</c:v>
                </c:pt>
                <c:pt idx="214">
                  <c:v>42309</c:v>
                </c:pt>
                <c:pt idx="215">
                  <c:v>42310</c:v>
                </c:pt>
                <c:pt idx="216">
                  <c:v>42311</c:v>
                </c:pt>
                <c:pt idx="217">
                  <c:v>42312</c:v>
                </c:pt>
                <c:pt idx="218">
                  <c:v>42313</c:v>
                </c:pt>
                <c:pt idx="219">
                  <c:v>42314</c:v>
                </c:pt>
                <c:pt idx="220">
                  <c:v>42315</c:v>
                </c:pt>
                <c:pt idx="221">
                  <c:v>42316</c:v>
                </c:pt>
                <c:pt idx="222">
                  <c:v>42317</c:v>
                </c:pt>
                <c:pt idx="223">
                  <c:v>42318</c:v>
                </c:pt>
                <c:pt idx="224">
                  <c:v>42319</c:v>
                </c:pt>
                <c:pt idx="225">
                  <c:v>42320</c:v>
                </c:pt>
                <c:pt idx="226">
                  <c:v>42321</c:v>
                </c:pt>
                <c:pt idx="227">
                  <c:v>42322</c:v>
                </c:pt>
                <c:pt idx="228">
                  <c:v>42323</c:v>
                </c:pt>
                <c:pt idx="229">
                  <c:v>42324</c:v>
                </c:pt>
                <c:pt idx="230">
                  <c:v>42325</c:v>
                </c:pt>
                <c:pt idx="231">
                  <c:v>42326</c:v>
                </c:pt>
                <c:pt idx="232">
                  <c:v>42327</c:v>
                </c:pt>
                <c:pt idx="233">
                  <c:v>42328</c:v>
                </c:pt>
                <c:pt idx="234">
                  <c:v>42329</c:v>
                </c:pt>
                <c:pt idx="235">
                  <c:v>42330</c:v>
                </c:pt>
                <c:pt idx="236">
                  <c:v>42331</c:v>
                </c:pt>
                <c:pt idx="237">
                  <c:v>42332</c:v>
                </c:pt>
                <c:pt idx="238">
                  <c:v>42333</c:v>
                </c:pt>
                <c:pt idx="239">
                  <c:v>42334</c:v>
                </c:pt>
                <c:pt idx="240">
                  <c:v>42335</c:v>
                </c:pt>
                <c:pt idx="241">
                  <c:v>42336</c:v>
                </c:pt>
                <c:pt idx="242">
                  <c:v>42337</c:v>
                </c:pt>
                <c:pt idx="243">
                  <c:v>42338</c:v>
                </c:pt>
                <c:pt idx="244">
                  <c:v>42339</c:v>
                </c:pt>
                <c:pt idx="245">
                  <c:v>42340</c:v>
                </c:pt>
                <c:pt idx="246">
                  <c:v>42341</c:v>
                </c:pt>
                <c:pt idx="247">
                  <c:v>42342</c:v>
                </c:pt>
                <c:pt idx="248">
                  <c:v>42343</c:v>
                </c:pt>
                <c:pt idx="249">
                  <c:v>42344</c:v>
                </c:pt>
                <c:pt idx="250">
                  <c:v>42345</c:v>
                </c:pt>
                <c:pt idx="251">
                  <c:v>42346</c:v>
                </c:pt>
                <c:pt idx="252">
                  <c:v>42347</c:v>
                </c:pt>
                <c:pt idx="253">
                  <c:v>42348</c:v>
                </c:pt>
                <c:pt idx="254">
                  <c:v>42349</c:v>
                </c:pt>
                <c:pt idx="255">
                  <c:v>42350</c:v>
                </c:pt>
                <c:pt idx="256">
                  <c:v>42351</c:v>
                </c:pt>
                <c:pt idx="257">
                  <c:v>42352</c:v>
                </c:pt>
                <c:pt idx="258">
                  <c:v>42353</c:v>
                </c:pt>
                <c:pt idx="259">
                  <c:v>42354</c:v>
                </c:pt>
                <c:pt idx="260">
                  <c:v>42355</c:v>
                </c:pt>
                <c:pt idx="261">
                  <c:v>42356</c:v>
                </c:pt>
                <c:pt idx="262">
                  <c:v>42357</c:v>
                </c:pt>
                <c:pt idx="263">
                  <c:v>42358</c:v>
                </c:pt>
                <c:pt idx="264">
                  <c:v>42359</c:v>
                </c:pt>
                <c:pt idx="265">
                  <c:v>42360</c:v>
                </c:pt>
                <c:pt idx="266">
                  <c:v>42361</c:v>
                </c:pt>
                <c:pt idx="267">
                  <c:v>42362</c:v>
                </c:pt>
                <c:pt idx="268">
                  <c:v>42363</c:v>
                </c:pt>
                <c:pt idx="269">
                  <c:v>42364</c:v>
                </c:pt>
                <c:pt idx="270">
                  <c:v>42365</c:v>
                </c:pt>
                <c:pt idx="271">
                  <c:v>42366</c:v>
                </c:pt>
                <c:pt idx="272">
                  <c:v>42367</c:v>
                </c:pt>
                <c:pt idx="273">
                  <c:v>42368</c:v>
                </c:pt>
                <c:pt idx="274">
                  <c:v>42369</c:v>
                </c:pt>
                <c:pt idx="275">
                  <c:v>42370</c:v>
                </c:pt>
                <c:pt idx="276">
                  <c:v>42371</c:v>
                </c:pt>
                <c:pt idx="277">
                  <c:v>42372</c:v>
                </c:pt>
                <c:pt idx="278">
                  <c:v>42373</c:v>
                </c:pt>
                <c:pt idx="279">
                  <c:v>42374</c:v>
                </c:pt>
                <c:pt idx="280">
                  <c:v>42375</c:v>
                </c:pt>
                <c:pt idx="281">
                  <c:v>42376</c:v>
                </c:pt>
                <c:pt idx="282">
                  <c:v>42377</c:v>
                </c:pt>
                <c:pt idx="283">
                  <c:v>42378</c:v>
                </c:pt>
                <c:pt idx="284">
                  <c:v>42379</c:v>
                </c:pt>
                <c:pt idx="285">
                  <c:v>42380</c:v>
                </c:pt>
                <c:pt idx="286">
                  <c:v>42381</c:v>
                </c:pt>
                <c:pt idx="287">
                  <c:v>42382</c:v>
                </c:pt>
                <c:pt idx="288">
                  <c:v>42383</c:v>
                </c:pt>
                <c:pt idx="289">
                  <c:v>42384</c:v>
                </c:pt>
                <c:pt idx="290">
                  <c:v>42385</c:v>
                </c:pt>
                <c:pt idx="291">
                  <c:v>42386</c:v>
                </c:pt>
                <c:pt idx="292">
                  <c:v>42387</c:v>
                </c:pt>
                <c:pt idx="293">
                  <c:v>42388</c:v>
                </c:pt>
                <c:pt idx="294">
                  <c:v>42389</c:v>
                </c:pt>
                <c:pt idx="295">
                  <c:v>42390</c:v>
                </c:pt>
                <c:pt idx="296">
                  <c:v>42391</c:v>
                </c:pt>
                <c:pt idx="297">
                  <c:v>42392</c:v>
                </c:pt>
                <c:pt idx="298">
                  <c:v>42393</c:v>
                </c:pt>
                <c:pt idx="299">
                  <c:v>42394</c:v>
                </c:pt>
                <c:pt idx="300">
                  <c:v>42395</c:v>
                </c:pt>
                <c:pt idx="301">
                  <c:v>42396</c:v>
                </c:pt>
                <c:pt idx="302">
                  <c:v>42397</c:v>
                </c:pt>
                <c:pt idx="303">
                  <c:v>42398</c:v>
                </c:pt>
                <c:pt idx="304">
                  <c:v>42399</c:v>
                </c:pt>
                <c:pt idx="305">
                  <c:v>42400</c:v>
                </c:pt>
                <c:pt idx="306">
                  <c:v>42401</c:v>
                </c:pt>
                <c:pt idx="307">
                  <c:v>42402</c:v>
                </c:pt>
                <c:pt idx="308">
                  <c:v>42403</c:v>
                </c:pt>
                <c:pt idx="309">
                  <c:v>42404</c:v>
                </c:pt>
                <c:pt idx="310">
                  <c:v>42405</c:v>
                </c:pt>
                <c:pt idx="311">
                  <c:v>42406</c:v>
                </c:pt>
                <c:pt idx="312">
                  <c:v>42407</c:v>
                </c:pt>
                <c:pt idx="313">
                  <c:v>42408</c:v>
                </c:pt>
                <c:pt idx="314">
                  <c:v>42409</c:v>
                </c:pt>
                <c:pt idx="315">
                  <c:v>42410</c:v>
                </c:pt>
                <c:pt idx="316">
                  <c:v>42411</c:v>
                </c:pt>
                <c:pt idx="317">
                  <c:v>42412</c:v>
                </c:pt>
                <c:pt idx="318">
                  <c:v>42413</c:v>
                </c:pt>
                <c:pt idx="319">
                  <c:v>42414</c:v>
                </c:pt>
                <c:pt idx="320">
                  <c:v>42415</c:v>
                </c:pt>
                <c:pt idx="321">
                  <c:v>42416</c:v>
                </c:pt>
                <c:pt idx="322">
                  <c:v>42417</c:v>
                </c:pt>
                <c:pt idx="323">
                  <c:v>42418</c:v>
                </c:pt>
                <c:pt idx="324">
                  <c:v>42419</c:v>
                </c:pt>
                <c:pt idx="325">
                  <c:v>42420</c:v>
                </c:pt>
                <c:pt idx="326">
                  <c:v>42421</c:v>
                </c:pt>
                <c:pt idx="327">
                  <c:v>42422</c:v>
                </c:pt>
                <c:pt idx="328">
                  <c:v>42423</c:v>
                </c:pt>
                <c:pt idx="329">
                  <c:v>42424</c:v>
                </c:pt>
                <c:pt idx="330">
                  <c:v>42425</c:v>
                </c:pt>
                <c:pt idx="331">
                  <c:v>42426</c:v>
                </c:pt>
                <c:pt idx="332">
                  <c:v>42427</c:v>
                </c:pt>
                <c:pt idx="333">
                  <c:v>42428</c:v>
                </c:pt>
                <c:pt idx="334">
                  <c:v>42429</c:v>
                </c:pt>
                <c:pt idx="335">
                  <c:v>42430</c:v>
                </c:pt>
                <c:pt idx="336">
                  <c:v>42431</c:v>
                </c:pt>
                <c:pt idx="337">
                  <c:v>42432</c:v>
                </c:pt>
                <c:pt idx="338">
                  <c:v>42433</c:v>
                </c:pt>
                <c:pt idx="339">
                  <c:v>42434</c:v>
                </c:pt>
                <c:pt idx="340">
                  <c:v>42435</c:v>
                </c:pt>
                <c:pt idx="341">
                  <c:v>42436</c:v>
                </c:pt>
                <c:pt idx="342">
                  <c:v>42437</c:v>
                </c:pt>
                <c:pt idx="343">
                  <c:v>42438</c:v>
                </c:pt>
                <c:pt idx="344">
                  <c:v>42439</c:v>
                </c:pt>
                <c:pt idx="345">
                  <c:v>42440</c:v>
                </c:pt>
                <c:pt idx="346">
                  <c:v>42441</c:v>
                </c:pt>
                <c:pt idx="347">
                  <c:v>42442</c:v>
                </c:pt>
                <c:pt idx="348">
                  <c:v>42443</c:v>
                </c:pt>
                <c:pt idx="349">
                  <c:v>42444</c:v>
                </c:pt>
                <c:pt idx="350">
                  <c:v>42445</c:v>
                </c:pt>
                <c:pt idx="351">
                  <c:v>42446</c:v>
                </c:pt>
                <c:pt idx="352">
                  <c:v>42447</c:v>
                </c:pt>
                <c:pt idx="353">
                  <c:v>42448</c:v>
                </c:pt>
                <c:pt idx="354">
                  <c:v>42449</c:v>
                </c:pt>
                <c:pt idx="355">
                  <c:v>42450</c:v>
                </c:pt>
                <c:pt idx="356">
                  <c:v>42451</c:v>
                </c:pt>
                <c:pt idx="357">
                  <c:v>42452</c:v>
                </c:pt>
                <c:pt idx="358">
                  <c:v>42453</c:v>
                </c:pt>
                <c:pt idx="359">
                  <c:v>42454</c:v>
                </c:pt>
                <c:pt idx="360">
                  <c:v>42455</c:v>
                </c:pt>
                <c:pt idx="361">
                  <c:v>42456</c:v>
                </c:pt>
                <c:pt idx="362">
                  <c:v>42457</c:v>
                </c:pt>
                <c:pt idx="363">
                  <c:v>42458</c:v>
                </c:pt>
                <c:pt idx="364">
                  <c:v>42459</c:v>
                </c:pt>
                <c:pt idx="365">
                  <c:v>42460</c:v>
                </c:pt>
                <c:pt idx="366">
                  <c:v>42461</c:v>
                </c:pt>
                <c:pt idx="367">
                  <c:v>42462</c:v>
                </c:pt>
                <c:pt idx="368">
                  <c:v>42463</c:v>
                </c:pt>
                <c:pt idx="369">
                  <c:v>42464</c:v>
                </c:pt>
                <c:pt idx="370">
                  <c:v>42465</c:v>
                </c:pt>
                <c:pt idx="371">
                  <c:v>42466</c:v>
                </c:pt>
                <c:pt idx="372">
                  <c:v>42467</c:v>
                </c:pt>
                <c:pt idx="373">
                  <c:v>42468</c:v>
                </c:pt>
                <c:pt idx="374">
                  <c:v>42469</c:v>
                </c:pt>
                <c:pt idx="375">
                  <c:v>42470</c:v>
                </c:pt>
                <c:pt idx="376">
                  <c:v>42471</c:v>
                </c:pt>
                <c:pt idx="377">
                  <c:v>42472</c:v>
                </c:pt>
                <c:pt idx="378">
                  <c:v>42473</c:v>
                </c:pt>
                <c:pt idx="379">
                  <c:v>42474</c:v>
                </c:pt>
                <c:pt idx="380">
                  <c:v>42475</c:v>
                </c:pt>
                <c:pt idx="381">
                  <c:v>42476</c:v>
                </c:pt>
                <c:pt idx="382">
                  <c:v>42477</c:v>
                </c:pt>
                <c:pt idx="383">
                  <c:v>42478</c:v>
                </c:pt>
                <c:pt idx="384">
                  <c:v>42479</c:v>
                </c:pt>
                <c:pt idx="385">
                  <c:v>42480</c:v>
                </c:pt>
                <c:pt idx="386">
                  <c:v>42481</c:v>
                </c:pt>
                <c:pt idx="387">
                  <c:v>42482</c:v>
                </c:pt>
                <c:pt idx="388">
                  <c:v>42483</c:v>
                </c:pt>
                <c:pt idx="389">
                  <c:v>42484</c:v>
                </c:pt>
                <c:pt idx="390">
                  <c:v>42485</c:v>
                </c:pt>
                <c:pt idx="391">
                  <c:v>42486</c:v>
                </c:pt>
                <c:pt idx="392">
                  <c:v>42487</c:v>
                </c:pt>
                <c:pt idx="393">
                  <c:v>42488</c:v>
                </c:pt>
                <c:pt idx="394">
                  <c:v>42489</c:v>
                </c:pt>
                <c:pt idx="395">
                  <c:v>42490</c:v>
                </c:pt>
                <c:pt idx="396">
                  <c:v>42491</c:v>
                </c:pt>
                <c:pt idx="397">
                  <c:v>42492</c:v>
                </c:pt>
                <c:pt idx="398">
                  <c:v>42493</c:v>
                </c:pt>
                <c:pt idx="399">
                  <c:v>42494</c:v>
                </c:pt>
                <c:pt idx="400">
                  <c:v>42495</c:v>
                </c:pt>
                <c:pt idx="401">
                  <c:v>42496</c:v>
                </c:pt>
                <c:pt idx="402">
                  <c:v>42497</c:v>
                </c:pt>
                <c:pt idx="403">
                  <c:v>42498</c:v>
                </c:pt>
                <c:pt idx="404">
                  <c:v>42499</c:v>
                </c:pt>
                <c:pt idx="405">
                  <c:v>42500</c:v>
                </c:pt>
                <c:pt idx="406">
                  <c:v>42501</c:v>
                </c:pt>
                <c:pt idx="407">
                  <c:v>42502</c:v>
                </c:pt>
                <c:pt idx="408">
                  <c:v>42503</c:v>
                </c:pt>
                <c:pt idx="409">
                  <c:v>42504</c:v>
                </c:pt>
                <c:pt idx="410">
                  <c:v>42505</c:v>
                </c:pt>
                <c:pt idx="411">
                  <c:v>42506</c:v>
                </c:pt>
                <c:pt idx="412">
                  <c:v>42507</c:v>
                </c:pt>
                <c:pt idx="413">
                  <c:v>42508</c:v>
                </c:pt>
                <c:pt idx="414">
                  <c:v>42509</c:v>
                </c:pt>
                <c:pt idx="415">
                  <c:v>42510</c:v>
                </c:pt>
                <c:pt idx="416">
                  <c:v>42511</c:v>
                </c:pt>
                <c:pt idx="417">
                  <c:v>42512</c:v>
                </c:pt>
                <c:pt idx="418">
                  <c:v>42513</c:v>
                </c:pt>
                <c:pt idx="419">
                  <c:v>42514</c:v>
                </c:pt>
                <c:pt idx="420">
                  <c:v>42515</c:v>
                </c:pt>
                <c:pt idx="421">
                  <c:v>42516</c:v>
                </c:pt>
                <c:pt idx="422">
                  <c:v>42517</c:v>
                </c:pt>
                <c:pt idx="423">
                  <c:v>42518</c:v>
                </c:pt>
                <c:pt idx="424">
                  <c:v>42519</c:v>
                </c:pt>
                <c:pt idx="425">
                  <c:v>42520</c:v>
                </c:pt>
                <c:pt idx="426">
                  <c:v>42521</c:v>
                </c:pt>
                <c:pt idx="427">
                  <c:v>42522</c:v>
                </c:pt>
                <c:pt idx="428">
                  <c:v>42523</c:v>
                </c:pt>
                <c:pt idx="429">
                  <c:v>42524</c:v>
                </c:pt>
                <c:pt idx="430">
                  <c:v>42525</c:v>
                </c:pt>
                <c:pt idx="431">
                  <c:v>42526</c:v>
                </c:pt>
                <c:pt idx="432">
                  <c:v>42527</c:v>
                </c:pt>
                <c:pt idx="433">
                  <c:v>42528</c:v>
                </c:pt>
                <c:pt idx="434">
                  <c:v>42529</c:v>
                </c:pt>
                <c:pt idx="435">
                  <c:v>42530</c:v>
                </c:pt>
                <c:pt idx="436">
                  <c:v>42531</c:v>
                </c:pt>
                <c:pt idx="437">
                  <c:v>42532</c:v>
                </c:pt>
                <c:pt idx="438">
                  <c:v>42533</c:v>
                </c:pt>
                <c:pt idx="439">
                  <c:v>42534</c:v>
                </c:pt>
                <c:pt idx="440">
                  <c:v>42535</c:v>
                </c:pt>
                <c:pt idx="441">
                  <c:v>42536</c:v>
                </c:pt>
                <c:pt idx="442">
                  <c:v>42537</c:v>
                </c:pt>
                <c:pt idx="443">
                  <c:v>42538</c:v>
                </c:pt>
                <c:pt idx="444">
                  <c:v>42539</c:v>
                </c:pt>
                <c:pt idx="445">
                  <c:v>42540</c:v>
                </c:pt>
                <c:pt idx="446">
                  <c:v>42541</c:v>
                </c:pt>
                <c:pt idx="447">
                  <c:v>42542</c:v>
                </c:pt>
                <c:pt idx="448">
                  <c:v>42543</c:v>
                </c:pt>
                <c:pt idx="449">
                  <c:v>42544</c:v>
                </c:pt>
                <c:pt idx="450">
                  <c:v>42545</c:v>
                </c:pt>
                <c:pt idx="451">
                  <c:v>42546</c:v>
                </c:pt>
                <c:pt idx="452">
                  <c:v>42547</c:v>
                </c:pt>
                <c:pt idx="453">
                  <c:v>42548</c:v>
                </c:pt>
                <c:pt idx="454">
                  <c:v>42549</c:v>
                </c:pt>
                <c:pt idx="455">
                  <c:v>42550</c:v>
                </c:pt>
                <c:pt idx="456">
                  <c:v>42551</c:v>
                </c:pt>
                <c:pt idx="457">
                  <c:v>42552</c:v>
                </c:pt>
                <c:pt idx="458">
                  <c:v>42553</c:v>
                </c:pt>
                <c:pt idx="459">
                  <c:v>42554</c:v>
                </c:pt>
                <c:pt idx="460">
                  <c:v>42555</c:v>
                </c:pt>
                <c:pt idx="461">
                  <c:v>42556</c:v>
                </c:pt>
                <c:pt idx="462">
                  <c:v>42557</c:v>
                </c:pt>
                <c:pt idx="463">
                  <c:v>42558</c:v>
                </c:pt>
                <c:pt idx="464">
                  <c:v>42559</c:v>
                </c:pt>
                <c:pt idx="465">
                  <c:v>42560</c:v>
                </c:pt>
                <c:pt idx="466">
                  <c:v>42561</c:v>
                </c:pt>
                <c:pt idx="467">
                  <c:v>42562</c:v>
                </c:pt>
                <c:pt idx="468">
                  <c:v>42563</c:v>
                </c:pt>
                <c:pt idx="469">
                  <c:v>42564</c:v>
                </c:pt>
                <c:pt idx="470">
                  <c:v>42565</c:v>
                </c:pt>
                <c:pt idx="471">
                  <c:v>42566</c:v>
                </c:pt>
                <c:pt idx="472">
                  <c:v>42567</c:v>
                </c:pt>
                <c:pt idx="473">
                  <c:v>42568</c:v>
                </c:pt>
                <c:pt idx="474">
                  <c:v>42569</c:v>
                </c:pt>
                <c:pt idx="475">
                  <c:v>42570</c:v>
                </c:pt>
                <c:pt idx="476">
                  <c:v>42571</c:v>
                </c:pt>
                <c:pt idx="477">
                  <c:v>42572</c:v>
                </c:pt>
                <c:pt idx="478">
                  <c:v>42573</c:v>
                </c:pt>
                <c:pt idx="479">
                  <c:v>42574</c:v>
                </c:pt>
                <c:pt idx="480">
                  <c:v>42575</c:v>
                </c:pt>
                <c:pt idx="481">
                  <c:v>42576</c:v>
                </c:pt>
                <c:pt idx="482">
                  <c:v>42577</c:v>
                </c:pt>
                <c:pt idx="483">
                  <c:v>42578</c:v>
                </c:pt>
                <c:pt idx="484">
                  <c:v>42579</c:v>
                </c:pt>
                <c:pt idx="485">
                  <c:v>42580</c:v>
                </c:pt>
                <c:pt idx="486">
                  <c:v>42581</c:v>
                </c:pt>
                <c:pt idx="487">
                  <c:v>42582</c:v>
                </c:pt>
                <c:pt idx="488">
                  <c:v>42583</c:v>
                </c:pt>
                <c:pt idx="489">
                  <c:v>42584</c:v>
                </c:pt>
                <c:pt idx="490">
                  <c:v>42585</c:v>
                </c:pt>
                <c:pt idx="491">
                  <c:v>42586</c:v>
                </c:pt>
                <c:pt idx="492">
                  <c:v>42587</c:v>
                </c:pt>
                <c:pt idx="493">
                  <c:v>42588</c:v>
                </c:pt>
                <c:pt idx="494">
                  <c:v>42589</c:v>
                </c:pt>
                <c:pt idx="495">
                  <c:v>42590</c:v>
                </c:pt>
                <c:pt idx="496">
                  <c:v>42591</c:v>
                </c:pt>
                <c:pt idx="497">
                  <c:v>42592</c:v>
                </c:pt>
                <c:pt idx="498">
                  <c:v>42593</c:v>
                </c:pt>
                <c:pt idx="499">
                  <c:v>42594</c:v>
                </c:pt>
                <c:pt idx="500">
                  <c:v>42595</c:v>
                </c:pt>
                <c:pt idx="501">
                  <c:v>42596</c:v>
                </c:pt>
                <c:pt idx="502">
                  <c:v>42597</c:v>
                </c:pt>
                <c:pt idx="503">
                  <c:v>42598</c:v>
                </c:pt>
                <c:pt idx="504">
                  <c:v>42599</c:v>
                </c:pt>
                <c:pt idx="505">
                  <c:v>42600</c:v>
                </c:pt>
                <c:pt idx="506">
                  <c:v>42601</c:v>
                </c:pt>
                <c:pt idx="507">
                  <c:v>42602</c:v>
                </c:pt>
                <c:pt idx="508">
                  <c:v>42603</c:v>
                </c:pt>
                <c:pt idx="509">
                  <c:v>42604</c:v>
                </c:pt>
                <c:pt idx="510">
                  <c:v>42605</c:v>
                </c:pt>
                <c:pt idx="511">
                  <c:v>42606</c:v>
                </c:pt>
                <c:pt idx="512">
                  <c:v>42607</c:v>
                </c:pt>
                <c:pt idx="513">
                  <c:v>42608</c:v>
                </c:pt>
                <c:pt idx="514">
                  <c:v>42609</c:v>
                </c:pt>
                <c:pt idx="515">
                  <c:v>42610</c:v>
                </c:pt>
                <c:pt idx="516">
                  <c:v>42611</c:v>
                </c:pt>
                <c:pt idx="517">
                  <c:v>42612</c:v>
                </c:pt>
                <c:pt idx="518">
                  <c:v>42613</c:v>
                </c:pt>
                <c:pt idx="519">
                  <c:v>42614</c:v>
                </c:pt>
                <c:pt idx="520">
                  <c:v>42615</c:v>
                </c:pt>
                <c:pt idx="521">
                  <c:v>42616</c:v>
                </c:pt>
                <c:pt idx="522">
                  <c:v>42617</c:v>
                </c:pt>
                <c:pt idx="523">
                  <c:v>42618</c:v>
                </c:pt>
                <c:pt idx="524">
                  <c:v>42619</c:v>
                </c:pt>
                <c:pt idx="525">
                  <c:v>42620</c:v>
                </c:pt>
                <c:pt idx="526">
                  <c:v>42621</c:v>
                </c:pt>
                <c:pt idx="527">
                  <c:v>42622</c:v>
                </c:pt>
                <c:pt idx="528">
                  <c:v>42623</c:v>
                </c:pt>
                <c:pt idx="529">
                  <c:v>42624</c:v>
                </c:pt>
                <c:pt idx="530">
                  <c:v>42625</c:v>
                </c:pt>
                <c:pt idx="531">
                  <c:v>42626</c:v>
                </c:pt>
                <c:pt idx="532">
                  <c:v>42627</c:v>
                </c:pt>
                <c:pt idx="533">
                  <c:v>42628</c:v>
                </c:pt>
                <c:pt idx="534">
                  <c:v>42629</c:v>
                </c:pt>
                <c:pt idx="535">
                  <c:v>42630</c:v>
                </c:pt>
                <c:pt idx="536">
                  <c:v>42631</c:v>
                </c:pt>
                <c:pt idx="537">
                  <c:v>42632</c:v>
                </c:pt>
                <c:pt idx="538">
                  <c:v>42633</c:v>
                </c:pt>
                <c:pt idx="539">
                  <c:v>42634</c:v>
                </c:pt>
                <c:pt idx="540">
                  <c:v>42635</c:v>
                </c:pt>
                <c:pt idx="541">
                  <c:v>42636</c:v>
                </c:pt>
                <c:pt idx="542">
                  <c:v>42637</c:v>
                </c:pt>
                <c:pt idx="543">
                  <c:v>42638</c:v>
                </c:pt>
                <c:pt idx="544">
                  <c:v>42639</c:v>
                </c:pt>
                <c:pt idx="545">
                  <c:v>42640</c:v>
                </c:pt>
                <c:pt idx="546">
                  <c:v>42641</c:v>
                </c:pt>
                <c:pt idx="547">
                  <c:v>42642</c:v>
                </c:pt>
                <c:pt idx="548">
                  <c:v>42643</c:v>
                </c:pt>
                <c:pt idx="549">
                  <c:v>42644</c:v>
                </c:pt>
                <c:pt idx="550">
                  <c:v>42645</c:v>
                </c:pt>
                <c:pt idx="551">
                  <c:v>42646</c:v>
                </c:pt>
                <c:pt idx="552">
                  <c:v>42647</c:v>
                </c:pt>
                <c:pt idx="553">
                  <c:v>42648</c:v>
                </c:pt>
                <c:pt idx="554">
                  <c:v>42649</c:v>
                </c:pt>
                <c:pt idx="555">
                  <c:v>42650</c:v>
                </c:pt>
                <c:pt idx="556">
                  <c:v>42651</c:v>
                </c:pt>
                <c:pt idx="557">
                  <c:v>42652</c:v>
                </c:pt>
                <c:pt idx="558">
                  <c:v>42653</c:v>
                </c:pt>
                <c:pt idx="559">
                  <c:v>42654</c:v>
                </c:pt>
                <c:pt idx="560">
                  <c:v>42655</c:v>
                </c:pt>
                <c:pt idx="561">
                  <c:v>42656</c:v>
                </c:pt>
                <c:pt idx="562">
                  <c:v>42657</c:v>
                </c:pt>
                <c:pt idx="563">
                  <c:v>42658</c:v>
                </c:pt>
                <c:pt idx="564">
                  <c:v>42659</c:v>
                </c:pt>
                <c:pt idx="565">
                  <c:v>42660</c:v>
                </c:pt>
                <c:pt idx="566">
                  <c:v>42661</c:v>
                </c:pt>
                <c:pt idx="567">
                  <c:v>42662</c:v>
                </c:pt>
                <c:pt idx="568">
                  <c:v>42663</c:v>
                </c:pt>
                <c:pt idx="569">
                  <c:v>42664</c:v>
                </c:pt>
                <c:pt idx="570">
                  <c:v>42665</c:v>
                </c:pt>
                <c:pt idx="571">
                  <c:v>42666</c:v>
                </c:pt>
                <c:pt idx="572">
                  <c:v>42667</c:v>
                </c:pt>
                <c:pt idx="573">
                  <c:v>42668</c:v>
                </c:pt>
                <c:pt idx="574">
                  <c:v>42669</c:v>
                </c:pt>
                <c:pt idx="575">
                  <c:v>42670</c:v>
                </c:pt>
                <c:pt idx="576">
                  <c:v>42671</c:v>
                </c:pt>
                <c:pt idx="577">
                  <c:v>42672</c:v>
                </c:pt>
                <c:pt idx="578">
                  <c:v>42673</c:v>
                </c:pt>
                <c:pt idx="579">
                  <c:v>42674</c:v>
                </c:pt>
                <c:pt idx="580">
                  <c:v>42675</c:v>
                </c:pt>
                <c:pt idx="581">
                  <c:v>42676</c:v>
                </c:pt>
                <c:pt idx="582">
                  <c:v>42677</c:v>
                </c:pt>
                <c:pt idx="583">
                  <c:v>42678</c:v>
                </c:pt>
                <c:pt idx="584">
                  <c:v>42679</c:v>
                </c:pt>
                <c:pt idx="585">
                  <c:v>42680</c:v>
                </c:pt>
                <c:pt idx="586">
                  <c:v>42681</c:v>
                </c:pt>
                <c:pt idx="587">
                  <c:v>42682</c:v>
                </c:pt>
                <c:pt idx="588">
                  <c:v>42683</c:v>
                </c:pt>
                <c:pt idx="589">
                  <c:v>42684</c:v>
                </c:pt>
                <c:pt idx="590">
                  <c:v>42685</c:v>
                </c:pt>
                <c:pt idx="591">
                  <c:v>42686</c:v>
                </c:pt>
                <c:pt idx="592">
                  <c:v>42687</c:v>
                </c:pt>
                <c:pt idx="593">
                  <c:v>42688</c:v>
                </c:pt>
                <c:pt idx="594">
                  <c:v>42689</c:v>
                </c:pt>
                <c:pt idx="595">
                  <c:v>42690</c:v>
                </c:pt>
                <c:pt idx="596">
                  <c:v>42691</c:v>
                </c:pt>
                <c:pt idx="597">
                  <c:v>42692</c:v>
                </c:pt>
                <c:pt idx="598">
                  <c:v>42693</c:v>
                </c:pt>
                <c:pt idx="599">
                  <c:v>42694</c:v>
                </c:pt>
                <c:pt idx="600">
                  <c:v>42695</c:v>
                </c:pt>
                <c:pt idx="601">
                  <c:v>42696</c:v>
                </c:pt>
                <c:pt idx="602">
                  <c:v>42697</c:v>
                </c:pt>
                <c:pt idx="603">
                  <c:v>42698</c:v>
                </c:pt>
                <c:pt idx="604">
                  <c:v>42699</c:v>
                </c:pt>
                <c:pt idx="605">
                  <c:v>42700</c:v>
                </c:pt>
                <c:pt idx="606">
                  <c:v>42701</c:v>
                </c:pt>
                <c:pt idx="607">
                  <c:v>42702</c:v>
                </c:pt>
                <c:pt idx="608">
                  <c:v>42703</c:v>
                </c:pt>
                <c:pt idx="609">
                  <c:v>42704</c:v>
                </c:pt>
                <c:pt idx="610">
                  <c:v>42705</c:v>
                </c:pt>
                <c:pt idx="611">
                  <c:v>42706</c:v>
                </c:pt>
                <c:pt idx="612">
                  <c:v>42707</c:v>
                </c:pt>
                <c:pt idx="613">
                  <c:v>42708</c:v>
                </c:pt>
                <c:pt idx="614">
                  <c:v>42709</c:v>
                </c:pt>
                <c:pt idx="615">
                  <c:v>42710</c:v>
                </c:pt>
                <c:pt idx="616">
                  <c:v>42711</c:v>
                </c:pt>
                <c:pt idx="617">
                  <c:v>42712</c:v>
                </c:pt>
                <c:pt idx="618">
                  <c:v>42713</c:v>
                </c:pt>
                <c:pt idx="619">
                  <c:v>42714</c:v>
                </c:pt>
                <c:pt idx="620">
                  <c:v>42715</c:v>
                </c:pt>
                <c:pt idx="621">
                  <c:v>42716</c:v>
                </c:pt>
                <c:pt idx="622">
                  <c:v>42717</c:v>
                </c:pt>
                <c:pt idx="623">
                  <c:v>42718</c:v>
                </c:pt>
                <c:pt idx="624">
                  <c:v>42719</c:v>
                </c:pt>
                <c:pt idx="625">
                  <c:v>42720</c:v>
                </c:pt>
                <c:pt idx="626">
                  <c:v>42721</c:v>
                </c:pt>
                <c:pt idx="627">
                  <c:v>42722</c:v>
                </c:pt>
                <c:pt idx="628">
                  <c:v>42723</c:v>
                </c:pt>
                <c:pt idx="629">
                  <c:v>42724</c:v>
                </c:pt>
                <c:pt idx="630">
                  <c:v>42725</c:v>
                </c:pt>
                <c:pt idx="631">
                  <c:v>42726</c:v>
                </c:pt>
                <c:pt idx="632">
                  <c:v>42727</c:v>
                </c:pt>
                <c:pt idx="633">
                  <c:v>42728</c:v>
                </c:pt>
                <c:pt idx="634">
                  <c:v>42729</c:v>
                </c:pt>
                <c:pt idx="635">
                  <c:v>42730</c:v>
                </c:pt>
                <c:pt idx="636">
                  <c:v>42731</c:v>
                </c:pt>
                <c:pt idx="637">
                  <c:v>42732</c:v>
                </c:pt>
                <c:pt idx="638">
                  <c:v>42733</c:v>
                </c:pt>
                <c:pt idx="639">
                  <c:v>42734</c:v>
                </c:pt>
                <c:pt idx="640">
                  <c:v>42735</c:v>
                </c:pt>
                <c:pt idx="641">
                  <c:v>42736</c:v>
                </c:pt>
                <c:pt idx="642">
                  <c:v>42737</c:v>
                </c:pt>
                <c:pt idx="643">
                  <c:v>42738</c:v>
                </c:pt>
                <c:pt idx="644">
                  <c:v>42739</c:v>
                </c:pt>
                <c:pt idx="645">
                  <c:v>42740</c:v>
                </c:pt>
                <c:pt idx="646">
                  <c:v>42741</c:v>
                </c:pt>
                <c:pt idx="647">
                  <c:v>42742</c:v>
                </c:pt>
                <c:pt idx="648">
                  <c:v>42743</c:v>
                </c:pt>
                <c:pt idx="649">
                  <c:v>42744</c:v>
                </c:pt>
                <c:pt idx="650">
                  <c:v>42745</c:v>
                </c:pt>
                <c:pt idx="651">
                  <c:v>42746</c:v>
                </c:pt>
                <c:pt idx="652">
                  <c:v>42747</c:v>
                </c:pt>
                <c:pt idx="653">
                  <c:v>42748</c:v>
                </c:pt>
                <c:pt idx="654">
                  <c:v>42749</c:v>
                </c:pt>
                <c:pt idx="655">
                  <c:v>42750</c:v>
                </c:pt>
                <c:pt idx="656">
                  <c:v>42751</c:v>
                </c:pt>
                <c:pt idx="657">
                  <c:v>42752</c:v>
                </c:pt>
                <c:pt idx="658">
                  <c:v>42753</c:v>
                </c:pt>
                <c:pt idx="659">
                  <c:v>42754</c:v>
                </c:pt>
                <c:pt idx="660">
                  <c:v>42755</c:v>
                </c:pt>
                <c:pt idx="661">
                  <c:v>42756</c:v>
                </c:pt>
                <c:pt idx="662">
                  <c:v>42757</c:v>
                </c:pt>
                <c:pt idx="663">
                  <c:v>42758</c:v>
                </c:pt>
                <c:pt idx="664">
                  <c:v>42759</c:v>
                </c:pt>
                <c:pt idx="665">
                  <c:v>42760</c:v>
                </c:pt>
                <c:pt idx="666">
                  <c:v>42761</c:v>
                </c:pt>
                <c:pt idx="667">
                  <c:v>42762</c:v>
                </c:pt>
                <c:pt idx="668">
                  <c:v>42763</c:v>
                </c:pt>
                <c:pt idx="669">
                  <c:v>42764</c:v>
                </c:pt>
                <c:pt idx="670">
                  <c:v>42765</c:v>
                </c:pt>
                <c:pt idx="671">
                  <c:v>42766</c:v>
                </c:pt>
                <c:pt idx="672">
                  <c:v>42767</c:v>
                </c:pt>
                <c:pt idx="673">
                  <c:v>42768</c:v>
                </c:pt>
                <c:pt idx="674">
                  <c:v>42769</c:v>
                </c:pt>
                <c:pt idx="675">
                  <c:v>42770</c:v>
                </c:pt>
                <c:pt idx="676">
                  <c:v>42771</c:v>
                </c:pt>
                <c:pt idx="677">
                  <c:v>42772</c:v>
                </c:pt>
                <c:pt idx="678">
                  <c:v>42773</c:v>
                </c:pt>
                <c:pt idx="679">
                  <c:v>42774</c:v>
                </c:pt>
                <c:pt idx="680">
                  <c:v>42775</c:v>
                </c:pt>
                <c:pt idx="681">
                  <c:v>42776</c:v>
                </c:pt>
                <c:pt idx="682">
                  <c:v>42777</c:v>
                </c:pt>
                <c:pt idx="683">
                  <c:v>42778</c:v>
                </c:pt>
                <c:pt idx="684">
                  <c:v>42779</c:v>
                </c:pt>
                <c:pt idx="685">
                  <c:v>42780</c:v>
                </c:pt>
                <c:pt idx="686">
                  <c:v>42781</c:v>
                </c:pt>
                <c:pt idx="687">
                  <c:v>42782</c:v>
                </c:pt>
                <c:pt idx="688">
                  <c:v>42783</c:v>
                </c:pt>
                <c:pt idx="689">
                  <c:v>42784</c:v>
                </c:pt>
                <c:pt idx="690">
                  <c:v>42785</c:v>
                </c:pt>
                <c:pt idx="691">
                  <c:v>42786</c:v>
                </c:pt>
                <c:pt idx="692">
                  <c:v>42787</c:v>
                </c:pt>
                <c:pt idx="693">
                  <c:v>42788</c:v>
                </c:pt>
                <c:pt idx="694">
                  <c:v>42789</c:v>
                </c:pt>
                <c:pt idx="695">
                  <c:v>42790</c:v>
                </c:pt>
                <c:pt idx="696">
                  <c:v>42791</c:v>
                </c:pt>
                <c:pt idx="697">
                  <c:v>42792</c:v>
                </c:pt>
                <c:pt idx="698">
                  <c:v>42793</c:v>
                </c:pt>
                <c:pt idx="699">
                  <c:v>42794</c:v>
                </c:pt>
                <c:pt idx="700">
                  <c:v>42795</c:v>
                </c:pt>
                <c:pt idx="701">
                  <c:v>42796</c:v>
                </c:pt>
                <c:pt idx="702">
                  <c:v>42797</c:v>
                </c:pt>
                <c:pt idx="703">
                  <c:v>42798</c:v>
                </c:pt>
                <c:pt idx="704">
                  <c:v>42799</c:v>
                </c:pt>
                <c:pt idx="705">
                  <c:v>42800</c:v>
                </c:pt>
                <c:pt idx="706">
                  <c:v>42801</c:v>
                </c:pt>
                <c:pt idx="707">
                  <c:v>42802</c:v>
                </c:pt>
                <c:pt idx="708">
                  <c:v>42803</c:v>
                </c:pt>
                <c:pt idx="709">
                  <c:v>42804</c:v>
                </c:pt>
                <c:pt idx="710">
                  <c:v>42805</c:v>
                </c:pt>
                <c:pt idx="711">
                  <c:v>42806</c:v>
                </c:pt>
                <c:pt idx="712">
                  <c:v>42807</c:v>
                </c:pt>
                <c:pt idx="713">
                  <c:v>42808</c:v>
                </c:pt>
                <c:pt idx="714">
                  <c:v>42809</c:v>
                </c:pt>
                <c:pt idx="715">
                  <c:v>42810</c:v>
                </c:pt>
                <c:pt idx="716">
                  <c:v>42811</c:v>
                </c:pt>
                <c:pt idx="717">
                  <c:v>42812</c:v>
                </c:pt>
                <c:pt idx="718">
                  <c:v>42813</c:v>
                </c:pt>
                <c:pt idx="719">
                  <c:v>42814</c:v>
                </c:pt>
                <c:pt idx="720">
                  <c:v>42815</c:v>
                </c:pt>
                <c:pt idx="721">
                  <c:v>42816</c:v>
                </c:pt>
                <c:pt idx="722">
                  <c:v>42817</c:v>
                </c:pt>
                <c:pt idx="723">
                  <c:v>42818</c:v>
                </c:pt>
                <c:pt idx="724">
                  <c:v>42819</c:v>
                </c:pt>
                <c:pt idx="725">
                  <c:v>42820</c:v>
                </c:pt>
                <c:pt idx="726">
                  <c:v>42821</c:v>
                </c:pt>
                <c:pt idx="727">
                  <c:v>42822</c:v>
                </c:pt>
                <c:pt idx="728">
                  <c:v>42823</c:v>
                </c:pt>
                <c:pt idx="729">
                  <c:v>42824</c:v>
                </c:pt>
                <c:pt idx="730">
                  <c:v>42825</c:v>
                </c:pt>
                <c:pt idx="731">
                  <c:v>42826</c:v>
                </c:pt>
                <c:pt idx="732">
                  <c:v>42827</c:v>
                </c:pt>
                <c:pt idx="733">
                  <c:v>42828</c:v>
                </c:pt>
                <c:pt idx="734">
                  <c:v>42829</c:v>
                </c:pt>
                <c:pt idx="735">
                  <c:v>42830</c:v>
                </c:pt>
                <c:pt idx="736">
                  <c:v>42831</c:v>
                </c:pt>
                <c:pt idx="737">
                  <c:v>42832</c:v>
                </c:pt>
                <c:pt idx="738">
                  <c:v>42833</c:v>
                </c:pt>
                <c:pt idx="739">
                  <c:v>42834</c:v>
                </c:pt>
                <c:pt idx="740">
                  <c:v>42835</c:v>
                </c:pt>
                <c:pt idx="741">
                  <c:v>42836</c:v>
                </c:pt>
                <c:pt idx="742">
                  <c:v>42837</c:v>
                </c:pt>
                <c:pt idx="743">
                  <c:v>42838</c:v>
                </c:pt>
                <c:pt idx="744">
                  <c:v>42839</c:v>
                </c:pt>
                <c:pt idx="745">
                  <c:v>42840</c:v>
                </c:pt>
                <c:pt idx="746">
                  <c:v>42841</c:v>
                </c:pt>
                <c:pt idx="747">
                  <c:v>42842</c:v>
                </c:pt>
                <c:pt idx="748">
                  <c:v>42843</c:v>
                </c:pt>
                <c:pt idx="749">
                  <c:v>42844</c:v>
                </c:pt>
                <c:pt idx="750">
                  <c:v>42845</c:v>
                </c:pt>
                <c:pt idx="751">
                  <c:v>42846</c:v>
                </c:pt>
                <c:pt idx="752">
                  <c:v>42847</c:v>
                </c:pt>
                <c:pt idx="753">
                  <c:v>42848</c:v>
                </c:pt>
                <c:pt idx="754">
                  <c:v>42849</c:v>
                </c:pt>
                <c:pt idx="755">
                  <c:v>42850</c:v>
                </c:pt>
                <c:pt idx="756">
                  <c:v>42851</c:v>
                </c:pt>
                <c:pt idx="757">
                  <c:v>42852</c:v>
                </c:pt>
                <c:pt idx="758">
                  <c:v>42853</c:v>
                </c:pt>
                <c:pt idx="759">
                  <c:v>42854</c:v>
                </c:pt>
                <c:pt idx="760">
                  <c:v>42855</c:v>
                </c:pt>
                <c:pt idx="761">
                  <c:v>42856</c:v>
                </c:pt>
                <c:pt idx="762">
                  <c:v>42857</c:v>
                </c:pt>
                <c:pt idx="763">
                  <c:v>42858</c:v>
                </c:pt>
                <c:pt idx="764">
                  <c:v>42859</c:v>
                </c:pt>
                <c:pt idx="765">
                  <c:v>42860</c:v>
                </c:pt>
                <c:pt idx="766">
                  <c:v>42861</c:v>
                </c:pt>
                <c:pt idx="767">
                  <c:v>42862</c:v>
                </c:pt>
                <c:pt idx="768">
                  <c:v>42863</c:v>
                </c:pt>
                <c:pt idx="769">
                  <c:v>42864</c:v>
                </c:pt>
                <c:pt idx="770">
                  <c:v>42865</c:v>
                </c:pt>
                <c:pt idx="771">
                  <c:v>42866</c:v>
                </c:pt>
                <c:pt idx="772">
                  <c:v>42867</c:v>
                </c:pt>
                <c:pt idx="773">
                  <c:v>42868</c:v>
                </c:pt>
                <c:pt idx="774">
                  <c:v>42869</c:v>
                </c:pt>
                <c:pt idx="775">
                  <c:v>42870</c:v>
                </c:pt>
                <c:pt idx="776">
                  <c:v>42871</c:v>
                </c:pt>
                <c:pt idx="777">
                  <c:v>42872</c:v>
                </c:pt>
                <c:pt idx="778">
                  <c:v>42873</c:v>
                </c:pt>
                <c:pt idx="779">
                  <c:v>42874</c:v>
                </c:pt>
                <c:pt idx="780">
                  <c:v>42875</c:v>
                </c:pt>
                <c:pt idx="781">
                  <c:v>42876</c:v>
                </c:pt>
                <c:pt idx="782">
                  <c:v>42877</c:v>
                </c:pt>
                <c:pt idx="783">
                  <c:v>42878</c:v>
                </c:pt>
                <c:pt idx="784">
                  <c:v>42879</c:v>
                </c:pt>
                <c:pt idx="785">
                  <c:v>42880</c:v>
                </c:pt>
                <c:pt idx="786">
                  <c:v>42881</c:v>
                </c:pt>
                <c:pt idx="787">
                  <c:v>42882</c:v>
                </c:pt>
                <c:pt idx="788">
                  <c:v>42883</c:v>
                </c:pt>
                <c:pt idx="789">
                  <c:v>42884</c:v>
                </c:pt>
                <c:pt idx="790">
                  <c:v>42885</c:v>
                </c:pt>
                <c:pt idx="791">
                  <c:v>42886</c:v>
                </c:pt>
                <c:pt idx="792">
                  <c:v>42887</c:v>
                </c:pt>
                <c:pt idx="793">
                  <c:v>42888</c:v>
                </c:pt>
                <c:pt idx="794">
                  <c:v>42889</c:v>
                </c:pt>
                <c:pt idx="795">
                  <c:v>42890</c:v>
                </c:pt>
                <c:pt idx="796">
                  <c:v>42891</c:v>
                </c:pt>
                <c:pt idx="797">
                  <c:v>42892</c:v>
                </c:pt>
                <c:pt idx="798">
                  <c:v>42893</c:v>
                </c:pt>
                <c:pt idx="799">
                  <c:v>42894</c:v>
                </c:pt>
                <c:pt idx="800">
                  <c:v>42895</c:v>
                </c:pt>
                <c:pt idx="801">
                  <c:v>42896</c:v>
                </c:pt>
                <c:pt idx="802">
                  <c:v>42897</c:v>
                </c:pt>
                <c:pt idx="803">
                  <c:v>42898</c:v>
                </c:pt>
                <c:pt idx="804">
                  <c:v>42899</c:v>
                </c:pt>
                <c:pt idx="805">
                  <c:v>42900</c:v>
                </c:pt>
                <c:pt idx="806">
                  <c:v>42901</c:v>
                </c:pt>
                <c:pt idx="807">
                  <c:v>42902</c:v>
                </c:pt>
                <c:pt idx="808">
                  <c:v>42903</c:v>
                </c:pt>
                <c:pt idx="809">
                  <c:v>42904</c:v>
                </c:pt>
                <c:pt idx="810">
                  <c:v>42905</c:v>
                </c:pt>
                <c:pt idx="811">
                  <c:v>42906</c:v>
                </c:pt>
                <c:pt idx="812">
                  <c:v>42907</c:v>
                </c:pt>
                <c:pt idx="813">
                  <c:v>42908</c:v>
                </c:pt>
                <c:pt idx="814">
                  <c:v>42909</c:v>
                </c:pt>
                <c:pt idx="815">
                  <c:v>42910</c:v>
                </c:pt>
                <c:pt idx="816">
                  <c:v>42911</c:v>
                </c:pt>
                <c:pt idx="817">
                  <c:v>42912</c:v>
                </c:pt>
                <c:pt idx="818">
                  <c:v>42913</c:v>
                </c:pt>
                <c:pt idx="819">
                  <c:v>42914</c:v>
                </c:pt>
                <c:pt idx="820">
                  <c:v>42915</c:v>
                </c:pt>
                <c:pt idx="821">
                  <c:v>42916</c:v>
                </c:pt>
                <c:pt idx="822">
                  <c:v>42917</c:v>
                </c:pt>
                <c:pt idx="823">
                  <c:v>42918</c:v>
                </c:pt>
                <c:pt idx="824">
                  <c:v>42919</c:v>
                </c:pt>
                <c:pt idx="825">
                  <c:v>42920</c:v>
                </c:pt>
                <c:pt idx="826">
                  <c:v>42921</c:v>
                </c:pt>
                <c:pt idx="827">
                  <c:v>42922</c:v>
                </c:pt>
                <c:pt idx="828">
                  <c:v>42923</c:v>
                </c:pt>
                <c:pt idx="829">
                  <c:v>42924</c:v>
                </c:pt>
                <c:pt idx="830">
                  <c:v>42925</c:v>
                </c:pt>
                <c:pt idx="831">
                  <c:v>42926</c:v>
                </c:pt>
                <c:pt idx="832">
                  <c:v>42927</c:v>
                </c:pt>
                <c:pt idx="833">
                  <c:v>42928</c:v>
                </c:pt>
                <c:pt idx="834">
                  <c:v>42929</c:v>
                </c:pt>
                <c:pt idx="835">
                  <c:v>42930</c:v>
                </c:pt>
                <c:pt idx="836">
                  <c:v>42931</c:v>
                </c:pt>
                <c:pt idx="837">
                  <c:v>42932</c:v>
                </c:pt>
                <c:pt idx="838">
                  <c:v>42933</c:v>
                </c:pt>
                <c:pt idx="839">
                  <c:v>42934</c:v>
                </c:pt>
                <c:pt idx="840">
                  <c:v>42935</c:v>
                </c:pt>
                <c:pt idx="841">
                  <c:v>42936</c:v>
                </c:pt>
                <c:pt idx="842">
                  <c:v>42937</c:v>
                </c:pt>
                <c:pt idx="843">
                  <c:v>42938</c:v>
                </c:pt>
                <c:pt idx="844">
                  <c:v>42939</c:v>
                </c:pt>
                <c:pt idx="845">
                  <c:v>42940</c:v>
                </c:pt>
                <c:pt idx="846">
                  <c:v>42941</c:v>
                </c:pt>
                <c:pt idx="847">
                  <c:v>42942</c:v>
                </c:pt>
                <c:pt idx="848">
                  <c:v>42943</c:v>
                </c:pt>
                <c:pt idx="849">
                  <c:v>42944</c:v>
                </c:pt>
                <c:pt idx="850">
                  <c:v>42945</c:v>
                </c:pt>
                <c:pt idx="851">
                  <c:v>42946</c:v>
                </c:pt>
                <c:pt idx="852">
                  <c:v>42947</c:v>
                </c:pt>
                <c:pt idx="853">
                  <c:v>42948</c:v>
                </c:pt>
                <c:pt idx="854">
                  <c:v>42949</c:v>
                </c:pt>
                <c:pt idx="855">
                  <c:v>42950</c:v>
                </c:pt>
                <c:pt idx="856">
                  <c:v>42951</c:v>
                </c:pt>
                <c:pt idx="857">
                  <c:v>42952</c:v>
                </c:pt>
                <c:pt idx="858">
                  <c:v>42953</c:v>
                </c:pt>
                <c:pt idx="859">
                  <c:v>42954</c:v>
                </c:pt>
                <c:pt idx="860">
                  <c:v>42955</c:v>
                </c:pt>
                <c:pt idx="861">
                  <c:v>42956</c:v>
                </c:pt>
                <c:pt idx="862">
                  <c:v>42957</c:v>
                </c:pt>
                <c:pt idx="863">
                  <c:v>42958</c:v>
                </c:pt>
                <c:pt idx="864">
                  <c:v>42959</c:v>
                </c:pt>
                <c:pt idx="865">
                  <c:v>42960</c:v>
                </c:pt>
                <c:pt idx="866">
                  <c:v>42961</c:v>
                </c:pt>
                <c:pt idx="867">
                  <c:v>42962</c:v>
                </c:pt>
                <c:pt idx="868">
                  <c:v>42963</c:v>
                </c:pt>
                <c:pt idx="869">
                  <c:v>42964</c:v>
                </c:pt>
                <c:pt idx="870">
                  <c:v>42965</c:v>
                </c:pt>
                <c:pt idx="871">
                  <c:v>42966</c:v>
                </c:pt>
                <c:pt idx="872">
                  <c:v>42967</c:v>
                </c:pt>
                <c:pt idx="873">
                  <c:v>42968</c:v>
                </c:pt>
                <c:pt idx="874">
                  <c:v>42969</c:v>
                </c:pt>
                <c:pt idx="875">
                  <c:v>42970</c:v>
                </c:pt>
                <c:pt idx="876">
                  <c:v>42971</c:v>
                </c:pt>
                <c:pt idx="877">
                  <c:v>42972</c:v>
                </c:pt>
                <c:pt idx="878">
                  <c:v>42973</c:v>
                </c:pt>
                <c:pt idx="879">
                  <c:v>42974</c:v>
                </c:pt>
                <c:pt idx="880">
                  <c:v>42975</c:v>
                </c:pt>
                <c:pt idx="881">
                  <c:v>42976</c:v>
                </c:pt>
                <c:pt idx="882">
                  <c:v>42977</c:v>
                </c:pt>
                <c:pt idx="883">
                  <c:v>42978</c:v>
                </c:pt>
                <c:pt idx="884">
                  <c:v>42979</c:v>
                </c:pt>
                <c:pt idx="885">
                  <c:v>42980</c:v>
                </c:pt>
                <c:pt idx="886">
                  <c:v>42981</c:v>
                </c:pt>
                <c:pt idx="887">
                  <c:v>42982</c:v>
                </c:pt>
                <c:pt idx="888">
                  <c:v>42983</c:v>
                </c:pt>
                <c:pt idx="889">
                  <c:v>42984</c:v>
                </c:pt>
                <c:pt idx="890">
                  <c:v>42985</c:v>
                </c:pt>
                <c:pt idx="891">
                  <c:v>42986</c:v>
                </c:pt>
                <c:pt idx="892">
                  <c:v>42987</c:v>
                </c:pt>
                <c:pt idx="893">
                  <c:v>42988</c:v>
                </c:pt>
                <c:pt idx="894">
                  <c:v>42989</c:v>
                </c:pt>
                <c:pt idx="895">
                  <c:v>42990</c:v>
                </c:pt>
                <c:pt idx="896">
                  <c:v>42991</c:v>
                </c:pt>
                <c:pt idx="897">
                  <c:v>42992</c:v>
                </c:pt>
                <c:pt idx="898">
                  <c:v>42993</c:v>
                </c:pt>
                <c:pt idx="899">
                  <c:v>42994</c:v>
                </c:pt>
                <c:pt idx="900">
                  <c:v>42995</c:v>
                </c:pt>
                <c:pt idx="901">
                  <c:v>42996</c:v>
                </c:pt>
                <c:pt idx="902">
                  <c:v>42997</c:v>
                </c:pt>
                <c:pt idx="903">
                  <c:v>42998</c:v>
                </c:pt>
                <c:pt idx="904">
                  <c:v>42999</c:v>
                </c:pt>
                <c:pt idx="905">
                  <c:v>43000</c:v>
                </c:pt>
                <c:pt idx="906">
                  <c:v>43001</c:v>
                </c:pt>
                <c:pt idx="907">
                  <c:v>43002</c:v>
                </c:pt>
                <c:pt idx="908">
                  <c:v>43003</c:v>
                </c:pt>
                <c:pt idx="909">
                  <c:v>43004</c:v>
                </c:pt>
                <c:pt idx="910">
                  <c:v>43005</c:v>
                </c:pt>
                <c:pt idx="911">
                  <c:v>43006</c:v>
                </c:pt>
                <c:pt idx="912">
                  <c:v>43007</c:v>
                </c:pt>
                <c:pt idx="913">
                  <c:v>43008</c:v>
                </c:pt>
                <c:pt idx="914">
                  <c:v>43009</c:v>
                </c:pt>
                <c:pt idx="915">
                  <c:v>43010</c:v>
                </c:pt>
                <c:pt idx="916">
                  <c:v>43011</c:v>
                </c:pt>
                <c:pt idx="917">
                  <c:v>43012</c:v>
                </c:pt>
                <c:pt idx="918">
                  <c:v>43013</c:v>
                </c:pt>
                <c:pt idx="919">
                  <c:v>43014</c:v>
                </c:pt>
                <c:pt idx="920">
                  <c:v>43015</c:v>
                </c:pt>
                <c:pt idx="921">
                  <c:v>43016</c:v>
                </c:pt>
                <c:pt idx="922">
                  <c:v>43017</c:v>
                </c:pt>
                <c:pt idx="923">
                  <c:v>43018</c:v>
                </c:pt>
                <c:pt idx="924">
                  <c:v>43019</c:v>
                </c:pt>
                <c:pt idx="925">
                  <c:v>43020</c:v>
                </c:pt>
                <c:pt idx="926">
                  <c:v>43021</c:v>
                </c:pt>
                <c:pt idx="927">
                  <c:v>43022</c:v>
                </c:pt>
                <c:pt idx="928">
                  <c:v>43023</c:v>
                </c:pt>
                <c:pt idx="929">
                  <c:v>43024</c:v>
                </c:pt>
                <c:pt idx="930">
                  <c:v>43025</c:v>
                </c:pt>
                <c:pt idx="931">
                  <c:v>43026</c:v>
                </c:pt>
                <c:pt idx="932">
                  <c:v>43027</c:v>
                </c:pt>
                <c:pt idx="933">
                  <c:v>43028</c:v>
                </c:pt>
                <c:pt idx="934">
                  <c:v>43029</c:v>
                </c:pt>
                <c:pt idx="935">
                  <c:v>43030</c:v>
                </c:pt>
                <c:pt idx="936">
                  <c:v>43031</c:v>
                </c:pt>
                <c:pt idx="937">
                  <c:v>43032</c:v>
                </c:pt>
                <c:pt idx="938">
                  <c:v>43033</c:v>
                </c:pt>
                <c:pt idx="939">
                  <c:v>43034</c:v>
                </c:pt>
                <c:pt idx="940">
                  <c:v>43035</c:v>
                </c:pt>
                <c:pt idx="941">
                  <c:v>43036</c:v>
                </c:pt>
                <c:pt idx="942">
                  <c:v>43037</c:v>
                </c:pt>
                <c:pt idx="943">
                  <c:v>43038</c:v>
                </c:pt>
                <c:pt idx="944">
                  <c:v>43039</c:v>
                </c:pt>
                <c:pt idx="945">
                  <c:v>43040</c:v>
                </c:pt>
                <c:pt idx="946">
                  <c:v>43041</c:v>
                </c:pt>
                <c:pt idx="947">
                  <c:v>43042</c:v>
                </c:pt>
                <c:pt idx="948">
                  <c:v>43043</c:v>
                </c:pt>
                <c:pt idx="949">
                  <c:v>43044</c:v>
                </c:pt>
                <c:pt idx="950">
                  <c:v>43045</c:v>
                </c:pt>
                <c:pt idx="951">
                  <c:v>43046</c:v>
                </c:pt>
                <c:pt idx="952">
                  <c:v>43047</c:v>
                </c:pt>
                <c:pt idx="953">
                  <c:v>43048</c:v>
                </c:pt>
                <c:pt idx="954">
                  <c:v>43049</c:v>
                </c:pt>
                <c:pt idx="955">
                  <c:v>43050</c:v>
                </c:pt>
                <c:pt idx="956">
                  <c:v>43051</c:v>
                </c:pt>
                <c:pt idx="957">
                  <c:v>43052</c:v>
                </c:pt>
                <c:pt idx="958">
                  <c:v>43053</c:v>
                </c:pt>
                <c:pt idx="959">
                  <c:v>43054</c:v>
                </c:pt>
                <c:pt idx="960">
                  <c:v>43055</c:v>
                </c:pt>
                <c:pt idx="961">
                  <c:v>43056</c:v>
                </c:pt>
                <c:pt idx="962">
                  <c:v>43057</c:v>
                </c:pt>
                <c:pt idx="963">
                  <c:v>43058</c:v>
                </c:pt>
                <c:pt idx="964">
                  <c:v>43059</c:v>
                </c:pt>
                <c:pt idx="965">
                  <c:v>43060</c:v>
                </c:pt>
                <c:pt idx="966">
                  <c:v>43061</c:v>
                </c:pt>
                <c:pt idx="967">
                  <c:v>43062</c:v>
                </c:pt>
                <c:pt idx="968">
                  <c:v>43063</c:v>
                </c:pt>
                <c:pt idx="969">
                  <c:v>43064</c:v>
                </c:pt>
                <c:pt idx="970">
                  <c:v>43065</c:v>
                </c:pt>
                <c:pt idx="971">
                  <c:v>43066</c:v>
                </c:pt>
                <c:pt idx="972">
                  <c:v>43067</c:v>
                </c:pt>
                <c:pt idx="973">
                  <c:v>43068</c:v>
                </c:pt>
                <c:pt idx="974">
                  <c:v>43069</c:v>
                </c:pt>
                <c:pt idx="975">
                  <c:v>43070</c:v>
                </c:pt>
                <c:pt idx="976">
                  <c:v>43071</c:v>
                </c:pt>
                <c:pt idx="977">
                  <c:v>43072</c:v>
                </c:pt>
                <c:pt idx="978">
                  <c:v>43073</c:v>
                </c:pt>
                <c:pt idx="979">
                  <c:v>43074</c:v>
                </c:pt>
                <c:pt idx="980">
                  <c:v>43075</c:v>
                </c:pt>
                <c:pt idx="981">
                  <c:v>43076</c:v>
                </c:pt>
                <c:pt idx="982">
                  <c:v>43077</c:v>
                </c:pt>
                <c:pt idx="983">
                  <c:v>43078</c:v>
                </c:pt>
                <c:pt idx="984">
                  <c:v>43079</c:v>
                </c:pt>
                <c:pt idx="985">
                  <c:v>43080</c:v>
                </c:pt>
                <c:pt idx="986">
                  <c:v>43081</c:v>
                </c:pt>
                <c:pt idx="987">
                  <c:v>43082</c:v>
                </c:pt>
                <c:pt idx="988">
                  <c:v>43083</c:v>
                </c:pt>
                <c:pt idx="989">
                  <c:v>43084</c:v>
                </c:pt>
                <c:pt idx="990">
                  <c:v>43085</c:v>
                </c:pt>
                <c:pt idx="991">
                  <c:v>43086</c:v>
                </c:pt>
                <c:pt idx="992">
                  <c:v>43087</c:v>
                </c:pt>
                <c:pt idx="993">
                  <c:v>43088</c:v>
                </c:pt>
                <c:pt idx="994">
                  <c:v>43089</c:v>
                </c:pt>
                <c:pt idx="995">
                  <c:v>43090</c:v>
                </c:pt>
                <c:pt idx="996">
                  <c:v>43091</c:v>
                </c:pt>
                <c:pt idx="997">
                  <c:v>43092</c:v>
                </c:pt>
                <c:pt idx="998">
                  <c:v>43093</c:v>
                </c:pt>
                <c:pt idx="999">
                  <c:v>43094</c:v>
                </c:pt>
                <c:pt idx="1000">
                  <c:v>43095</c:v>
                </c:pt>
                <c:pt idx="1001">
                  <c:v>43096</c:v>
                </c:pt>
                <c:pt idx="1002">
                  <c:v>43097</c:v>
                </c:pt>
                <c:pt idx="1003">
                  <c:v>43098</c:v>
                </c:pt>
                <c:pt idx="1004">
                  <c:v>43099</c:v>
                </c:pt>
                <c:pt idx="1005">
                  <c:v>43100</c:v>
                </c:pt>
                <c:pt idx="1006">
                  <c:v>43101</c:v>
                </c:pt>
                <c:pt idx="1007">
                  <c:v>43102</c:v>
                </c:pt>
                <c:pt idx="1008">
                  <c:v>43103</c:v>
                </c:pt>
                <c:pt idx="1009">
                  <c:v>43104</c:v>
                </c:pt>
                <c:pt idx="1010">
                  <c:v>43105</c:v>
                </c:pt>
                <c:pt idx="1011">
                  <c:v>43106</c:v>
                </c:pt>
                <c:pt idx="1012">
                  <c:v>43107</c:v>
                </c:pt>
                <c:pt idx="1013">
                  <c:v>43108</c:v>
                </c:pt>
                <c:pt idx="1014">
                  <c:v>43109</c:v>
                </c:pt>
                <c:pt idx="1015">
                  <c:v>43110</c:v>
                </c:pt>
                <c:pt idx="1016">
                  <c:v>43111</c:v>
                </c:pt>
                <c:pt idx="1017">
                  <c:v>43112</c:v>
                </c:pt>
                <c:pt idx="1018">
                  <c:v>43113</c:v>
                </c:pt>
                <c:pt idx="1019">
                  <c:v>43114</c:v>
                </c:pt>
                <c:pt idx="1020">
                  <c:v>43115</c:v>
                </c:pt>
                <c:pt idx="1021">
                  <c:v>43116</c:v>
                </c:pt>
                <c:pt idx="1022">
                  <c:v>43117</c:v>
                </c:pt>
                <c:pt idx="1023">
                  <c:v>43118</c:v>
                </c:pt>
                <c:pt idx="1024">
                  <c:v>43119</c:v>
                </c:pt>
                <c:pt idx="1025">
                  <c:v>43120</c:v>
                </c:pt>
                <c:pt idx="1026">
                  <c:v>43121</c:v>
                </c:pt>
                <c:pt idx="1027">
                  <c:v>43122</c:v>
                </c:pt>
                <c:pt idx="1028">
                  <c:v>43123</c:v>
                </c:pt>
                <c:pt idx="1029">
                  <c:v>43124</c:v>
                </c:pt>
                <c:pt idx="1030">
                  <c:v>43125</c:v>
                </c:pt>
                <c:pt idx="1031">
                  <c:v>43126</c:v>
                </c:pt>
                <c:pt idx="1032">
                  <c:v>43127</c:v>
                </c:pt>
                <c:pt idx="1033">
                  <c:v>43128</c:v>
                </c:pt>
                <c:pt idx="1034">
                  <c:v>43129</c:v>
                </c:pt>
                <c:pt idx="1035">
                  <c:v>43130</c:v>
                </c:pt>
                <c:pt idx="1036">
                  <c:v>43131</c:v>
                </c:pt>
                <c:pt idx="1037">
                  <c:v>43132</c:v>
                </c:pt>
                <c:pt idx="1038">
                  <c:v>43133</c:v>
                </c:pt>
                <c:pt idx="1039">
                  <c:v>43134</c:v>
                </c:pt>
                <c:pt idx="1040">
                  <c:v>43135</c:v>
                </c:pt>
                <c:pt idx="1041">
                  <c:v>43136</c:v>
                </c:pt>
                <c:pt idx="1042">
                  <c:v>43137</c:v>
                </c:pt>
                <c:pt idx="1043">
                  <c:v>43138</c:v>
                </c:pt>
                <c:pt idx="1044">
                  <c:v>43139</c:v>
                </c:pt>
                <c:pt idx="1045">
                  <c:v>43140</c:v>
                </c:pt>
                <c:pt idx="1046">
                  <c:v>43141</c:v>
                </c:pt>
                <c:pt idx="1047">
                  <c:v>43142</c:v>
                </c:pt>
                <c:pt idx="1048">
                  <c:v>43143</c:v>
                </c:pt>
                <c:pt idx="1049">
                  <c:v>43144</c:v>
                </c:pt>
                <c:pt idx="1050">
                  <c:v>43145</c:v>
                </c:pt>
                <c:pt idx="1051">
                  <c:v>43146</c:v>
                </c:pt>
                <c:pt idx="1052">
                  <c:v>43147</c:v>
                </c:pt>
                <c:pt idx="1053">
                  <c:v>43148</c:v>
                </c:pt>
                <c:pt idx="1054">
                  <c:v>43149</c:v>
                </c:pt>
                <c:pt idx="1055">
                  <c:v>43150</c:v>
                </c:pt>
                <c:pt idx="1056">
                  <c:v>43151</c:v>
                </c:pt>
                <c:pt idx="1057">
                  <c:v>43152</c:v>
                </c:pt>
                <c:pt idx="1058">
                  <c:v>43153</c:v>
                </c:pt>
                <c:pt idx="1059">
                  <c:v>43154</c:v>
                </c:pt>
                <c:pt idx="1060">
                  <c:v>43155</c:v>
                </c:pt>
                <c:pt idx="1061">
                  <c:v>43156</c:v>
                </c:pt>
                <c:pt idx="1062">
                  <c:v>43157</c:v>
                </c:pt>
                <c:pt idx="1063">
                  <c:v>43158</c:v>
                </c:pt>
                <c:pt idx="1064">
                  <c:v>43159</c:v>
                </c:pt>
                <c:pt idx="1065">
                  <c:v>43160</c:v>
                </c:pt>
                <c:pt idx="1066">
                  <c:v>43161</c:v>
                </c:pt>
                <c:pt idx="1067">
                  <c:v>43162</c:v>
                </c:pt>
                <c:pt idx="1068">
                  <c:v>43163</c:v>
                </c:pt>
                <c:pt idx="1069">
                  <c:v>43164</c:v>
                </c:pt>
                <c:pt idx="1070">
                  <c:v>43165</c:v>
                </c:pt>
                <c:pt idx="1071">
                  <c:v>43166</c:v>
                </c:pt>
                <c:pt idx="1072">
                  <c:v>43167</c:v>
                </c:pt>
                <c:pt idx="1073">
                  <c:v>43168</c:v>
                </c:pt>
                <c:pt idx="1074">
                  <c:v>43169</c:v>
                </c:pt>
                <c:pt idx="1075">
                  <c:v>43170</c:v>
                </c:pt>
                <c:pt idx="1076">
                  <c:v>43171</c:v>
                </c:pt>
                <c:pt idx="1077">
                  <c:v>43172</c:v>
                </c:pt>
                <c:pt idx="1078">
                  <c:v>43173</c:v>
                </c:pt>
                <c:pt idx="1079">
                  <c:v>43174</c:v>
                </c:pt>
                <c:pt idx="1080">
                  <c:v>43175</c:v>
                </c:pt>
                <c:pt idx="1081">
                  <c:v>43176</c:v>
                </c:pt>
                <c:pt idx="1082">
                  <c:v>43177</c:v>
                </c:pt>
                <c:pt idx="1083">
                  <c:v>43178</c:v>
                </c:pt>
                <c:pt idx="1084">
                  <c:v>43179</c:v>
                </c:pt>
                <c:pt idx="1085">
                  <c:v>43180</c:v>
                </c:pt>
                <c:pt idx="1086">
                  <c:v>43181</c:v>
                </c:pt>
                <c:pt idx="1087">
                  <c:v>43182</c:v>
                </c:pt>
                <c:pt idx="1088">
                  <c:v>43183</c:v>
                </c:pt>
                <c:pt idx="1089">
                  <c:v>43184</c:v>
                </c:pt>
                <c:pt idx="1090">
                  <c:v>43185</c:v>
                </c:pt>
                <c:pt idx="1091">
                  <c:v>43186</c:v>
                </c:pt>
                <c:pt idx="1092">
                  <c:v>43187</c:v>
                </c:pt>
                <c:pt idx="1093">
                  <c:v>43188</c:v>
                </c:pt>
                <c:pt idx="1094">
                  <c:v>43189</c:v>
                </c:pt>
                <c:pt idx="1095">
                  <c:v>43190</c:v>
                </c:pt>
                <c:pt idx="1096">
                  <c:v>43191</c:v>
                </c:pt>
                <c:pt idx="1097">
                  <c:v>43192</c:v>
                </c:pt>
                <c:pt idx="1098">
                  <c:v>43193</c:v>
                </c:pt>
                <c:pt idx="1099">
                  <c:v>43194</c:v>
                </c:pt>
                <c:pt idx="1100">
                  <c:v>43195</c:v>
                </c:pt>
                <c:pt idx="1101">
                  <c:v>43196</c:v>
                </c:pt>
                <c:pt idx="1102">
                  <c:v>43197</c:v>
                </c:pt>
                <c:pt idx="1103">
                  <c:v>43198</c:v>
                </c:pt>
                <c:pt idx="1104">
                  <c:v>43199</c:v>
                </c:pt>
                <c:pt idx="1105">
                  <c:v>43200</c:v>
                </c:pt>
                <c:pt idx="1106">
                  <c:v>43201</c:v>
                </c:pt>
                <c:pt idx="1107">
                  <c:v>43202</c:v>
                </c:pt>
                <c:pt idx="1108">
                  <c:v>43203</c:v>
                </c:pt>
                <c:pt idx="1109">
                  <c:v>43204</c:v>
                </c:pt>
                <c:pt idx="1110">
                  <c:v>43205</c:v>
                </c:pt>
                <c:pt idx="1111">
                  <c:v>43206</c:v>
                </c:pt>
                <c:pt idx="1112">
                  <c:v>43207</c:v>
                </c:pt>
                <c:pt idx="1113">
                  <c:v>43208</c:v>
                </c:pt>
                <c:pt idx="1114">
                  <c:v>43209</c:v>
                </c:pt>
                <c:pt idx="1115">
                  <c:v>43210</c:v>
                </c:pt>
                <c:pt idx="1116">
                  <c:v>43211</c:v>
                </c:pt>
                <c:pt idx="1117">
                  <c:v>43212</c:v>
                </c:pt>
                <c:pt idx="1118">
                  <c:v>43213</c:v>
                </c:pt>
                <c:pt idx="1119">
                  <c:v>43214</c:v>
                </c:pt>
                <c:pt idx="1120">
                  <c:v>43215</c:v>
                </c:pt>
                <c:pt idx="1121">
                  <c:v>43216</c:v>
                </c:pt>
                <c:pt idx="1122">
                  <c:v>43217</c:v>
                </c:pt>
                <c:pt idx="1123">
                  <c:v>43218</c:v>
                </c:pt>
                <c:pt idx="1124">
                  <c:v>43219</c:v>
                </c:pt>
                <c:pt idx="1125">
                  <c:v>43220</c:v>
                </c:pt>
                <c:pt idx="1126">
                  <c:v>43221</c:v>
                </c:pt>
                <c:pt idx="1127">
                  <c:v>43222</c:v>
                </c:pt>
                <c:pt idx="1128">
                  <c:v>43223</c:v>
                </c:pt>
                <c:pt idx="1129">
                  <c:v>43224</c:v>
                </c:pt>
                <c:pt idx="1130">
                  <c:v>43225</c:v>
                </c:pt>
                <c:pt idx="1131">
                  <c:v>43226</c:v>
                </c:pt>
                <c:pt idx="1132">
                  <c:v>43227</c:v>
                </c:pt>
                <c:pt idx="1133">
                  <c:v>43228</c:v>
                </c:pt>
                <c:pt idx="1134">
                  <c:v>43229</c:v>
                </c:pt>
                <c:pt idx="1135">
                  <c:v>43230</c:v>
                </c:pt>
                <c:pt idx="1136">
                  <c:v>43231</c:v>
                </c:pt>
                <c:pt idx="1137">
                  <c:v>43232</c:v>
                </c:pt>
                <c:pt idx="1138">
                  <c:v>43233</c:v>
                </c:pt>
                <c:pt idx="1139">
                  <c:v>43234</c:v>
                </c:pt>
                <c:pt idx="1140">
                  <c:v>43235</c:v>
                </c:pt>
                <c:pt idx="1141">
                  <c:v>43236</c:v>
                </c:pt>
                <c:pt idx="1142">
                  <c:v>43237</c:v>
                </c:pt>
                <c:pt idx="1143">
                  <c:v>43238</c:v>
                </c:pt>
                <c:pt idx="1144">
                  <c:v>43239</c:v>
                </c:pt>
                <c:pt idx="1145">
                  <c:v>43240</c:v>
                </c:pt>
                <c:pt idx="1146">
                  <c:v>43241</c:v>
                </c:pt>
                <c:pt idx="1147">
                  <c:v>43242</c:v>
                </c:pt>
                <c:pt idx="1148">
                  <c:v>43243</c:v>
                </c:pt>
                <c:pt idx="1149">
                  <c:v>43244</c:v>
                </c:pt>
                <c:pt idx="1150">
                  <c:v>43245</c:v>
                </c:pt>
                <c:pt idx="1151">
                  <c:v>43246</c:v>
                </c:pt>
                <c:pt idx="1152">
                  <c:v>43247</c:v>
                </c:pt>
                <c:pt idx="1153">
                  <c:v>43248</c:v>
                </c:pt>
                <c:pt idx="1154">
                  <c:v>43249</c:v>
                </c:pt>
                <c:pt idx="1155">
                  <c:v>43250</c:v>
                </c:pt>
                <c:pt idx="1156">
                  <c:v>43251</c:v>
                </c:pt>
                <c:pt idx="1157">
                  <c:v>43252</c:v>
                </c:pt>
                <c:pt idx="1158">
                  <c:v>43253</c:v>
                </c:pt>
                <c:pt idx="1159">
                  <c:v>43254</c:v>
                </c:pt>
                <c:pt idx="1160">
                  <c:v>43255</c:v>
                </c:pt>
                <c:pt idx="1161">
                  <c:v>43256</c:v>
                </c:pt>
                <c:pt idx="1162">
                  <c:v>43257</c:v>
                </c:pt>
                <c:pt idx="1163">
                  <c:v>43258</c:v>
                </c:pt>
                <c:pt idx="1164">
                  <c:v>43259</c:v>
                </c:pt>
                <c:pt idx="1165">
                  <c:v>43260</c:v>
                </c:pt>
                <c:pt idx="1166">
                  <c:v>43261</c:v>
                </c:pt>
                <c:pt idx="1167">
                  <c:v>43262</c:v>
                </c:pt>
                <c:pt idx="1168">
                  <c:v>43263</c:v>
                </c:pt>
                <c:pt idx="1169">
                  <c:v>43264</c:v>
                </c:pt>
                <c:pt idx="1170">
                  <c:v>43265</c:v>
                </c:pt>
                <c:pt idx="1171">
                  <c:v>43266</c:v>
                </c:pt>
                <c:pt idx="1172">
                  <c:v>43267</c:v>
                </c:pt>
                <c:pt idx="1173">
                  <c:v>43268</c:v>
                </c:pt>
                <c:pt idx="1174">
                  <c:v>43269</c:v>
                </c:pt>
                <c:pt idx="1175">
                  <c:v>43270</c:v>
                </c:pt>
                <c:pt idx="1176">
                  <c:v>43271</c:v>
                </c:pt>
                <c:pt idx="1177">
                  <c:v>43272</c:v>
                </c:pt>
                <c:pt idx="1178">
                  <c:v>43273</c:v>
                </c:pt>
                <c:pt idx="1179">
                  <c:v>43274</c:v>
                </c:pt>
                <c:pt idx="1180">
                  <c:v>43275</c:v>
                </c:pt>
                <c:pt idx="1181">
                  <c:v>43276</c:v>
                </c:pt>
                <c:pt idx="1182">
                  <c:v>43277</c:v>
                </c:pt>
                <c:pt idx="1183">
                  <c:v>43278</c:v>
                </c:pt>
                <c:pt idx="1184">
                  <c:v>43279</c:v>
                </c:pt>
                <c:pt idx="1185">
                  <c:v>43280</c:v>
                </c:pt>
                <c:pt idx="1186">
                  <c:v>43281</c:v>
                </c:pt>
                <c:pt idx="1187">
                  <c:v>43282</c:v>
                </c:pt>
                <c:pt idx="1188">
                  <c:v>43283</c:v>
                </c:pt>
                <c:pt idx="1189">
                  <c:v>43284</c:v>
                </c:pt>
                <c:pt idx="1190">
                  <c:v>43285</c:v>
                </c:pt>
                <c:pt idx="1191">
                  <c:v>43286</c:v>
                </c:pt>
                <c:pt idx="1192">
                  <c:v>43287</c:v>
                </c:pt>
                <c:pt idx="1193">
                  <c:v>43288</c:v>
                </c:pt>
                <c:pt idx="1194">
                  <c:v>43289</c:v>
                </c:pt>
                <c:pt idx="1195">
                  <c:v>43290</c:v>
                </c:pt>
                <c:pt idx="1196">
                  <c:v>43291</c:v>
                </c:pt>
                <c:pt idx="1197">
                  <c:v>43292</c:v>
                </c:pt>
                <c:pt idx="1198">
                  <c:v>43293</c:v>
                </c:pt>
                <c:pt idx="1199">
                  <c:v>43294</c:v>
                </c:pt>
                <c:pt idx="1200">
                  <c:v>43295</c:v>
                </c:pt>
                <c:pt idx="1201">
                  <c:v>43296</c:v>
                </c:pt>
                <c:pt idx="1202">
                  <c:v>43297</c:v>
                </c:pt>
                <c:pt idx="1203">
                  <c:v>43298</c:v>
                </c:pt>
                <c:pt idx="1204">
                  <c:v>43299</c:v>
                </c:pt>
                <c:pt idx="1205">
                  <c:v>43300</c:v>
                </c:pt>
                <c:pt idx="1206">
                  <c:v>43301</c:v>
                </c:pt>
                <c:pt idx="1207">
                  <c:v>43302</c:v>
                </c:pt>
                <c:pt idx="1208">
                  <c:v>43303</c:v>
                </c:pt>
                <c:pt idx="1209">
                  <c:v>43304</c:v>
                </c:pt>
                <c:pt idx="1210">
                  <c:v>43305</c:v>
                </c:pt>
                <c:pt idx="1211">
                  <c:v>43306</c:v>
                </c:pt>
                <c:pt idx="1212">
                  <c:v>43307</c:v>
                </c:pt>
                <c:pt idx="1213">
                  <c:v>43308</c:v>
                </c:pt>
                <c:pt idx="1214">
                  <c:v>43309</c:v>
                </c:pt>
                <c:pt idx="1215">
                  <c:v>43310</c:v>
                </c:pt>
                <c:pt idx="1216">
                  <c:v>43311</c:v>
                </c:pt>
                <c:pt idx="1217">
                  <c:v>43312</c:v>
                </c:pt>
                <c:pt idx="1218">
                  <c:v>43313</c:v>
                </c:pt>
                <c:pt idx="1219">
                  <c:v>43314</c:v>
                </c:pt>
                <c:pt idx="1220">
                  <c:v>43315</c:v>
                </c:pt>
                <c:pt idx="1221">
                  <c:v>43316</c:v>
                </c:pt>
                <c:pt idx="1222">
                  <c:v>43317</c:v>
                </c:pt>
                <c:pt idx="1223">
                  <c:v>43318</c:v>
                </c:pt>
                <c:pt idx="1224">
                  <c:v>43319</c:v>
                </c:pt>
                <c:pt idx="1225">
                  <c:v>43320</c:v>
                </c:pt>
                <c:pt idx="1226">
                  <c:v>43321</c:v>
                </c:pt>
                <c:pt idx="1227">
                  <c:v>43322</c:v>
                </c:pt>
                <c:pt idx="1228">
                  <c:v>43323</c:v>
                </c:pt>
                <c:pt idx="1229">
                  <c:v>43324</c:v>
                </c:pt>
                <c:pt idx="1230">
                  <c:v>43325</c:v>
                </c:pt>
                <c:pt idx="1231">
                  <c:v>43326</c:v>
                </c:pt>
                <c:pt idx="1232">
                  <c:v>43327</c:v>
                </c:pt>
                <c:pt idx="1233">
                  <c:v>43328</c:v>
                </c:pt>
                <c:pt idx="1234">
                  <c:v>43329</c:v>
                </c:pt>
                <c:pt idx="1235">
                  <c:v>43330</c:v>
                </c:pt>
                <c:pt idx="1236">
                  <c:v>43331</c:v>
                </c:pt>
                <c:pt idx="1237">
                  <c:v>43332</c:v>
                </c:pt>
                <c:pt idx="1238">
                  <c:v>43333</c:v>
                </c:pt>
                <c:pt idx="1239">
                  <c:v>43334</c:v>
                </c:pt>
                <c:pt idx="1240">
                  <c:v>43335</c:v>
                </c:pt>
                <c:pt idx="1241">
                  <c:v>43336</c:v>
                </c:pt>
                <c:pt idx="1242">
                  <c:v>43337</c:v>
                </c:pt>
                <c:pt idx="1243">
                  <c:v>43338</c:v>
                </c:pt>
                <c:pt idx="1244">
                  <c:v>43339</c:v>
                </c:pt>
                <c:pt idx="1245">
                  <c:v>43340</c:v>
                </c:pt>
                <c:pt idx="1246">
                  <c:v>43341</c:v>
                </c:pt>
                <c:pt idx="1247">
                  <c:v>43342</c:v>
                </c:pt>
                <c:pt idx="1248">
                  <c:v>43343</c:v>
                </c:pt>
                <c:pt idx="1249">
                  <c:v>43344</c:v>
                </c:pt>
                <c:pt idx="1250">
                  <c:v>43345</c:v>
                </c:pt>
                <c:pt idx="1251">
                  <c:v>43346</c:v>
                </c:pt>
                <c:pt idx="1252">
                  <c:v>43347</c:v>
                </c:pt>
                <c:pt idx="1253">
                  <c:v>43348</c:v>
                </c:pt>
                <c:pt idx="1254">
                  <c:v>43349</c:v>
                </c:pt>
                <c:pt idx="1255">
                  <c:v>43350</c:v>
                </c:pt>
                <c:pt idx="1256">
                  <c:v>43351</c:v>
                </c:pt>
                <c:pt idx="1257">
                  <c:v>43352</c:v>
                </c:pt>
                <c:pt idx="1258">
                  <c:v>43353</c:v>
                </c:pt>
                <c:pt idx="1259">
                  <c:v>43354</c:v>
                </c:pt>
                <c:pt idx="1260">
                  <c:v>43355</c:v>
                </c:pt>
                <c:pt idx="1261">
                  <c:v>43356</c:v>
                </c:pt>
                <c:pt idx="1262">
                  <c:v>43357</c:v>
                </c:pt>
                <c:pt idx="1263">
                  <c:v>43358</c:v>
                </c:pt>
                <c:pt idx="1264">
                  <c:v>43359</c:v>
                </c:pt>
                <c:pt idx="1265">
                  <c:v>43360</c:v>
                </c:pt>
                <c:pt idx="1266">
                  <c:v>43361</c:v>
                </c:pt>
                <c:pt idx="1267">
                  <c:v>43362</c:v>
                </c:pt>
                <c:pt idx="1268">
                  <c:v>43363</c:v>
                </c:pt>
                <c:pt idx="1269">
                  <c:v>43364</c:v>
                </c:pt>
                <c:pt idx="1270">
                  <c:v>43365</c:v>
                </c:pt>
                <c:pt idx="1271">
                  <c:v>43366</c:v>
                </c:pt>
                <c:pt idx="1272">
                  <c:v>43367</c:v>
                </c:pt>
                <c:pt idx="1273">
                  <c:v>43368</c:v>
                </c:pt>
                <c:pt idx="1274">
                  <c:v>43369</c:v>
                </c:pt>
                <c:pt idx="1275">
                  <c:v>43370</c:v>
                </c:pt>
                <c:pt idx="1276">
                  <c:v>43371</c:v>
                </c:pt>
                <c:pt idx="1277">
                  <c:v>43372</c:v>
                </c:pt>
                <c:pt idx="1278">
                  <c:v>43373</c:v>
                </c:pt>
                <c:pt idx="1279">
                  <c:v>43374</c:v>
                </c:pt>
                <c:pt idx="1280">
                  <c:v>43375</c:v>
                </c:pt>
                <c:pt idx="1281">
                  <c:v>43376</c:v>
                </c:pt>
                <c:pt idx="1282">
                  <c:v>43377</c:v>
                </c:pt>
                <c:pt idx="1283">
                  <c:v>43378</c:v>
                </c:pt>
                <c:pt idx="1284">
                  <c:v>43379</c:v>
                </c:pt>
                <c:pt idx="1285">
                  <c:v>43380</c:v>
                </c:pt>
                <c:pt idx="1286">
                  <c:v>43381</c:v>
                </c:pt>
                <c:pt idx="1287">
                  <c:v>43382</c:v>
                </c:pt>
                <c:pt idx="1288">
                  <c:v>43383</c:v>
                </c:pt>
                <c:pt idx="1289">
                  <c:v>43384</c:v>
                </c:pt>
                <c:pt idx="1290">
                  <c:v>43385</c:v>
                </c:pt>
                <c:pt idx="1291">
                  <c:v>43386</c:v>
                </c:pt>
                <c:pt idx="1292">
                  <c:v>43387</c:v>
                </c:pt>
                <c:pt idx="1293">
                  <c:v>43388</c:v>
                </c:pt>
                <c:pt idx="1294">
                  <c:v>43389</c:v>
                </c:pt>
                <c:pt idx="1295">
                  <c:v>43390</c:v>
                </c:pt>
                <c:pt idx="1296">
                  <c:v>43391</c:v>
                </c:pt>
                <c:pt idx="1297">
                  <c:v>43392</c:v>
                </c:pt>
                <c:pt idx="1298">
                  <c:v>43393</c:v>
                </c:pt>
                <c:pt idx="1299">
                  <c:v>43394</c:v>
                </c:pt>
                <c:pt idx="1300">
                  <c:v>43395</c:v>
                </c:pt>
                <c:pt idx="1301">
                  <c:v>43396</c:v>
                </c:pt>
                <c:pt idx="1302">
                  <c:v>43397</c:v>
                </c:pt>
                <c:pt idx="1303">
                  <c:v>43398</c:v>
                </c:pt>
                <c:pt idx="1304">
                  <c:v>43399</c:v>
                </c:pt>
                <c:pt idx="1305">
                  <c:v>43400</c:v>
                </c:pt>
                <c:pt idx="1306">
                  <c:v>43401</c:v>
                </c:pt>
                <c:pt idx="1307">
                  <c:v>43402</c:v>
                </c:pt>
                <c:pt idx="1308">
                  <c:v>43403</c:v>
                </c:pt>
                <c:pt idx="1309">
                  <c:v>43404</c:v>
                </c:pt>
                <c:pt idx="1310">
                  <c:v>43405</c:v>
                </c:pt>
                <c:pt idx="1311">
                  <c:v>43406</c:v>
                </c:pt>
                <c:pt idx="1312">
                  <c:v>43407</c:v>
                </c:pt>
                <c:pt idx="1313">
                  <c:v>43408</c:v>
                </c:pt>
                <c:pt idx="1314">
                  <c:v>43409</c:v>
                </c:pt>
                <c:pt idx="1315">
                  <c:v>43410</c:v>
                </c:pt>
                <c:pt idx="1316">
                  <c:v>43411</c:v>
                </c:pt>
                <c:pt idx="1317">
                  <c:v>43412</c:v>
                </c:pt>
                <c:pt idx="1318">
                  <c:v>43413</c:v>
                </c:pt>
                <c:pt idx="1319">
                  <c:v>43414</c:v>
                </c:pt>
                <c:pt idx="1320">
                  <c:v>43415</c:v>
                </c:pt>
                <c:pt idx="1321">
                  <c:v>43416</c:v>
                </c:pt>
                <c:pt idx="1322">
                  <c:v>43417</c:v>
                </c:pt>
                <c:pt idx="1323">
                  <c:v>43418</c:v>
                </c:pt>
                <c:pt idx="1324">
                  <c:v>43419</c:v>
                </c:pt>
                <c:pt idx="1325">
                  <c:v>43420</c:v>
                </c:pt>
                <c:pt idx="1326">
                  <c:v>43421</c:v>
                </c:pt>
                <c:pt idx="1327">
                  <c:v>43422</c:v>
                </c:pt>
                <c:pt idx="1328">
                  <c:v>43423</c:v>
                </c:pt>
                <c:pt idx="1329">
                  <c:v>43424</c:v>
                </c:pt>
                <c:pt idx="1330">
                  <c:v>43425</c:v>
                </c:pt>
                <c:pt idx="1331">
                  <c:v>43426</c:v>
                </c:pt>
                <c:pt idx="1332">
                  <c:v>43427</c:v>
                </c:pt>
                <c:pt idx="1333">
                  <c:v>43428</c:v>
                </c:pt>
                <c:pt idx="1334">
                  <c:v>43429</c:v>
                </c:pt>
                <c:pt idx="1335">
                  <c:v>43430</c:v>
                </c:pt>
                <c:pt idx="1336">
                  <c:v>43431</c:v>
                </c:pt>
                <c:pt idx="1337">
                  <c:v>43432</c:v>
                </c:pt>
                <c:pt idx="1338">
                  <c:v>43433</c:v>
                </c:pt>
                <c:pt idx="1339">
                  <c:v>43434</c:v>
                </c:pt>
                <c:pt idx="1340">
                  <c:v>43435</c:v>
                </c:pt>
                <c:pt idx="1341">
                  <c:v>43436</c:v>
                </c:pt>
                <c:pt idx="1342">
                  <c:v>43437</c:v>
                </c:pt>
                <c:pt idx="1343">
                  <c:v>43438</c:v>
                </c:pt>
                <c:pt idx="1344">
                  <c:v>43439</c:v>
                </c:pt>
                <c:pt idx="1345">
                  <c:v>43440</c:v>
                </c:pt>
                <c:pt idx="1346">
                  <c:v>43441</c:v>
                </c:pt>
                <c:pt idx="1347">
                  <c:v>43442</c:v>
                </c:pt>
                <c:pt idx="1348">
                  <c:v>43443</c:v>
                </c:pt>
                <c:pt idx="1349">
                  <c:v>43444</c:v>
                </c:pt>
                <c:pt idx="1350">
                  <c:v>43445</c:v>
                </c:pt>
                <c:pt idx="1351">
                  <c:v>43446</c:v>
                </c:pt>
                <c:pt idx="1352">
                  <c:v>43447</c:v>
                </c:pt>
                <c:pt idx="1353">
                  <c:v>43448</c:v>
                </c:pt>
                <c:pt idx="1354">
                  <c:v>43449</c:v>
                </c:pt>
                <c:pt idx="1355">
                  <c:v>43450</c:v>
                </c:pt>
                <c:pt idx="1356">
                  <c:v>43451</c:v>
                </c:pt>
                <c:pt idx="1357">
                  <c:v>43452</c:v>
                </c:pt>
                <c:pt idx="1358">
                  <c:v>43453</c:v>
                </c:pt>
                <c:pt idx="1359">
                  <c:v>43454</c:v>
                </c:pt>
                <c:pt idx="1360">
                  <c:v>43455</c:v>
                </c:pt>
                <c:pt idx="1361">
                  <c:v>43456</c:v>
                </c:pt>
                <c:pt idx="1362">
                  <c:v>43457</c:v>
                </c:pt>
                <c:pt idx="1363">
                  <c:v>43458</c:v>
                </c:pt>
                <c:pt idx="1364">
                  <c:v>43459</c:v>
                </c:pt>
                <c:pt idx="1365">
                  <c:v>43460</c:v>
                </c:pt>
                <c:pt idx="1366">
                  <c:v>43461</c:v>
                </c:pt>
                <c:pt idx="1367">
                  <c:v>43462</c:v>
                </c:pt>
                <c:pt idx="1368">
                  <c:v>43463</c:v>
                </c:pt>
                <c:pt idx="1369">
                  <c:v>43464</c:v>
                </c:pt>
                <c:pt idx="1370">
                  <c:v>43465</c:v>
                </c:pt>
                <c:pt idx="1371">
                  <c:v>43466</c:v>
                </c:pt>
                <c:pt idx="1372">
                  <c:v>43467</c:v>
                </c:pt>
                <c:pt idx="1373">
                  <c:v>43468</c:v>
                </c:pt>
                <c:pt idx="1374">
                  <c:v>43469</c:v>
                </c:pt>
                <c:pt idx="1375">
                  <c:v>43470</c:v>
                </c:pt>
                <c:pt idx="1376">
                  <c:v>43471</c:v>
                </c:pt>
                <c:pt idx="1377">
                  <c:v>43472</c:v>
                </c:pt>
                <c:pt idx="1378">
                  <c:v>43473</c:v>
                </c:pt>
                <c:pt idx="1379">
                  <c:v>43474</c:v>
                </c:pt>
                <c:pt idx="1380">
                  <c:v>43475</c:v>
                </c:pt>
                <c:pt idx="1381">
                  <c:v>43476</c:v>
                </c:pt>
                <c:pt idx="1382">
                  <c:v>43477</c:v>
                </c:pt>
                <c:pt idx="1383">
                  <c:v>43478</c:v>
                </c:pt>
                <c:pt idx="1384">
                  <c:v>43479</c:v>
                </c:pt>
                <c:pt idx="1385">
                  <c:v>43480</c:v>
                </c:pt>
                <c:pt idx="1386">
                  <c:v>43481</c:v>
                </c:pt>
                <c:pt idx="1387">
                  <c:v>43482</c:v>
                </c:pt>
                <c:pt idx="1388">
                  <c:v>43483</c:v>
                </c:pt>
                <c:pt idx="1389">
                  <c:v>43484</c:v>
                </c:pt>
                <c:pt idx="1390">
                  <c:v>43485</c:v>
                </c:pt>
                <c:pt idx="1391">
                  <c:v>43486</c:v>
                </c:pt>
                <c:pt idx="1392">
                  <c:v>43487</c:v>
                </c:pt>
                <c:pt idx="1393">
                  <c:v>43488</c:v>
                </c:pt>
                <c:pt idx="1394">
                  <c:v>43489</c:v>
                </c:pt>
                <c:pt idx="1395">
                  <c:v>43490</c:v>
                </c:pt>
                <c:pt idx="1396">
                  <c:v>43491</c:v>
                </c:pt>
                <c:pt idx="1397">
                  <c:v>43492</c:v>
                </c:pt>
                <c:pt idx="1398">
                  <c:v>43493</c:v>
                </c:pt>
                <c:pt idx="1399">
                  <c:v>43494</c:v>
                </c:pt>
                <c:pt idx="1400">
                  <c:v>43495</c:v>
                </c:pt>
                <c:pt idx="1401">
                  <c:v>43496</c:v>
                </c:pt>
                <c:pt idx="1402">
                  <c:v>43497</c:v>
                </c:pt>
                <c:pt idx="1403">
                  <c:v>43498</c:v>
                </c:pt>
                <c:pt idx="1404">
                  <c:v>43499</c:v>
                </c:pt>
                <c:pt idx="1405">
                  <c:v>43500</c:v>
                </c:pt>
                <c:pt idx="1406">
                  <c:v>43501</c:v>
                </c:pt>
                <c:pt idx="1407">
                  <c:v>43502</c:v>
                </c:pt>
                <c:pt idx="1408">
                  <c:v>43503</c:v>
                </c:pt>
                <c:pt idx="1409">
                  <c:v>43504</c:v>
                </c:pt>
                <c:pt idx="1410">
                  <c:v>43505</c:v>
                </c:pt>
                <c:pt idx="1411">
                  <c:v>43506</c:v>
                </c:pt>
                <c:pt idx="1412">
                  <c:v>43507</c:v>
                </c:pt>
                <c:pt idx="1413">
                  <c:v>43508</c:v>
                </c:pt>
                <c:pt idx="1414">
                  <c:v>43509</c:v>
                </c:pt>
                <c:pt idx="1415">
                  <c:v>43510</c:v>
                </c:pt>
                <c:pt idx="1416">
                  <c:v>43511</c:v>
                </c:pt>
                <c:pt idx="1417">
                  <c:v>43512</c:v>
                </c:pt>
                <c:pt idx="1418">
                  <c:v>43513</c:v>
                </c:pt>
                <c:pt idx="1419">
                  <c:v>43514</c:v>
                </c:pt>
                <c:pt idx="1420">
                  <c:v>43515</c:v>
                </c:pt>
                <c:pt idx="1421">
                  <c:v>43516</c:v>
                </c:pt>
                <c:pt idx="1422">
                  <c:v>43517</c:v>
                </c:pt>
                <c:pt idx="1423">
                  <c:v>43518</c:v>
                </c:pt>
                <c:pt idx="1424">
                  <c:v>43519</c:v>
                </c:pt>
                <c:pt idx="1425">
                  <c:v>43520</c:v>
                </c:pt>
                <c:pt idx="1426">
                  <c:v>43521</c:v>
                </c:pt>
                <c:pt idx="1427">
                  <c:v>43522</c:v>
                </c:pt>
                <c:pt idx="1428">
                  <c:v>43523</c:v>
                </c:pt>
                <c:pt idx="1429">
                  <c:v>43524</c:v>
                </c:pt>
                <c:pt idx="1430">
                  <c:v>43525</c:v>
                </c:pt>
                <c:pt idx="1431">
                  <c:v>43526</c:v>
                </c:pt>
                <c:pt idx="1432">
                  <c:v>43527</c:v>
                </c:pt>
                <c:pt idx="1433">
                  <c:v>43528</c:v>
                </c:pt>
                <c:pt idx="1434">
                  <c:v>43529</c:v>
                </c:pt>
                <c:pt idx="1435">
                  <c:v>43530</c:v>
                </c:pt>
                <c:pt idx="1436">
                  <c:v>43531</c:v>
                </c:pt>
                <c:pt idx="1437">
                  <c:v>43532</c:v>
                </c:pt>
                <c:pt idx="1438">
                  <c:v>43533</c:v>
                </c:pt>
                <c:pt idx="1439">
                  <c:v>43534</c:v>
                </c:pt>
                <c:pt idx="1440">
                  <c:v>43535</c:v>
                </c:pt>
                <c:pt idx="1441">
                  <c:v>43536</c:v>
                </c:pt>
                <c:pt idx="1442">
                  <c:v>43537</c:v>
                </c:pt>
                <c:pt idx="1443">
                  <c:v>43538</c:v>
                </c:pt>
                <c:pt idx="1444">
                  <c:v>43539</c:v>
                </c:pt>
                <c:pt idx="1445">
                  <c:v>43540</c:v>
                </c:pt>
                <c:pt idx="1446">
                  <c:v>43541</c:v>
                </c:pt>
                <c:pt idx="1447">
                  <c:v>43542</c:v>
                </c:pt>
                <c:pt idx="1448">
                  <c:v>43543</c:v>
                </c:pt>
                <c:pt idx="1449">
                  <c:v>43544</c:v>
                </c:pt>
                <c:pt idx="1450">
                  <c:v>43545</c:v>
                </c:pt>
                <c:pt idx="1451">
                  <c:v>43546</c:v>
                </c:pt>
                <c:pt idx="1452">
                  <c:v>43547</c:v>
                </c:pt>
                <c:pt idx="1453">
                  <c:v>43548</c:v>
                </c:pt>
                <c:pt idx="1454">
                  <c:v>43549</c:v>
                </c:pt>
                <c:pt idx="1455">
                  <c:v>43550</c:v>
                </c:pt>
                <c:pt idx="1456">
                  <c:v>43551</c:v>
                </c:pt>
                <c:pt idx="1457">
                  <c:v>43552</c:v>
                </c:pt>
                <c:pt idx="1458">
                  <c:v>43553</c:v>
                </c:pt>
                <c:pt idx="1459">
                  <c:v>43554</c:v>
                </c:pt>
                <c:pt idx="1460">
                  <c:v>43555</c:v>
                </c:pt>
                <c:pt idx="1461">
                  <c:v>43556</c:v>
                </c:pt>
                <c:pt idx="1462">
                  <c:v>43557</c:v>
                </c:pt>
                <c:pt idx="1463">
                  <c:v>43558</c:v>
                </c:pt>
                <c:pt idx="1464">
                  <c:v>43559</c:v>
                </c:pt>
                <c:pt idx="1465">
                  <c:v>43560</c:v>
                </c:pt>
                <c:pt idx="1466">
                  <c:v>43561</c:v>
                </c:pt>
                <c:pt idx="1467">
                  <c:v>43562</c:v>
                </c:pt>
                <c:pt idx="1468">
                  <c:v>43563</c:v>
                </c:pt>
                <c:pt idx="1469">
                  <c:v>43564</c:v>
                </c:pt>
                <c:pt idx="1470">
                  <c:v>43565</c:v>
                </c:pt>
                <c:pt idx="1471">
                  <c:v>43566</c:v>
                </c:pt>
                <c:pt idx="1472">
                  <c:v>43567</c:v>
                </c:pt>
                <c:pt idx="1473">
                  <c:v>43568</c:v>
                </c:pt>
                <c:pt idx="1474">
                  <c:v>43569</c:v>
                </c:pt>
                <c:pt idx="1475">
                  <c:v>43570</c:v>
                </c:pt>
                <c:pt idx="1476">
                  <c:v>43571</c:v>
                </c:pt>
                <c:pt idx="1477">
                  <c:v>43572</c:v>
                </c:pt>
                <c:pt idx="1478">
                  <c:v>43573</c:v>
                </c:pt>
                <c:pt idx="1479">
                  <c:v>43574</c:v>
                </c:pt>
                <c:pt idx="1480">
                  <c:v>43575</c:v>
                </c:pt>
                <c:pt idx="1481">
                  <c:v>43576</c:v>
                </c:pt>
                <c:pt idx="1482">
                  <c:v>43577</c:v>
                </c:pt>
                <c:pt idx="1483">
                  <c:v>43578</c:v>
                </c:pt>
                <c:pt idx="1484">
                  <c:v>43579</c:v>
                </c:pt>
                <c:pt idx="1485">
                  <c:v>43580</c:v>
                </c:pt>
                <c:pt idx="1486">
                  <c:v>43581</c:v>
                </c:pt>
                <c:pt idx="1487">
                  <c:v>43582</c:v>
                </c:pt>
                <c:pt idx="1488">
                  <c:v>43583</c:v>
                </c:pt>
                <c:pt idx="1489">
                  <c:v>43584</c:v>
                </c:pt>
                <c:pt idx="1490">
                  <c:v>43585</c:v>
                </c:pt>
                <c:pt idx="1491">
                  <c:v>43586</c:v>
                </c:pt>
                <c:pt idx="1492">
                  <c:v>43587</c:v>
                </c:pt>
                <c:pt idx="1493">
                  <c:v>43588</c:v>
                </c:pt>
                <c:pt idx="1494">
                  <c:v>43589</c:v>
                </c:pt>
                <c:pt idx="1495">
                  <c:v>43590</c:v>
                </c:pt>
                <c:pt idx="1496">
                  <c:v>43591</c:v>
                </c:pt>
                <c:pt idx="1497">
                  <c:v>43592</c:v>
                </c:pt>
                <c:pt idx="1498">
                  <c:v>43593</c:v>
                </c:pt>
                <c:pt idx="1499">
                  <c:v>43594</c:v>
                </c:pt>
                <c:pt idx="1500">
                  <c:v>43595</c:v>
                </c:pt>
                <c:pt idx="1501">
                  <c:v>43596</c:v>
                </c:pt>
                <c:pt idx="1502">
                  <c:v>43597</c:v>
                </c:pt>
                <c:pt idx="1503">
                  <c:v>43598</c:v>
                </c:pt>
                <c:pt idx="1504">
                  <c:v>43599</c:v>
                </c:pt>
                <c:pt idx="1505">
                  <c:v>43600</c:v>
                </c:pt>
                <c:pt idx="1506">
                  <c:v>43601</c:v>
                </c:pt>
                <c:pt idx="1507">
                  <c:v>43602</c:v>
                </c:pt>
                <c:pt idx="1508">
                  <c:v>43603</c:v>
                </c:pt>
                <c:pt idx="1509">
                  <c:v>43604</c:v>
                </c:pt>
                <c:pt idx="1510">
                  <c:v>43605</c:v>
                </c:pt>
                <c:pt idx="1511">
                  <c:v>43606</c:v>
                </c:pt>
                <c:pt idx="1512">
                  <c:v>43607</c:v>
                </c:pt>
                <c:pt idx="1513">
                  <c:v>43608</c:v>
                </c:pt>
                <c:pt idx="1514">
                  <c:v>43609</c:v>
                </c:pt>
                <c:pt idx="1515">
                  <c:v>43610</c:v>
                </c:pt>
                <c:pt idx="1516">
                  <c:v>43611</c:v>
                </c:pt>
                <c:pt idx="1517">
                  <c:v>43612</c:v>
                </c:pt>
                <c:pt idx="1518">
                  <c:v>43613</c:v>
                </c:pt>
                <c:pt idx="1519">
                  <c:v>43614</c:v>
                </c:pt>
                <c:pt idx="1520">
                  <c:v>43615</c:v>
                </c:pt>
                <c:pt idx="1521">
                  <c:v>43616</c:v>
                </c:pt>
                <c:pt idx="1522">
                  <c:v>43617</c:v>
                </c:pt>
                <c:pt idx="1523">
                  <c:v>43618</c:v>
                </c:pt>
                <c:pt idx="1524">
                  <c:v>43619</c:v>
                </c:pt>
                <c:pt idx="1525">
                  <c:v>43620</c:v>
                </c:pt>
                <c:pt idx="1526">
                  <c:v>43621</c:v>
                </c:pt>
                <c:pt idx="1527">
                  <c:v>43622</c:v>
                </c:pt>
                <c:pt idx="1528">
                  <c:v>43623</c:v>
                </c:pt>
                <c:pt idx="1529">
                  <c:v>43624</c:v>
                </c:pt>
                <c:pt idx="1530">
                  <c:v>43625</c:v>
                </c:pt>
                <c:pt idx="1531">
                  <c:v>43626</c:v>
                </c:pt>
                <c:pt idx="1532">
                  <c:v>43627</c:v>
                </c:pt>
                <c:pt idx="1533">
                  <c:v>43628</c:v>
                </c:pt>
                <c:pt idx="1534">
                  <c:v>43629</c:v>
                </c:pt>
                <c:pt idx="1535">
                  <c:v>43630</c:v>
                </c:pt>
                <c:pt idx="1536">
                  <c:v>43631</c:v>
                </c:pt>
                <c:pt idx="1537">
                  <c:v>43632</c:v>
                </c:pt>
                <c:pt idx="1538">
                  <c:v>43633</c:v>
                </c:pt>
                <c:pt idx="1539">
                  <c:v>43634</c:v>
                </c:pt>
                <c:pt idx="1540">
                  <c:v>43635</c:v>
                </c:pt>
                <c:pt idx="1541">
                  <c:v>43636</c:v>
                </c:pt>
                <c:pt idx="1542">
                  <c:v>43637</c:v>
                </c:pt>
                <c:pt idx="1543">
                  <c:v>43638</c:v>
                </c:pt>
                <c:pt idx="1544">
                  <c:v>43639</c:v>
                </c:pt>
                <c:pt idx="1545">
                  <c:v>43640</c:v>
                </c:pt>
                <c:pt idx="1546">
                  <c:v>43641</c:v>
                </c:pt>
                <c:pt idx="1547">
                  <c:v>43642</c:v>
                </c:pt>
                <c:pt idx="1548">
                  <c:v>43643</c:v>
                </c:pt>
                <c:pt idx="1549">
                  <c:v>43644</c:v>
                </c:pt>
                <c:pt idx="1550">
                  <c:v>43645</c:v>
                </c:pt>
                <c:pt idx="1551">
                  <c:v>43646</c:v>
                </c:pt>
                <c:pt idx="1552">
                  <c:v>43647</c:v>
                </c:pt>
                <c:pt idx="1553">
                  <c:v>43648</c:v>
                </c:pt>
                <c:pt idx="1554">
                  <c:v>43649</c:v>
                </c:pt>
                <c:pt idx="1555">
                  <c:v>43650</c:v>
                </c:pt>
                <c:pt idx="1556">
                  <c:v>43651</c:v>
                </c:pt>
                <c:pt idx="1557">
                  <c:v>43652</c:v>
                </c:pt>
                <c:pt idx="1558">
                  <c:v>43653</c:v>
                </c:pt>
                <c:pt idx="1559">
                  <c:v>43654</c:v>
                </c:pt>
                <c:pt idx="1560">
                  <c:v>43655</c:v>
                </c:pt>
                <c:pt idx="1561">
                  <c:v>43656</c:v>
                </c:pt>
                <c:pt idx="1562">
                  <c:v>43657</c:v>
                </c:pt>
                <c:pt idx="1563">
                  <c:v>43658</c:v>
                </c:pt>
                <c:pt idx="1564">
                  <c:v>43659</c:v>
                </c:pt>
                <c:pt idx="1565">
                  <c:v>43660</c:v>
                </c:pt>
                <c:pt idx="1566">
                  <c:v>43661</c:v>
                </c:pt>
                <c:pt idx="1567">
                  <c:v>43662</c:v>
                </c:pt>
                <c:pt idx="1568">
                  <c:v>43663</c:v>
                </c:pt>
                <c:pt idx="1569">
                  <c:v>43664</c:v>
                </c:pt>
                <c:pt idx="1570">
                  <c:v>43665</c:v>
                </c:pt>
                <c:pt idx="1571">
                  <c:v>43666</c:v>
                </c:pt>
                <c:pt idx="1572">
                  <c:v>43667</c:v>
                </c:pt>
                <c:pt idx="1573">
                  <c:v>43668</c:v>
                </c:pt>
                <c:pt idx="1574">
                  <c:v>43669</c:v>
                </c:pt>
                <c:pt idx="1575">
                  <c:v>43670</c:v>
                </c:pt>
                <c:pt idx="1576">
                  <c:v>43671</c:v>
                </c:pt>
                <c:pt idx="1577">
                  <c:v>43672</c:v>
                </c:pt>
                <c:pt idx="1578">
                  <c:v>43673</c:v>
                </c:pt>
                <c:pt idx="1579">
                  <c:v>43674</c:v>
                </c:pt>
                <c:pt idx="1580">
                  <c:v>43675</c:v>
                </c:pt>
                <c:pt idx="1581">
                  <c:v>43676</c:v>
                </c:pt>
                <c:pt idx="1582">
                  <c:v>43677</c:v>
                </c:pt>
                <c:pt idx="1583">
                  <c:v>43678</c:v>
                </c:pt>
                <c:pt idx="1584">
                  <c:v>43679</c:v>
                </c:pt>
                <c:pt idx="1585">
                  <c:v>43680</c:v>
                </c:pt>
                <c:pt idx="1586">
                  <c:v>43681</c:v>
                </c:pt>
                <c:pt idx="1587">
                  <c:v>43682</c:v>
                </c:pt>
                <c:pt idx="1588">
                  <c:v>43683</c:v>
                </c:pt>
                <c:pt idx="1589">
                  <c:v>43684</c:v>
                </c:pt>
                <c:pt idx="1590">
                  <c:v>43685</c:v>
                </c:pt>
                <c:pt idx="1591">
                  <c:v>43686</c:v>
                </c:pt>
                <c:pt idx="1592">
                  <c:v>43687</c:v>
                </c:pt>
                <c:pt idx="1593">
                  <c:v>43688</c:v>
                </c:pt>
                <c:pt idx="1594">
                  <c:v>43689</c:v>
                </c:pt>
                <c:pt idx="1595">
                  <c:v>43690</c:v>
                </c:pt>
                <c:pt idx="1596">
                  <c:v>43691</c:v>
                </c:pt>
                <c:pt idx="1597">
                  <c:v>43692</c:v>
                </c:pt>
                <c:pt idx="1598">
                  <c:v>43693</c:v>
                </c:pt>
                <c:pt idx="1599">
                  <c:v>43694</c:v>
                </c:pt>
                <c:pt idx="1600">
                  <c:v>43695</c:v>
                </c:pt>
                <c:pt idx="1601">
                  <c:v>43696</c:v>
                </c:pt>
                <c:pt idx="1602">
                  <c:v>43697</c:v>
                </c:pt>
                <c:pt idx="1603">
                  <c:v>43698</c:v>
                </c:pt>
                <c:pt idx="1604">
                  <c:v>43699</c:v>
                </c:pt>
              </c:numCache>
            </c:numRef>
          </c:cat>
          <c:val>
            <c:numRef>
              <c:f>Sheet1!$B$2:$B$1606</c:f>
              <c:numCache>
                <c:formatCode>General</c:formatCode>
                <c:ptCount val="1605"/>
                <c:pt idx="0">
                  <c:v>100.05934785288326</c:v>
                </c:pt>
                <c:pt idx="1">
                  <c:v>100.36502987052118</c:v>
                </c:pt>
                <c:pt idx="2">
                  <c:v>100.33851573223329</c:v>
                </c:pt>
                <c:pt idx="3">
                  <c:v>100.4025569648273</c:v>
                </c:pt>
                <c:pt idx="4">
                  <c:v>99.719974560377949</c:v>
                </c:pt>
                <c:pt idx="5">
                  <c:v>99.592240504789615</c:v>
                </c:pt>
                <c:pt idx="6">
                  <c:v>99.366559649079036</c:v>
                </c:pt>
                <c:pt idx="7">
                  <c:v>99.320678834407445</c:v>
                </c:pt>
                <c:pt idx="8">
                  <c:v>99.576716252887039</c:v>
                </c:pt>
                <c:pt idx="9">
                  <c:v>100.00085835807101</c:v>
                </c:pt>
                <c:pt idx="10">
                  <c:v>100.28221173676492</c:v>
                </c:pt>
                <c:pt idx="11">
                  <c:v>99.609706769152879</c:v>
                </c:pt>
                <c:pt idx="12">
                  <c:v>99.548793693195307</c:v>
                </c:pt>
                <c:pt idx="13">
                  <c:v>99.979461161884942</c:v>
                </c:pt>
                <c:pt idx="14">
                  <c:v>100.12949792771617</c:v>
                </c:pt>
                <c:pt idx="15">
                  <c:v>100.32744230723792</c:v>
                </c:pt>
                <c:pt idx="16">
                  <c:v>100.90526400325879</c:v>
                </c:pt>
                <c:pt idx="17">
                  <c:v>100.91784468898591</c:v>
                </c:pt>
                <c:pt idx="18">
                  <c:v>100.42283640289882</c:v>
                </c:pt>
                <c:pt idx="19">
                  <c:v>100.54870044426396</c:v>
                </c:pt>
                <c:pt idx="20">
                  <c:v>100.66774252053267</c:v>
                </c:pt>
                <c:pt idx="21">
                  <c:v>100.62712740923376</c:v>
                </c:pt>
                <c:pt idx="22">
                  <c:v>100.90154505177583</c:v>
                </c:pt>
                <c:pt idx="23">
                  <c:v>101.46130228788107</c:v>
                </c:pt>
                <c:pt idx="24">
                  <c:v>101.48329771413623</c:v>
                </c:pt>
                <c:pt idx="25">
                  <c:v>101.18336071034815</c:v>
                </c:pt>
                <c:pt idx="26">
                  <c:v>101.35299616603336</c:v>
                </c:pt>
                <c:pt idx="27">
                  <c:v>101.37184753281092</c:v>
                </c:pt>
                <c:pt idx="28">
                  <c:v>101.38767827377222</c:v>
                </c:pt>
                <c:pt idx="29">
                  <c:v>101.56379916469504</c:v>
                </c:pt>
                <c:pt idx="30">
                  <c:v>101.91546745392365</c:v>
                </c:pt>
                <c:pt idx="31">
                  <c:v>101.93480738550669</c:v>
                </c:pt>
                <c:pt idx="32">
                  <c:v>101.79145508168799</c:v>
                </c:pt>
                <c:pt idx="33">
                  <c:v>102.14781950438253</c:v>
                </c:pt>
                <c:pt idx="34">
                  <c:v>101.84133292602135</c:v>
                </c:pt>
                <c:pt idx="35">
                  <c:v>101.44312044843961</c:v>
                </c:pt>
                <c:pt idx="36">
                  <c:v>101.5108133184802</c:v>
                </c:pt>
                <c:pt idx="37">
                  <c:v>101.95511430523494</c:v>
                </c:pt>
                <c:pt idx="38">
                  <c:v>101.97798034863344</c:v>
                </c:pt>
                <c:pt idx="39">
                  <c:v>101.5072590908171</c:v>
                </c:pt>
                <c:pt idx="40">
                  <c:v>101.45601206075287</c:v>
                </c:pt>
                <c:pt idx="41">
                  <c:v>101.65507654731786</c:v>
                </c:pt>
                <c:pt idx="42">
                  <c:v>101.48999335243707</c:v>
                </c:pt>
                <c:pt idx="43">
                  <c:v>101.52648288567188</c:v>
                </c:pt>
                <c:pt idx="44">
                  <c:v>101.85980283875861</c:v>
                </c:pt>
                <c:pt idx="45">
                  <c:v>101.9406867624318</c:v>
                </c:pt>
                <c:pt idx="46">
                  <c:v>101.37999870969008</c:v>
                </c:pt>
                <c:pt idx="47">
                  <c:v>101.6182988496785</c:v>
                </c:pt>
                <c:pt idx="48">
                  <c:v>101.46296515963398</c:v>
                </c:pt>
                <c:pt idx="49">
                  <c:v>101.84733165736822</c:v>
                </c:pt>
                <c:pt idx="50">
                  <c:v>102.05518925981532</c:v>
                </c:pt>
                <c:pt idx="51">
                  <c:v>102.64699414782224</c:v>
                </c:pt>
                <c:pt idx="52">
                  <c:v>102.94277387983738</c:v>
                </c:pt>
                <c:pt idx="53">
                  <c:v>102.38232931115674</c:v>
                </c:pt>
                <c:pt idx="54">
                  <c:v>101.98488314099718</c:v>
                </c:pt>
                <c:pt idx="55">
                  <c:v>101.9568210749655</c:v>
                </c:pt>
                <c:pt idx="56">
                  <c:v>102.06278693169126</c:v>
                </c:pt>
                <c:pt idx="57">
                  <c:v>101.9876649095562</c:v>
                </c:pt>
                <c:pt idx="58">
                  <c:v>102.39427584950278</c:v>
                </c:pt>
                <c:pt idx="59">
                  <c:v>102.87519688406337</c:v>
                </c:pt>
                <c:pt idx="60">
                  <c:v>102.72598392877556</c:v>
                </c:pt>
                <c:pt idx="61">
                  <c:v>103.13456233512954</c:v>
                </c:pt>
                <c:pt idx="62">
                  <c:v>103.22518200814027</c:v>
                </c:pt>
                <c:pt idx="63">
                  <c:v>103.35451215059808</c:v>
                </c:pt>
                <c:pt idx="64">
                  <c:v>103.56705531900458</c:v>
                </c:pt>
                <c:pt idx="65">
                  <c:v>103.7790294099394</c:v>
                </c:pt>
                <c:pt idx="66">
                  <c:v>103.89876452000367</c:v>
                </c:pt>
                <c:pt idx="67">
                  <c:v>103.60841810474575</c:v>
                </c:pt>
                <c:pt idx="68">
                  <c:v>103.67991611103781</c:v>
                </c:pt>
                <c:pt idx="69">
                  <c:v>103.71112517885497</c:v>
                </c:pt>
                <c:pt idx="70">
                  <c:v>103.77464826240576</c:v>
                </c:pt>
                <c:pt idx="71">
                  <c:v>103.75946661983591</c:v>
                </c:pt>
                <c:pt idx="72">
                  <c:v>104.41787796653399</c:v>
                </c:pt>
                <c:pt idx="73">
                  <c:v>104.77055196629945</c:v>
                </c:pt>
                <c:pt idx="74">
                  <c:v>104.5397308284298</c:v>
                </c:pt>
                <c:pt idx="75">
                  <c:v>104.58596668927753</c:v>
                </c:pt>
                <c:pt idx="76">
                  <c:v>104.63419578153952</c:v>
                </c:pt>
                <c:pt idx="77">
                  <c:v>104.77788970653495</c:v>
                </c:pt>
                <c:pt idx="78">
                  <c:v>104.88598906376232</c:v>
                </c:pt>
                <c:pt idx="79">
                  <c:v>105.51521317513193</c:v>
                </c:pt>
                <c:pt idx="80">
                  <c:v>106.16214719986343</c:v>
                </c:pt>
                <c:pt idx="81">
                  <c:v>105.7724500910127</c:v>
                </c:pt>
                <c:pt idx="82">
                  <c:v>105.56624023044954</c:v>
                </c:pt>
                <c:pt idx="83">
                  <c:v>105.14187140425024</c:v>
                </c:pt>
                <c:pt idx="84">
                  <c:v>105.08477850186917</c:v>
                </c:pt>
                <c:pt idx="85">
                  <c:v>105.26939571892943</c:v>
                </c:pt>
                <c:pt idx="86">
                  <c:v>105.6700820865445</c:v>
                </c:pt>
                <c:pt idx="87">
                  <c:v>106.11631091572585</c:v>
                </c:pt>
                <c:pt idx="88">
                  <c:v>105.76302753670868</c:v>
                </c:pt>
                <c:pt idx="89">
                  <c:v>105.7215938990385</c:v>
                </c:pt>
                <c:pt idx="90">
                  <c:v>106.19570433912891</c:v>
                </c:pt>
                <c:pt idx="91">
                  <c:v>106.47510869451591</c:v>
                </c:pt>
                <c:pt idx="92">
                  <c:v>106.82463443440697</c:v>
                </c:pt>
                <c:pt idx="93">
                  <c:v>107.09180727438161</c:v>
                </c:pt>
                <c:pt idx="94">
                  <c:v>107.19599369564932</c:v>
                </c:pt>
                <c:pt idx="95">
                  <c:v>106.68868306135832</c:v>
                </c:pt>
                <c:pt idx="96">
                  <c:v>106.97314706181538</c:v>
                </c:pt>
                <c:pt idx="97">
                  <c:v>106.87583983011284</c:v>
                </c:pt>
                <c:pt idx="98">
                  <c:v>107.04669616219779</c:v>
                </c:pt>
                <c:pt idx="99">
                  <c:v>107.33753646183362</c:v>
                </c:pt>
                <c:pt idx="100">
                  <c:v>107.9825670999861</c:v>
                </c:pt>
                <c:pt idx="101">
                  <c:v>108.16111695544954</c:v>
                </c:pt>
                <c:pt idx="102">
                  <c:v>107.53506793518042</c:v>
                </c:pt>
                <c:pt idx="103">
                  <c:v>107.26216858061423</c:v>
                </c:pt>
                <c:pt idx="104">
                  <c:v>107.0474466663247</c:v>
                </c:pt>
                <c:pt idx="105">
                  <c:v>106.80098362816402</c:v>
                </c:pt>
                <c:pt idx="106">
                  <c:v>106.52020564280291</c:v>
                </c:pt>
                <c:pt idx="107">
                  <c:v>107.34074202923409</c:v>
                </c:pt>
                <c:pt idx="108">
                  <c:v>107.41874115341486</c:v>
                </c:pt>
                <c:pt idx="109">
                  <c:v>107.02723356079022</c:v>
                </c:pt>
                <c:pt idx="110">
                  <c:v>106.96990325876889</c:v>
                </c:pt>
                <c:pt idx="111">
                  <c:v>107.25795774814983</c:v>
                </c:pt>
                <c:pt idx="112">
                  <c:v>107.02102623077808</c:v>
                </c:pt>
                <c:pt idx="113">
                  <c:v>106.96069614302989</c:v>
                </c:pt>
                <c:pt idx="114">
                  <c:v>107.24112350443382</c:v>
                </c:pt>
                <c:pt idx="115">
                  <c:v>107.55671196848391</c:v>
                </c:pt>
                <c:pt idx="116">
                  <c:v>106.76775937425656</c:v>
                </c:pt>
                <c:pt idx="117">
                  <c:v>106.93358104647781</c:v>
                </c:pt>
                <c:pt idx="118">
                  <c:v>106.87704916157961</c:v>
                </c:pt>
                <c:pt idx="119">
                  <c:v>106.92277077009464</c:v>
                </c:pt>
                <c:pt idx="120">
                  <c:v>106.75933765079746</c:v>
                </c:pt>
                <c:pt idx="121">
                  <c:v>107.38835542625462</c:v>
                </c:pt>
                <c:pt idx="122">
                  <c:v>107.58009290088815</c:v>
                </c:pt>
                <c:pt idx="123">
                  <c:v>106.86232533755511</c:v>
                </c:pt>
                <c:pt idx="124">
                  <c:v>106.87586754611991</c:v>
                </c:pt>
                <c:pt idx="125">
                  <c:v>107.33760336019316</c:v>
                </c:pt>
                <c:pt idx="126">
                  <c:v>107.58982918517654</c:v>
                </c:pt>
                <c:pt idx="127">
                  <c:v>107.26459328756086</c:v>
                </c:pt>
                <c:pt idx="128">
                  <c:v>107.58370844118987</c:v>
                </c:pt>
                <c:pt idx="129">
                  <c:v>107.71120352146303</c:v>
                </c:pt>
                <c:pt idx="130">
                  <c:v>107.27811626254811</c:v>
                </c:pt>
                <c:pt idx="131">
                  <c:v>107.04842649678001</c:v>
                </c:pt>
                <c:pt idx="132">
                  <c:v>107.0463007375964</c:v>
                </c:pt>
                <c:pt idx="133">
                  <c:v>107.15742563489583</c:v>
                </c:pt>
                <c:pt idx="134">
                  <c:v>107.23010424900829</c:v>
                </c:pt>
                <c:pt idx="135">
                  <c:v>107.49629831289336</c:v>
                </c:pt>
                <c:pt idx="136">
                  <c:v>107.37931587286428</c:v>
                </c:pt>
                <c:pt idx="137">
                  <c:v>106.81087057973109</c:v>
                </c:pt>
                <c:pt idx="138">
                  <c:v>106.73571360663858</c:v>
                </c:pt>
                <c:pt idx="139">
                  <c:v>106.62738013251203</c:v>
                </c:pt>
                <c:pt idx="140">
                  <c:v>106.77445887103956</c:v>
                </c:pt>
                <c:pt idx="141">
                  <c:v>106.70545907131694</c:v>
                </c:pt>
                <c:pt idx="142">
                  <c:v>107.07417200002874</c:v>
                </c:pt>
                <c:pt idx="143">
                  <c:v>107.33582912934902</c:v>
                </c:pt>
                <c:pt idx="144">
                  <c:v>107.24470961255714</c:v>
                </c:pt>
                <c:pt idx="145">
                  <c:v>107.38239663629321</c:v>
                </c:pt>
                <c:pt idx="146">
                  <c:v>107.40714301073436</c:v>
                </c:pt>
                <c:pt idx="147">
                  <c:v>107.45928255386845</c:v>
                </c:pt>
                <c:pt idx="148">
                  <c:v>107.31464927208889</c:v>
                </c:pt>
                <c:pt idx="149">
                  <c:v>107.48723344653376</c:v>
                </c:pt>
                <c:pt idx="150">
                  <c:v>107.29349730423969</c:v>
                </c:pt>
                <c:pt idx="151">
                  <c:v>106.65133136194582</c:v>
                </c:pt>
                <c:pt idx="152">
                  <c:v>106.76950724923404</c:v>
                </c:pt>
                <c:pt idx="153">
                  <c:v>107.10983955324767</c:v>
                </c:pt>
                <c:pt idx="154">
                  <c:v>107.11195671482481</c:v>
                </c:pt>
                <c:pt idx="155">
                  <c:v>107.73735047687087</c:v>
                </c:pt>
                <c:pt idx="156">
                  <c:v>108.14095343037349</c:v>
                </c:pt>
                <c:pt idx="157">
                  <c:v>108.25067919213467</c:v>
                </c:pt>
                <c:pt idx="158">
                  <c:v>107.64616208148495</c:v>
                </c:pt>
                <c:pt idx="159">
                  <c:v>107.1261858231001</c:v>
                </c:pt>
                <c:pt idx="160">
                  <c:v>107.2474588324325</c:v>
                </c:pt>
                <c:pt idx="161">
                  <c:v>107.39715216648085</c:v>
                </c:pt>
                <c:pt idx="162">
                  <c:v>107.34127752266073</c:v>
                </c:pt>
                <c:pt idx="163">
                  <c:v>107.85962055220951</c:v>
                </c:pt>
                <c:pt idx="164">
                  <c:v>107.64781796618826</c:v>
                </c:pt>
                <c:pt idx="165">
                  <c:v>107.27597397990797</c:v>
                </c:pt>
                <c:pt idx="166">
                  <c:v>107.23390536857282</c:v>
                </c:pt>
                <c:pt idx="167">
                  <c:v>107.34041380713515</c:v>
                </c:pt>
                <c:pt idx="168">
                  <c:v>107.22255326601551</c:v>
                </c:pt>
                <c:pt idx="169">
                  <c:v>107.06380629525827</c:v>
                </c:pt>
                <c:pt idx="170">
                  <c:v>107.07340984962495</c:v>
                </c:pt>
                <c:pt idx="171">
                  <c:v>107.09598612326268</c:v>
                </c:pt>
                <c:pt idx="172">
                  <c:v>106.73860604590801</c:v>
                </c:pt>
                <c:pt idx="173">
                  <c:v>106.82431378436054</c:v>
                </c:pt>
                <c:pt idx="174">
                  <c:v>106.87916533079169</c:v>
                </c:pt>
                <c:pt idx="175">
                  <c:v>107.05907112636486</c:v>
                </c:pt>
                <c:pt idx="176">
                  <c:v>107.0788321049873</c:v>
                </c:pt>
                <c:pt idx="177">
                  <c:v>107.20344422362065</c:v>
                </c:pt>
                <c:pt idx="178">
                  <c:v>107.19619461073961</c:v>
                </c:pt>
                <c:pt idx="179">
                  <c:v>106.50835228301854</c:v>
                </c:pt>
                <c:pt idx="180">
                  <c:v>106.2630768027701</c:v>
                </c:pt>
                <c:pt idx="181">
                  <c:v>106.10247036764638</c:v>
                </c:pt>
                <c:pt idx="182">
                  <c:v>106.2865342532242</c:v>
                </c:pt>
                <c:pt idx="183">
                  <c:v>106.49805504858068</c:v>
                </c:pt>
                <c:pt idx="184">
                  <c:v>106.9074790566231</c:v>
                </c:pt>
                <c:pt idx="185">
                  <c:v>107.12660095357653</c:v>
                </c:pt>
                <c:pt idx="186">
                  <c:v>106.54370416877252</c:v>
                </c:pt>
                <c:pt idx="187">
                  <c:v>106.41561143883339</c:v>
                </c:pt>
                <c:pt idx="188">
                  <c:v>106.21840336282105</c:v>
                </c:pt>
                <c:pt idx="189">
                  <c:v>105.88992299871506</c:v>
                </c:pt>
                <c:pt idx="190">
                  <c:v>105.44621883169457</c:v>
                </c:pt>
                <c:pt idx="191">
                  <c:v>105.70154199963142</c:v>
                </c:pt>
                <c:pt idx="192">
                  <c:v>105.81548099648346</c:v>
                </c:pt>
                <c:pt idx="193">
                  <c:v>105.53893421668057</c:v>
                </c:pt>
                <c:pt idx="194">
                  <c:v>105.60295848203762</c:v>
                </c:pt>
                <c:pt idx="195">
                  <c:v>105.5810863740182</c:v>
                </c:pt>
                <c:pt idx="196">
                  <c:v>105.47147226100222</c:v>
                </c:pt>
                <c:pt idx="197">
                  <c:v>105.02057853709859</c:v>
                </c:pt>
                <c:pt idx="198">
                  <c:v>105.61141096565643</c:v>
                </c:pt>
                <c:pt idx="199">
                  <c:v>105.40568075141763</c:v>
                </c:pt>
                <c:pt idx="200">
                  <c:v>104.65979885194574</c:v>
                </c:pt>
                <c:pt idx="201">
                  <c:v>104.30704844762704</c:v>
                </c:pt>
                <c:pt idx="202">
                  <c:v>104.44666382432273</c:v>
                </c:pt>
                <c:pt idx="203">
                  <c:v>104.08376079603106</c:v>
                </c:pt>
                <c:pt idx="204">
                  <c:v>104.08725479188814</c:v>
                </c:pt>
                <c:pt idx="205">
                  <c:v>104.14460525551381</c:v>
                </c:pt>
                <c:pt idx="206">
                  <c:v>104.06786568842894</c:v>
                </c:pt>
                <c:pt idx="207">
                  <c:v>103.21903804895042</c:v>
                </c:pt>
                <c:pt idx="208">
                  <c:v>103.259047387218</c:v>
                </c:pt>
                <c:pt idx="209">
                  <c:v>102.82082779411972</c:v>
                </c:pt>
                <c:pt idx="210">
                  <c:v>102.9736713381574</c:v>
                </c:pt>
                <c:pt idx="211">
                  <c:v>102.64668933265175</c:v>
                </c:pt>
                <c:pt idx="212">
                  <c:v>103.01806888344322</c:v>
                </c:pt>
                <c:pt idx="213">
                  <c:v>102.97307869720429</c:v>
                </c:pt>
                <c:pt idx="214">
                  <c:v>102.66600706219397</c:v>
                </c:pt>
                <c:pt idx="215">
                  <c:v>102.10339471205782</c:v>
                </c:pt>
                <c:pt idx="216">
                  <c:v>101.52584934887081</c:v>
                </c:pt>
                <c:pt idx="217">
                  <c:v>101.50241084967281</c:v>
                </c:pt>
                <c:pt idx="218">
                  <c:v>102.00876249288243</c:v>
                </c:pt>
                <c:pt idx="219">
                  <c:v>102.41835787321511</c:v>
                </c:pt>
                <c:pt idx="220">
                  <c:v>102.25373844916612</c:v>
                </c:pt>
                <c:pt idx="221">
                  <c:v>101.71874835192436</c:v>
                </c:pt>
                <c:pt idx="222">
                  <c:v>101.66872683810489</c:v>
                </c:pt>
                <c:pt idx="223">
                  <c:v>101.60162777880805</c:v>
                </c:pt>
                <c:pt idx="224">
                  <c:v>101.48738057233837</c:v>
                </c:pt>
                <c:pt idx="225">
                  <c:v>101.44968512144803</c:v>
                </c:pt>
                <c:pt idx="226">
                  <c:v>102.1102222955754</c:v>
                </c:pt>
                <c:pt idx="227">
                  <c:v>102.03885600334614</c:v>
                </c:pt>
                <c:pt idx="228">
                  <c:v>101.76192582855521</c:v>
                </c:pt>
                <c:pt idx="229">
                  <c:v>101.62367787037574</c:v>
                </c:pt>
                <c:pt idx="230">
                  <c:v>101.54208879494624</c:v>
                </c:pt>
                <c:pt idx="231">
                  <c:v>101.61600656980323</c:v>
                </c:pt>
                <c:pt idx="232">
                  <c:v>101.50609661342365</c:v>
                </c:pt>
                <c:pt idx="233">
                  <c:v>101.83481241435275</c:v>
                </c:pt>
                <c:pt idx="234">
                  <c:v>101.95929203821146</c:v>
                </c:pt>
                <c:pt idx="235">
                  <c:v>101.43828358025067</c:v>
                </c:pt>
                <c:pt idx="236">
                  <c:v>101.24277141098055</c:v>
                </c:pt>
                <c:pt idx="237">
                  <c:v>101.40358237864359</c:v>
                </c:pt>
                <c:pt idx="238">
                  <c:v>101.45014092197823</c:v>
                </c:pt>
                <c:pt idx="239">
                  <c:v>101.00659411611366</c:v>
                </c:pt>
                <c:pt idx="240">
                  <c:v>101.03911150853942</c:v>
                </c:pt>
                <c:pt idx="241">
                  <c:v>101.26232220270266</c:v>
                </c:pt>
                <c:pt idx="242">
                  <c:v>100.94055788931182</c:v>
                </c:pt>
                <c:pt idx="243">
                  <c:v>100.81005955160613</c:v>
                </c:pt>
                <c:pt idx="244">
                  <c:v>100.85545021392748</c:v>
                </c:pt>
                <c:pt idx="245">
                  <c:v>100.63156654259772</c:v>
                </c:pt>
                <c:pt idx="246">
                  <c:v>100.77837406624914</c:v>
                </c:pt>
                <c:pt idx="247">
                  <c:v>101.1999795490389</c:v>
                </c:pt>
                <c:pt idx="248">
                  <c:v>101.20651078842585</c:v>
                </c:pt>
                <c:pt idx="249">
                  <c:v>101.31318507059635</c:v>
                </c:pt>
                <c:pt idx="250">
                  <c:v>101.09913008287836</c:v>
                </c:pt>
                <c:pt idx="251">
                  <c:v>101.47440495311035</c:v>
                </c:pt>
                <c:pt idx="252">
                  <c:v>101.64532115686065</c:v>
                </c:pt>
                <c:pt idx="253">
                  <c:v>101.29784997475365</c:v>
                </c:pt>
                <c:pt idx="254">
                  <c:v>102.00212322132293</c:v>
                </c:pt>
                <c:pt idx="255">
                  <c:v>101.83326725245701</c:v>
                </c:pt>
                <c:pt idx="256">
                  <c:v>101.49649034250609</c:v>
                </c:pt>
                <c:pt idx="257">
                  <c:v>101.3953316280585</c:v>
                </c:pt>
                <c:pt idx="258">
                  <c:v>101.44312056013189</c:v>
                </c:pt>
                <c:pt idx="259">
                  <c:v>101.22200509607966</c:v>
                </c:pt>
                <c:pt idx="260">
                  <c:v>101.24760005369899</c:v>
                </c:pt>
                <c:pt idx="261">
                  <c:v>101.62540481335209</c:v>
                </c:pt>
                <c:pt idx="262">
                  <c:v>101.56645735506613</c:v>
                </c:pt>
                <c:pt idx="263">
                  <c:v>100.9430148403958</c:v>
                </c:pt>
                <c:pt idx="264">
                  <c:v>101.13291108345173</c:v>
                </c:pt>
                <c:pt idx="265">
                  <c:v>100.84963665328168</c:v>
                </c:pt>
                <c:pt idx="266">
                  <c:v>100.95327580036854</c:v>
                </c:pt>
                <c:pt idx="267">
                  <c:v>100.47732099074706</c:v>
                </c:pt>
                <c:pt idx="268">
                  <c:v>99.934533983191145</c:v>
                </c:pt>
                <c:pt idx="269">
                  <c:v>99.896413596833668</c:v>
                </c:pt>
                <c:pt idx="270">
                  <c:v>99.256099530799773</c:v>
                </c:pt>
                <c:pt idx="271">
                  <c:v>99.304111086581742</c:v>
                </c:pt>
                <c:pt idx="272">
                  <c:v>99.221262996635943</c:v>
                </c:pt>
                <c:pt idx="273">
                  <c:v>99.040605263250541</c:v>
                </c:pt>
                <c:pt idx="274">
                  <c:v>98.960371236556924</c:v>
                </c:pt>
                <c:pt idx="275">
                  <c:v>98.747530435068214</c:v>
                </c:pt>
                <c:pt idx="276">
                  <c:v>98.682889142683692</c:v>
                </c:pt>
                <c:pt idx="277">
                  <c:v>98.307182810722637</c:v>
                </c:pt>
                <c:pt idx="278">
                  <c:v>98.460827440638113</c:v>
                </c:pt>
                <c:pt idx="279">
                  <c:v>98.318891097647807</c:v>
                </c:pt>
                <c:pt idx="280">
                  <c:v>98.396122641822046</c:v>
                </c:pt>
                <c:pt idx="281">
                  <c:v>98.403759498235416</c:v>
                </c:pt>
                <c:pt idx="282">
                  <c:v>98.958868500337147</c:v>
                </c:pt>
                <c:pt idx="283">
                  <c:v>99.007336233395364</c:v>
                </c:pt>
                <c:pt idx="284">
                  <c:v>98.459259192079301</c:v>
                </c:pt>
                <c:pt idx="285">
                  <c:v>98.643828443082342</c:v>
                </c:pt>
                <c:pt idx="286">
                  <c:v>98.736374343078054</c:v>
                </c:pt>
                <c:pt idx="287">
                  <c:v>98.864965959297962</c:v>
                </c:pt>
                <c:pt idx="288">
                  <c:v>98.550231970510296</c:v>
                </c:pt>
                <c:pt idx="289">
                  <c:v>98.783827992129147</c:v>
                </c:pt>
                <c:pt idx="290">
                  <c:v>98.779243915056625</c:v>
                </c:pt>
                <c:pt idx="291">
                  <c:v>98.342982956644391</c:v>
                </c:pt>
                <c:pt idx="292">
                  <c:v>98.02570754814549</c:v>
                </c:pt>
                <c:pt idx="293">
                  <c:v>98.536956857461448</c:v>
                </c:pt>
                <c:pt idx="294">
                  <c:v>98.688301621254183</c:v>
                </c:pt>
                <c:pt idx="295">
                  <c:v>98.657795242758169</c:v>
                </c:pt>
                <c:pt idx="296">
                  <c:v>99.098367858764092</c:v>
                </c:pt>
                <c:pt idx="297">
                  <c:v>99.372679009307902</c:v>
                </c:pt>
                <c:pt idx="298">
                  <c:v>98.546398483134794</c:v>
                </c:pt>
                <c:pt idx="299">
                  <c:v>98.841478556906296</c:v>
                </c:pt>
                <c:pt idx="300">
                  <c:v>99.135069275690952</c:v>
                </c:pt>
                <c:pt idx="301">
                  <c:v>99.188245846630622</c:v>
                </c:pt>
                <c:pt idx="302">
                  <c:v>99.465966355402372</c:v>
                </c:pt>
                <c:pt idx="303">
                  <c:v>99.936992738998569</c:v>
                </c:pt>
                <c:pt idx="304">
                  <c:v>99.991630459811915</c:v>
                </c:pt>
                <c:pt idx="305">
                  <c:v>99.817608198342171</c:v>
                </c:pt>
                <c:pt idx="306">
                  <c:v>99.918790269365246</c:v>
                </c:pt>
                <c:pt idx="307">
                  <c:v>100.14384653796358</c:v>
                </c:pt>
                <c:pt idx="308">
                  <c:v>99.781674098909974</c:v>
                </c:pt>
                <c:pt idx="309">
                  <c:v>99.867040234589211</c:v>
                </c:pt>
                <c:pt idx="310">
                  <c:v>100.01121674679203</c:v>
                </c:pt>
                <c:pt idx="311">
                  <c:v>100.24061766169474</c:v>
                </c:pt>
                <c:pt idx="312">
                  <c:v>99.82279597252338</c:v>
                </c:pt>
                <c:pt idx="313">
                  <c:v>99.567494214446825</c:v>
                </c:pt>
                <c:pt idx="314">
                  <c:v>99.705896013609191</c:v>
                </c:pt>
                <c:pt idx="315">
                  <c:v>99.735166214186421</c:v>
                </c:pt>
                <c:pt idx="316">
                  <c:v>99.374444345227417</c:v>
                </c:pt>
                <c:pt idx="317">
                  <c:v>99.84451469273175</c:v>
                </c:pt>
                <c:pt idx="318">
                  <c:v>99.555476309213304</c:v>
                </c:pt>
                <c:pt idx="319">
                  <c:v>99.113508452631592</c:v>
                </c:pt>
                <c:pt idx="320">
                  <c:v>99.017450861438434</c:v>
                </c:pt>
                <c:pt idx="321">
                  <c:v>98.755259651754983</c:v>
                </c:pt>
                <c:pt idx="322">
                  <c:v>98.94595699130214</c:v>
                </c:pt>
                <c:pt idx="323">
                  <c:v>98.862577929361677</c:v>
                </c:pt>
                <c:pt idx="324">
                  <c:v>99.264165886245053</c:v>
                </c:pt>
                <c:pt idx="325">
                  <c:v>99.154774144511762</c:v>
                </c:pt>
                <c:pt idx="326">
                  <c:v>98.943429233010178</c:v>
                </c:pt>
                <c:pt idx="327">
                  <c:v>98.814652159994793</c:v>
                </c:pt>
                <c:pt idx="328">
                  <c:v>98.703975879864601</c:v>
                </c:pt>
                <c:pt idx="329">
                  <c:v>99.09718974614681</c:v>
                </c:pt>
                <c:pt idx="330">
                  <c:v>99.427209142198919</c:v>
                </c:pt>
                <c:pt idx="331">
                  <c:v>99.938269654840155</c:v>
                </c:pt>
                <c:pt idx="332">
                  <c:v>99.943229273884299</c:v>
                </c:pt>
                <c:pt idx="333">
                  <c:v>99.319171808502659</c:v>
                </c:pt>
                <c:pt idx="334">
                  <c:v>99.143940621466996</c:v>
                </c:pt>
                <c:pt idx="335">
                  <c:v>98.995376464760625</c:v>
                </c:pt>
                <c:pt idx="336">
                  <c:v>98.965485267192051</c:v>
                </c:pt>
                <c:pt idx="337">
                  <c:v>99.105598723272507</c:v>
                </c:pt>
                <c:pt idx="338">
                  <c:v>99.558089221210366</c:v>
                </c:pt>
                <c:pt idx="339">
                  <c:v>99.522756084804826</c:v>
                </c:pt>
                <c:pt idx="340">
                  <c:v>98.999080643296779</c:v>
                </c:pt>
                <c:pt idx="341">
                  <c:v>98.690966816847521</c:v>
                </c:pt>
                <c:pt idx="342">
                  <c:v>98.645649253353511</c:v>
                </c:pt>
                <c:pt idx="343">
                  <c:v>98.808675500633441</c:v>
                </c:pt>
                <c:pt idx="344">
                  <c:v>98.598176345526085</c:v>
                </c:pt>
                <c:pt idx="345">
                  <c:v>99.080909607358535</c:v>
                </c:pt>
                <c:pt idx="346">
                  <c:v>98.925663997035457</c:v>
                </c:pt>
                <c:pt idx="347">
                  <c:v>98.298357239875529</c:v>
                </c:pt>
                <c:pt idx="348">
                  <c:v>98.100862774018793</c:v>
                </c:pt>
                <c:pt idx="349">
                  <c:v>98.32997276830784</c:v>
                </c:pt>
                <c:pt idx="350">
                  <c:v>98.616244604687154</c:v>
                </c:pt>
                <c:pt idx="351">
                  <c:v>98.744442613305011</c:v>
                </c:pt>
                <c:pt idx="352">
                  <c:v>99.122404510214139</c:v>
                </c:pt>
                <c:pt idx="353">
                  <c:v>99.550115540506383</c:v>
                </c:pt>
                <c:pt idx="354">
                  <c:v>98.727108492807815</c:v>
                </c:pt>
                <c:pt idx="355">
                  <c:v>98.633800006002843</c:v>
                </c:pt>
                <c:pt idx="356">
                  <c:v>98.644964590910249</c:v>
                </c:pt>
                <c:pt idx="357">
                  <c:v>99.13951091770285</c:v>
                </c:pt>
                <c:pt idx="358">
                  <c:v>99.790818201535259</c:v>
                </c:pt>
                <c:pt idx="359">
                  <c:v>100.16740853720627</c:v>
                </c:pt>
                <c:pt idx="360">
                  <c:v>100.60403757808729</c:v>
                </c:pt>
                <c:pt idx="361">
                  <c:v>99.911969441832994</c:v>
                </c:pt>
                <c:pt idx="362">
                  <c:v>99.974733443085398</c:v>
                </c:pt>
                <c:pt idx="363">
                  <c:v>100.12660047674279</c:v>
                </c:pt>
                <c:pt idx="364">
                  <c:v>100.59761009629142</c:v>
                </c:pt>
                <c:pt idx="365">
                  <c:v>101.2158751055201</c:v>
                </c:pt>
                <c:pt idx="366">
                  <c:v>101.68402760805688</c:v>
                </c:pt>
                <c:pt idx="367">
                  <c:v>101.62876392489331</c:v>
                </c:pt>
                <c:pt idx="368">
                  <c:v>100.94045961549207</c:v>
                </c:pt>
                <c:pt idx="369">
                  <c:v>100.87488081992294</c:v>
                </c:pt>
                <c:pt idx="370">
                  <c:v>100.74048881050182</c:v>
                </c:pt>
                <c:pt idx="371">
                  <c:v>100.9740215542276</c:v>
                </c:pt>
                <c:pt idx="372">
                  <c:v>100.79907183873</c:v>
                </c:pt>
                <c:pt idx="373">
                  <c:v>101.30808846628223</c:v>
                </c:pt>
                <c:pt idx="374">
                  <c:v>101.45638588825499</c:v>
                </c:pt>
                <c:pt idx="375">
                  <c:v>100.68850516164154</c:v>
                </c:pt>
                <c:pt idx="376">
                  <c:v>100.85541404983491</c:v>
                </c:pt>
                <c:pt idx="377">
                  <c:v>100.73320939125763</c:v>
                </c:pt>
                <c:pt idx="378">
                  <c:v>101.17564404386607</c:v>
                </c:pt>
                <c:pt idx="379">
                  <c:v>101.20933374682562</c:v>
                </c:pt>
                <c:pt idx="380">
                  <c:v>101.77462899418815</c:v>
                </c:pt>
                <c:pt idx="381">
                  <c:v>101.78436823010284</c:v>
                </c:pt>
                <c:pt idx="382">
                  <c:v>101.53806817398163</c:v>
                </c:pt>
                <c:pt idx="383">
                  <c:v>101.61683797714316</c:v>
                </c:pt>
                <c:pt idx="384">
                  <c:v>101.6005895204986</c:v>
                </c:pt>
                <c:pt idx="385">
                  <c:v>101.84962695620582</c:v>
                </c:pt>
                <c:pt idx="386">
                  <c:v>101.89668776564318</c:v>
                </c:pt>
                <c:pt idx="387">
                  <c:v>102.63933495607773</c:v>
                </c:pt>
                <c:pt idx="388">
                  <c:v>102.8984374370058</c:v>
                </c:pt>
                <c:pt idx="389">
                  <c:v>102.33337440491333</c:v>
                </c:pt>
                <c:pt idx="390">
                  <c:v>102.38905713891955</c:v>
                </c:pt>
                <c:pt idx="391">
                  <c:v>102.53435795980596</c:v>
                </c:pt>
                <c:pt idx="392">
                  <c:v>102.25080656173675</c:v>
                </c:pt>
                <c:pt idx="393">
                  <c:v>102.40022373907314</c:v>
                </c:pt>
                <c:pt idx="394">
                  <c:v>102.81198228630927</c:v>
                </c:pt>
                <c:pt idx="395">
                  <c:v>102.87121443731178</c:v>
                </c:pt>
                <c:pt idx="396">
                  <c:v>102.66447706335056</c:v>
                </c:pt>
                <c:pt idx="397">
                  <c:v>102.46136690656655</c:v>
                </c:pt>
                <c:pt idx="398">
                  <c:v>102.68673252914091</c:v>
                </c:pt>
                <c:pt idx="399">
                  <c:v>102.49639081270843</c:v>
                </c:pt>
                <c:pt idx="400">
                  <c:v>102.64276801544281</c:v>
                </c:pt>
                <c:pt idx="401">
                  <c:v>103.03008580769092</c:v>
                </c:pt>
                <c:pt idx="402">
                  <c:v>103.19738935977665</c:v>
                </c:pt>
                <c:pt idx="403">
                  <c:v>102.95729665993072</c:v>
                </c:pt>
                <c:pt idx="404">
                  <c:v>103.10679970148303</c:v>
                </c:pt>
                <c:pt idx="405">
                  <c:v>103.27471443633965</c:v>
                </c:pt>
                <c:pt idx="406">
                  <c:v>103.73530075113808</c:v>
                </c:pt>
                <c:pt idx="407">
                  <c:v>103.48527868212373</c:v>
                </c:pt>
                <c:pt idx="408">
                  <c:v>104.16833353651025</c:v>
                </c:pt>
                <c:pt idx="409">
                  <c:v>104.06907325580883</c:v>
                </c:pt>
                <c:pt idx="410">
                  <c:v>103.73198556427801</c:v>
                </c:pt>
                <c:pt idx="411">
                  <c:v>103.72844113084503</c:v>
                </c:pt>
                <c:pt idx="412">
                  <c:v>103.46296881564845</c:v>
                </c:pt>
                <c:pt idx="413">
                  <c:v>103.66317866064787</c:v>
                </c:pt>
                <c:pt idx="414">
                  <c:v>103.73286531877071</c:v>
                </c:pt>
                <c:pt idx="415">
                  <c:v>104.04865602732222</c:v>
                </c:pt>
                <c:pt idx="416">
                  <c:v>104.07378286614446</c:v>
                </c:pt>
                <c:pt idx="417">
                  <c:v>103.62004586417481</c:v>
                </c:pt>
                <c:pt idx="418">
                  <c:v>103.87988770312515</c:v>
                </c:pt>
                <c:pt idx="419">
                  <c:v>103.78862321477517</c:v>
                </c:pt>
                <c:pt idx="420">
                  <c:v>104.02804491890048</c:v>
                </c:pt>
                <c:pt idx="421">
                  <c:v>103.83189224330323</c:v>
                </c:pt>
                <c:pt idx="422">
                  <c:v>104.20295700740539</c:v>
                </c:pt>
                <c:pt idx="423">
                  <c:v>104.22566880312118</c:v>
                </c:pt>
                <c:pt idx="424">
                  <c:v>104.02340227732125</c:v>
                </c:pt>
                <c:pt idx="425">
                  <c:v>103.81168664127314</c:v>
                </c:pt>
                <c:pt idx="426">
                  <c:v>104.02668107104789</c:v>
                </c:pt>
                <c:pt idx="427">
                  <c:v>103.80709576227243</c:v>
                </c:pt>
                <c:pt idx="428">
                  <c:v>103.87864636751654</c:v>
                </c:pt>
                <c:pt idx="429">
                  <c:v>104.26719856826234</c:v>
                </c:pt>
                <c:pt idx="430">
                  <c:v>104.53514723148606</c:v>
                </c:pt>
                <c:pt idx="431">
                  <c:v>104.06185391784834</c:v>
                </c:pt>
                <c:pt idx="432">
                  <c:v>104.15162969133158</c:v>
                </c:pt>
                <c:pt idx="433">
                  <c:v>104.07375231989103</c:v>
                </c:pt>
                <c:pt idx="434">
                  <c:v>104.22280056708355</c:v>
                </c:pt>
                <c:pt idx="435">
                  <c:v>103.7991829169036</c:v>
                </c:pt>
                <c:pt idx="436">
                  <c:v>104.32194342834056</c:v>
                </c:pt>
                <c:pt idx="437">
                  <c:v>104.73331932579381</c:v>
                </c:pt>
                <c:pt idx="438">
                  <c:v>104.36588698106976</c:v>
                </c:pt>
                <c:pt idx="439">
                  <c:v>104.54170037272381</c:v>
                </c:pt>
                <c:pt idx="440">
                  <c:v>104.07656121459144</c:v>
                </c:pt>
                <c:pt idx="441">
                  <c:v>104.02036264125142</c:v>
                </c:pt>
                <c:pt idx="442">
                  <c:v>104.27979043365787</c:v>
                </c:pt>
                <c:pt idx="443">
                  <c:v>104.57805705523965</c:v>
                </c:pt>
                <c:pt idx="444">
                  <c:v>104.84293182308333</c:v>
                </c:pt>
                <c:pt idx="445">
                  <c:v>104.94956691555024</c:v>
                </c:pt>
                <c:pt idx="446">
                  <c:v>105.12234429235609</c:v>
                </c:pt>
                <c:pt idx="447">
                  <c:v>104.9977818272598</c:v>
                </c:pt>
                <c:pt idx="448">
                  <c:v>105.22239647239742</c:v>
                </c:pt>
                <c:pt idx="449">
                  <c:v>105.35040835218913</c:v>
                </c:pt>
                <c:pt idx="450">
                  <c:v>105.91354634560375</c:v>
                </c:pt>
                <c:pt idx="451">
                  <c:v>106.05852609103638</c:v>
                </c:pt>
                <c:pt idx="452">
                  <c:v>105.36091463773209</c:v>
                </c:pt>
                <c:pt idx="453">
                  <c:v>105.23674734643565</c:v>
                </c:pt>
                <c:pt idx="454">
                  <c:v>105.17597696509924</c:v>
                </c:pt>
                <c:pt idx="455">
                  <c:v>105.4092424313275</c:v>
                </c:pt>
                <c:pt idx="456">
                  <c:v>105.42757162947503</c:v>
                </c:pt>
                <c:pt idx="457">
                  <c:v>106.01187818453295</c:v>
                </c:pt>
                <c:pt idx="458">
                  <c:v>105.93022890677702</c:v>
                </c:pt>
                <c:pt idx="459">
                  <c:v>105.72397065743901</c:v>
                </c:pt>
                <c:pt idx="460">
                  <c:v>105.67631540834137</c:v>
                </c:pt>
                <c:pt idx="461">
                  <c:v>105.6347615153442</c:v>
                </c:pt>
                <c:pt idx="462">
                  <c:v>105.79408417330751</c:v>
                </c:pt>
                <c:pt idx="463">
                  <c:v>105.78633448773694</c:v>
                </c:pt>
                <c:pt idx="464">
                  <c:v>106.32924078013343</c:v>
                </c:pt>
                <c:pt idx="465">
                  <c:v>106.53145188346507</c:v>
                </c:pt>
                <c:pt idx="466">
                  <c:v>106.28333577258329</c:v>
                </c:pt>
                <c:pt idx="467">
                  <c:v>106.42237470930974</c:v>
                </c:pt>
                <c:pt idx="468">
                  <c:v>106.42776746622506</c:v>
                </c:pt>
                <c:pt idx="469">
                  <c:v>106.57263769222989</c:v>
                </c:pt>
                <c:pt idx="470">
                  <c:v>106.44648808043237</c:v>
                </c:pt>
                <c:pt idx="471">
                  <c:v>107.12981342630161</c:v>
                </c:pt>
                <c:pt idx="472">
                  <c:v>106.95478859167227</c:v>
                </c:pt>
                <c:pt idx="473">
                  <c:v>106.55966941976934</c:v>
                </c:pt>
                <c:pt idx="474">
                  <c:v>106.76898965962805</c:v>
                </c:pt>
                <c:pt idx="475">
                  <c:v>106.30544250392229</c:v>
                </c:pt>
                <c:pt idx="476">
                  <c:v>106.34861555267503</c:v>
                </c:pt>
                <c:pt idx="477">
                  <c:v>106.10068557945328</c:v>
                </c:pt>
                <c:pt idx="478">
                  <c:v>106.72915493973964</c:v>
                </c:pt>
                <c:pt idx="479">
                  <c:v>106.92965098837233</c:v>
                </c:pt>
                <c:pt idx="480">
                  <c:v>106.29459942547479</c:v>
                </c:pt>
                <c:pt idx="481">
                  <c:v>106.41780011955613</c:v>
                </c:pt>
                <c:pt idx="482">
                  <c:v>106.62350498957294</c:v>
                </c:pt>
                <c:pt idx="483">
                  <c:v>106.51410285653921</c:v>
                </c:pt>
                <c:pt idx="484">
                  <c:v>106.55755071382399</c:v>
                </c:pt>
                <c:pt idx="485">
                  <c:v>107.10180589567575</c:v>
                </c:pt>
                <c:pt idx="486">
                  <c:v>107.04588870796718</c:v>
                </c:pt>
                <c:pt idx="487">
                  <c:v>106.50742347973699</c:v>
                </c:pt>
                <c:pt idx="488">
                  <c:v>106.53108818493338</c:v>
                </c:pt>
                <c:pt idx="489">
                  <c:v>106.42305499116975</c:v>
                </c:pt>
                <c:pt idx="490">
                  <c:v>106.40460847369641</c:v>
                </c:pt>
                <c:pt idx="491">
                  <c:v>106.05668416713937</c:v>
                </c:pt>
                <c:pt idx="492">
                  <c:v>106.43774633238769</c:v>
                </c:pt>
                <c:pt idx="493">
                  <c:v>106.44565256530356</c:v>
                </c:pt>
                <c:pt idx="494">
                  <c:v>105.75473275023253</c:v>
                </c:pt>
                <c:pt idx="495">
                  <c:v>105.95534572850636</c:v>
                </c:pt>
                <c:pt idx="496">
                  <c:v>105.66098089232115</c:v>
                </c:pt>
                <c:pt idx="497">
                  <c:v>105.8192972271909</c:v>
                </c:pt>
                <c:pt idx="498">
                  <c:v>105.7014793868742</c:v>
                </c:pt>
                <c:pt idx="499">
                  <c:v>106.09885119064739</c:v>
                </c:pt>
                <c:pt idx="500">
                  <c:v>106.10643298071969</c:v>
                </c:pt>
                <c:pt idx="501">
                  <c:v>105.53697529691411</c:v>
                </c:pt>
                <c:pt idx="502">
                  <c:v>105.91771032434099</c:v>
                </c:pt>
                <c:pt idx="503">
                  <c:v>105.47486429277184</c:v>
                </c:pt>
                <c:pt idx="504">
                  <c:v>105.42664640179498</c:v>
                </c:pt>
                <c:pt idx="505">
                  <c:v>105.41829419234858</c:v>
                </c:pt>
                <c:pt idx="506">
                  <c:v>105.76860933038228</c:v>
                </c:pt>
                <c:pt idx="507">
                  <c:v>105.9235674495697</c:v>
                </c:pt>
                <c:pt idx="508">
                  <c:v>105.2391196310011</c:v>
                </c:pt>
                <c:pt idx="509">
                  <c:v>105.29409168060093</c:v>
                </c:pt>
                <c:pt idx="510">
                  <c:v>105.08981106384793</c:v>
                </c:pt>
                <c:pt idx="511">
                  <c:v>105.15398517451908</c:v>
                </c:pt>
                <c:pt idx="512">
                  <c:v>104.97720163216187</c:v>
                </c:pt>
                <c:pt idx="513">
                  <c:v>105.48178148133611</c:v>
                </c:pt>
                <c:pt idx="514">
                  <c:v>105.65581739387528</c:v>
                </c:pt>
                <c:pt idx="515">
                  <c:v>105.64952955803484</c:v>
                </c:pt>
                <c:pt idx="516">
                  <c:v>105.30577430684438</c:v>
                </c:pt>
                <c:pt idx="517">
                  <c:v>105.35758668318533</c:v>
                </c:pt>
                <c:pt idx="518">
                  <c:v>105.624630073446</c:v>
                </c:pt>
                <c:pt idx="519">
                  <c:v>105.70031465963218</c:v>
                </c:pt>
                <c:pt idx="520">
                  <c:v>105.9220189155466</c:v>
                </c:pt>
                <c:pt idx="521">
                  <c:v>106.18844282563012</c:v>
                </c:pt>
                <c:pt idx="522">
                  <c:v>106.10431315604616</c:v>
                </c:pt>
                <c:pt idx="523">
                  <c:v>105.46981462183629</c:v>
                </c:pt>
                <c:pt idx="524">
                  <c:v>105.42326188838962</c:v>
                </c:pt>
                <c:pt idx="525">
                  <c:v>105.90607525784419</c:v>
                </c:pt>
                <c:pt idx="526">
                  <c:v>106.05810244023121</c:v>
                </c:pt>
                <c:pt idx="527">
                  <c:v>106.2885345842429</c:v>
                </c:pt>
                <c:pt idx="528">
                  <c:v>106.39761648492734</c:v>
                </c:pt>
                <c:pt idx="529">
                  <c:v>106.24982844064765</c:v>
                </c:pt>
                <c:pt idx="530">
                  <c:v>106.56305954705138</c:v>
                </c:pt>
                <c:pt idx="531">
                  <c:v>106.46863866760027</c:v>
                </c:pt>
                <c:pt idx="532">
                  <c:v>106.43398475951895</c:v>
                </c:pt>
                <c:pt idx="533">
                  <c:v>106.29364901367701</c:v>
                </c:pt>
                <c:pt idx="534">
                  <c:v>106.47160238026163</c:v>
                </c:pt>
                <c:pt idx="535">
                  <c:v>106.15119332597156</c:v>
                </c:pt>
                <c:pt idx="536">
                  <c:v>105.36747893915808</c:v>
                </c:pt>
                <c:pt idx="537">
                  <c:v>105.15939782451518</c:v>
                </c:pt>
                <c:pt idx="538">
                  <c:v>105.1701689833435</c:v>
                </c:pt>
                <c:pt idx="539">
                  <c:v>105.17255871973543</c:v>
                </c:pt>
                <c:pt idx="540">
                  <c:v>104.90829241492344</c:v>
                </c:pt>
                <c:pt idx="541">
                  <c:v>105.18131673602554</c:v>
                </c:pt>
                <c:pt idx="542">
                  <c:v>105.21732491248692</c:v>
                </c:pt>
                <c:pt idx="543">
                  <c:v>104.77362144570218</c:v>
                </c:pt>
                <c:pt idx="544">
                  <c:v>104.35927432727503</c:v>
                </c:pt>
                <c:pt idx="545">
                  <c:v>104.10603903316853</c:v>
                </c:pt>
                <c:pt idx="546">
                  <c:v>104.1455426283552</c:v>
                </c:pt>
                <c:pt idx="547">
                  <c:v>104.02930283429671</c:v>
                </c:pt>
                <c:pt idx="548">
                  <c:v>104.79433253878281</c:v>
                </c:pt>
                <c:pt idx="549">
                  <c:v>104.68097522868483</c:v>
                </c:pt>
                <c:pt idx="550">
                  <c:v>104.55123722080705</c:v>
                </c:pt>
                <c:pt idx="551">
                  <c:v>104.43883538917117</c:v>
                </c:pt>
                <c:pt idx="552">
                  <c:v>104.34149962971064</c:v>
                </c:pt>
                <c:pt idx="553">
                  <c:v>104.02997469599444</c:v>
                </c:pt>
                <c:pt idx="554">
                  <c:v>104.01026078773954</c:v>
                </c:pt>
                <c:pt idx="555">
                  <c:v>104.37228246633158</c:v>
                </c:pt>
                <c:pt idx="556">
                  <c:v>104.22239845397961</c:v>
                </c:pt>
                <c:pt idx="557">
                  <c:v>103.74276478523001</c:v>
                </c:pt>
                <c:pt idx="558">
                  <c:v>103.50651099643497</c:v>
                </c:pt>
                <c:pt idx="559">
                  <c:v>103.71345283132645</c:v>
                </c:pt>
                <c:pt idx="560">
                  <c:v>103.60265260508984</c:v>
                </c:pt>
                <c:pt idx="561">
                  <c:v>103.41031868095554</c:v>
                </c:pt>
                <c:pt idx="562">
                  <c:v>104.11116111195406</c:v>
                </c:pt>
                <c:pt idx="563">
                  <c:v>103.96261093132573</c:v>
                </c:pt>
                <c:pt idx="564">
                  <c:v>103.24778230954425</c:v>
                </c:pt>
                <c:pt idx="565">
                  <c:v>103.55687266761066</c:v>
                </c:pt>
                <c:pt idx="566">
                  <c:v>103.75512982096107</c:v>
                </c:pt>
                <c:pt idx="567">
                  <c:v>103.57575983476586</c:v>
                </c:pt>
                <c:pt idx="568">
                  <c:v>103.26089347040602</c:v>
                </c:pt>
                <c:pt idx="569">
                  <c:v>103.74727193457444</c:v>
                </c:pt>
                <c:pt idx="570">
                  <c:v>103.8672540194385</c:v>
                </c:pt>
                <c:pt idx="571">
                  <c:v>103.35984496753437</c:v>
                </c:pt>
                <c:pt idx="572">
                  <c:v>103.27248643684092</c:v>
                </c:pt>
                <c:pt idx="573">
                  <c:v>103.45908104276663</c:v>
                </c:pt>
                <c:pt idx="574">
                  <c:v>103.2469146928598</c:v>
                </c:pt>
                <c:pt idx="575">
                  <c:v>102.87161714978829</c:v>
                </c:pt>
                <c:pt idx="576">
                  <c:v>103.36607783280736</c:v>
                </c:pt>
                <c:pt idx="577">
                  <c:v>103.54451849591391</c:v>
                </c:pt>
                <c:pt idx="578">
                  <c:v>103.12231989050677</c:v>
                </c:pt>
                <c:pt idx="579">
                  <c:v>103.40034301866503</c:v>
                </c:pt>
                <c:pt idx="580">
                  <c:v>103.37845711799318</c:v>
                </c:pt>
                <c:pt idx="581">
                  <c:v>103.59174873422026</c:v>
                </c:pt>
                <c:pt idx="582">
                  <c:v>103.66204677638524</c:v>
                </c:pt>
                <c:pt idx="583">
                  <c:v>103.81558756916046</c:v>
                </c:pt>
                <c:pt idx="584">
                  <c:v>103.65301847610282</c:v>
                </c:pt>
                <c:pt idx="585">
                  <c:v>103.12581226834905</c:v>
                </c:pt>
                <c:pt idx="586">
                  <c:v>103.20449133753064</c:v>
                </c:pt>
                <c:pt idx="587">
                  <c:v>103.08189832890587</c:v>
                </c:pt>
                <c:pt idx="588">
                  <c:v>102.93368050653309</c:v>
                </c:pt>
                <c:pt idx="589">
                  <c:v>102.9465925042162</c:v>
                </c:pt>
                <c:pt idx="590">
                  <c:v>103.30590366820431</c:v>
                </c:pt>
                <c:pt idx="591">
                  <c:v>103.34203426568611</c:v>
                </c:pt>
                <c:pt idx="592">
                  <c:v>102.817228866614</c:v>
                </c:pt>
                <c:pt idx="593">
                  <c:v>102.90266869935959</c:v>
                </c:pt>
                <c:pt idx="594">
                  <c:v>103.17949384294801</c:v>
                </c:pt>
                <c:pt idx="595">
                  <c:v>103.33077704323009</c:v>
                </c:pt>
                <c:pt idx="596">
                  <c:v>103.19950534188587</c:v>
                </c:pt>
                <c:pt idx="597">
                  <c:v>103.61925945659331</c:v>
                </c:pt>
                <c:pt idx="598">
                  <c:v>103.79744996327122</c:v>
                </c:pt>
                <c:pt idx="599">
                  <c:v>103.15769790239102</c:v>
                </c:pt>
                <c:pt idx="600">
                  <c:v>103.0872945485699</c:v>
                </c:pt>
                <c:pt idx="601">
                  <c:v>102.96653407563083</c:v>
                </c:pt>
                <c:pt idx="602">
                  <c:v>103.14601380627673</c:v>
                </c:pt>
                <c:pt idx="603">
                  <c:v>102.6282528156481</c:v>
                </c:pt>
                <c:pt idx="604">
                  <c:v>102.2082292124024</c:v>
                </c:pt>
                <c:pt idx="605">
                  <c:v>101.89345667685036</c:v>
                </c:pt>
                <c:pt idx="606">
                  <c:v>101.59165569906283</c:v>
                </c:pt>
                <c:pt idx="607">
                  <c:v>101.99542945921314</c:v>
                </c:pt>
                <c:pt idx="608">
                  <c:v>101.94967854707875</c:v>
                </c:pt>
                <c:pt idx="609">
                  <c:v>101.99308868140426</c:v>
                </c:pt>
                <c:pt idx="610">
                  <c:v>101.81748141008737</c:v>
                </c:pt>
                <c:pt idx="611">
                  <c:v>101.98411895238763</c:v>
                </c:pt>
                <c:pt idx="612">
                  <c:v>101.64334871493249</c:v>
                </c:pt>
                <c:pt idx="613">
                  <c:v>101.85529631095504</c:v>
                </c:pt>
                <c:pt idx="614">
                  <c:v>102.0670410267616</c:v>
                </c:pt>
                <c:pt idx="615">
                  <c:v>101.72326243962139</c:v>
                </c:pt>
                <c:pt idx="616">
                  <c:v>101.50566720170325</c:v>
                </c:pt>
                <c:pt idx="617">
                  <c:v>101.51028970745102</c:v>
                </c:pt>
                <c:pt idx="618">
                  <c:v>101.81669479880581</c:v>
                </c:pt>
                <c:pt idx="619">
                  <c:v>101.2963354033643</c:v>
                </c:pt>
                <c:pt idx="620">
                  <c:v>100.6351530207636</c:v>
                </c:pt>
                <c:pt idx="621">
                  <c:v>100.86090525785552</c:v>
                </c:pt>
                <c:pt idx="622">
                  <c:v>100.72253869933088</c:v>
                </c:pt>
                <c:pt idx="623">
                  <c:v>100.76333197067393</c:v>
                </c:pt>
                <c:pt idx="624">
                  <c:v>100.65964523284208</c:v>
                </c:pt>
                <c:pt idx="625">
                  <c:v>100.95979544252378</c:v>
                </c:pt>
                <c:pt idx="626">
                  <c:v>101.15882828516956</c:v>
                </c:pt>
                <c:pt idx="627">
                  <c:v>101.08163264253685</c:v>
                </c:pt>
                <c:pt idx="628">
                  <c:v>101.10688326631518</c:v>
                </c:pt>
                <c:pt idx="629">
                  <c:v>101.06857273498954</c:v>
                </c:pt>
                <c:pt idx="630">
                  <c:v>101.09627227982092</c:v>
                </c:pt>
                <c:pt idx="631">
                  <c:v>101.18487133985032</c:v>
                </c:pt>
                <c:pt idx="632">
                  <c:v>101.74549451392041</c:v>
                </c:pt>
                <c:pt idx="633">
                  <c:v>101.6667420501427</c:v>
                </c:pt>
                <c:pt idx="634">
                  <c:v>101.10798515082074</c:v>
                </c:pt>
                <c:pt idx="635">
                  <c:v>100.47275774799873</c:v>
                </c:pt>
                <c:pt idx="636">
                  <c:v>100.78984570170286</c:v>
                </c:pt>
                <c:pt idx="637">
                  <c:v>100.83056689047099</c:v>
                </c:pt>
                <c:pt idx="638">
                  <c:v>100.80486539375499</c:v>
                </c:pt>
                <c:pt idx="639">
                  <c:v>101.2525987375134</c:v>
                </c:pt>
                <c:pt idx="640">
                  <c:v>101.23567291976391</c:v>
                </c:pt>
                <c:pt idx="641">
                  <c:v>100.65930722377054</c:v>
                </c:pt>
                <c:pt idx="642">
                  <c:v>99.983944431721142</c:v>
                </c:pt>
                <c:pt idx="643">
                  <c:v>100.0568049351681</c:v>
                </c:pt>
                <c:pt idx="644">
                  <c:v>99.845940764502885</c:v>
                </c:pt>
                <c:pt idx="645">
                  <c:v>99.824344904159204</c:v>
                </c:pt>
                <c:pt idx="646">
                  <c:v>100.2145201897147</c:v>
                </c:pt>
                <c:pt idx="647">
                  <c:v>100.21569306803562</c:v>
                </c:pt>
                <c:pt idx="648">
                  <c:v>99.931297638156877</c:v>
                </c:pt>
                <c:pt idx="649">
                  <c:v>99.55519156566443</c:v>
                </c:pt>
                <c:pt idx="650">
                  <c:v>99.415711515947976</c:v>
                </c:pt>
                <c:pt idx="651">
                  <c:v>99.299003280975867</c:v>
                </c:pt>
                <c:pt idx="652">
                  <c:v>98.98296495503844</c:v>
                </c:pt>
                <c:pt idx="653">
                  <c:v>99.302469913287183</c:v>
                </c:pt>
                <c:pt idx="654">
                  <c:v>99.433024120466555</c:v>
                </c:pt>
                <c:pt idx="655">
                  <c:v>99.096193819601126</c:v>
                </c:pt>
                <c:pt idx="656">
                  <c:v>98.867442616110964</c:v>
                </c:pt>
                <c:pt idx="657">
                  <c:v>99.006343692246546</c:v>
                </c:pt>
                <c:pt idx="658">
                  <c:v>99.168511967707758</c:v>
                </c:pt>
                <c:pt idx="659">
                  <c:v>99.151678916235213</c:v>
                </c:pt>
                <c:pt idx="660">
                  <c:v>99.402714978766511</c:v>
                </c:pt>
                <c:pt idx="661">
                  <c:v>99.300560950063428</c:v>
                </c:pt>
                <c:pt idx="662">
                  <c:v>98.816832231983625</c:v>
                </c:pt>
                <c:pt idx="663">
                  <c:v>98.671229171888257</c:v>
                </c:pt>
                <c:pt idx="664">
                  <c:v>98.886900699147589</c:v>
                </c:pt>
                <c:pt idx="665">
                  <c:v>98.884125641877574</c:v>
                </c:pt>
                <c:pt idx="666">
                  <c:v>98.428737290347996</c:v>
                </c:pt>
                <c:pt idx="667">
                  <c:v>98.754748199973847</c:v>
                </c:pt>
                <c:pt idx="668">
                  <c:v>98.273451977209419</c:v>
                </c:pt>
                <c:pt idx="669">
                  <c:v>97.791479431182353</c:v>
                </c:pt>
                <c:pt idx="670">
                  <c:v>98.01071992827525</c:v>
                </c:pt>
                <c:pt idx="671">
                  <c:v>97.829734765230342</c:v>
                </c:pt>
                <c:pt idx="672">
                  <c:v>97.578104641020687</c:v>
                </c:pt>
                <c:pt idx="673">
                  <c:v>97.644002200857969</c:v>
                </c:pt>
                <c:pt idx="674">
                  <c:v>98.16843417946825</c:v>
                </c:pt>
                <c:pt idx="675">
                  <c:v>98.017192729175164</c:v>
                </c:pt>
                <c:pt idx="676">
                  <c:v>97.506174508467851</c:v>
                </c:pt>
                <c:pt idx="677">
                  <c:v>97.807441845395175</c:v>
                </c:pt>
                <c:pt idx="678">
                  <c:v>98.032657414047293</c:v>
                </c:pt>
                <c:pt idx="679">
                  <c:v>98.099340108844686</c:v>
                </c:pt>
                <c:pt idx="680">
                  <c:v>97.822542119473212</c:v>
                </c:pt>
                <c:pt idx="681">
                  <c:v>98.146465256202049</c:v>
                </c:pt>
                <c:pt idx="682">
                  <c:v>97.949687441638176</c:v>
                </c:pt>
                <c:pt idx="683">
                  <c:v>97.566835887339735</c:v>
                </c:pt>
                <c:pt idx="684">
                  <c:v>97.322663278242459</c:v>
                </c:pt>
                <c:pt idx="685">
                  <c:v>97.246188805310112</c:v>
                </c:pt>
                <c:pt idx="686">
                  <c:v>97.352217237821861</c:v>
                </c:pt>
                <c:pt idx="687">
                  <c:v>97.109793780812097</c:v>
                </c:pt>
                <c:pt idx="688">
                  <c:v>97.325344148413478</c:v>
                </c:pt>
                <c:pt idx="689">
                  <c:v>97.460556088975466</c:v>
                </c:pt>
                <c:pt idx="690">
                  <c:v>97.357777335076122</c:v>
                </c:pt>
                <c:pt idx="691">
                  <c:v>97.303312009177361</c:v>
                </c:pt>
                <c:pt idx="692">
                  <c:v>97.085270946620057</c:v>
                </c:pt>
                <c:pt idx="693">
                  <c:v>97.728173855203295</c:v>
                </c:pt>
                <c:pt idx="694">
                  <c:v>98.245345958508977</c:v>
                </c:pt>
                <c:pt idx="695">
                  <c:v>98.984763085131547</c:v>
                </c:pt>
                <c:pt idx="696">
                  <c:v>98.870296771962032</c:v>
                </c:pt>
                <c:pt idx="697">
                  <c:v>98.021228062597132</c:v>
                </c:pt>
                <c:pt idx="698">
                  <c:v>97.601434122287785</c:v>
                </c:pt>
                <c:pt idx="699">
                  <c:v>97.524378151077755</c:v>
                </c:pt>
                <c:pt idx="700">
                  <c:v>97.849067015186193</c:v>
                </c:pt>
                <c:pt idx="701">
                  <c:v>97.603841115842741</c:v>
                </c:pt>
                <c:pt idx="702">
                  <c:v>98.115143059766126</c:v>
                </c:pt>
                <c:pt idx="703">
                  <c:v>97.791586560835356</c:v>
                </c:pt>
                <c:pt idx="704">
                  <c:v>97.150249842092336</c:v>
                </c:pt>
                <c:pt idx="705">
                  <c:v>97.427742172377791</c:v>
                </c:pt>
                <c:pt idx="706">
                  <c:v>97.551743302052529</c:v>
                </c:pt>
                <c:pt idx="707">
                  <c:v>97.664744090736619</c:v>
                </c:pt>
                <c:pt idx="708">
                  <c:v>97.715587687166206</c:v>
                </c:pt>
                <c:pt idx="709">
                  <c:v>98.108344628046524</c:v>
                </c:pt>
                <c:pt idx="710">
                  <c:v>98.309806786356148</c:v>
                </c:pt>
                <c:pt idx="711">
                  <c:v>97.79379437720165</c:v>
                </c:pt>
                <c:pt idx="712">
                  <c:v>97.959876619639587</c:v>
                </c:pt>
                <c:pt idx="713">
                  <c:v>97.882828818862365</c:v>
                </c:pt>
                <c:pt idx="714">
                  <c:v>98.094551188265299</c:v>
                </c:pt>
                <c:pt idx="715">
                  <c:v>98.199050847897439</c:v>
                </c:pt>
                <c:pt idx="716">
                  <c:v>98.62047619775413</c:v>
                </c:pt>
                <c:pt idx="717">
                  <c:v>98.688162652761235</c:v>
                </c:pt>
                <c:pt idx="718">
                  <c:v>98.456906644338332</c:v>
                </c:pt>
                <c:pt idx="719">
                  <c:v>98.717872253735123</c:v>
                </c:pt>
                <c:pt idx="720">
                  <c:v>98.637033004997903</c:v>
                </c:pt>
                <c:pt idx="721">
                  <c:v>98.806790414486073</c:v>
                </c:pt>
                <c:pt idx="722">
                  <c:v>98.710825097741065</c:v>
                </c:pt>
                <c:pt idx="723">
                  <c:v>99.290641521927128</c:v>
                </c:pt>
                <c:pt idx="724">
                  <c:v>99.601929584547648</c:v>
                </c:pt>
                <c:pt idx="725">
                  <c:v>100.04055419262818</c:v>
                </c:pt>
                <c:pt idx="726">
                  <c:v>99.832933325685445</c:v>
                </c:pt>
                <c:pt idx="727">
                  <c:v>99.99052885310067</c:v>
                </c:pt>
                <c:pt idx="728">
                  <c:v>99.674412598995247</c:v>
                </c:pt>
                <c:pt idx="729">
                  <c:v>99.73127830326554</c:v>
                </c:pt>
                <c:pt idx="730">
                  <c:v>100.05775017362251</c:v>
                </c:pt>
                <c:pt idx="731">
                  <c:v>100.12808694700885</c:v>
                </c:pt>
                <c:pt idx="732">
                  <c:v>100.36052413304353</c:v>
                </c:pt>
                <c:pt idx="733">
                  <c:v>100.51742726008372</c:v>
                </c:pt>
                <c:pt idx="734">
                  <c:v>100.65771641492378</c:v>
                </c:pt>
                <c:pt idx="735">
                  <c:v>100.84700916905783</c:v>
                </c:pt>
                <c:pt idx="736">
                  <c:v>100.86783726371547</c:v>
                </c:pt>
                <c:pt idx="737">
                  <c:v>101.52126261175592</c:v>
                </c:pt>
                <c:pt idx="738">
                  <c:v>101.19964229164889</c:v>
                </c:pt>
                <c:pt idx="739">
                  <c:v>101.08122826676787</c:v>
                </c:pt>
                <c:pt idx="740">
                  <c:v>101.33818534578919</c:v>
                </c:pt>
                <c:pt idx="741">
                  <c:v>101.41717269353934</c:v>
                </c:pt>
                <c:pt idx="742">
                  <c:v>101.53572715277102</c:v>
                </c:pt>
                <c:pt idx="743">
                  <c:v>101.20865890737375</c:v>
                </c:pt>
                <c:pt idx="744">
                  <c:v>101.21807058198411</c:v>
                </c:pt>
                <c:pt idx="745">
                  <c:v>101.09613354750661</c:v>
                </c:pt>
                <c:pt idx="746">
                  <c:v>100.55904875444048</c:v>
                </c:pt>
                <c:pt idx="747">
                  <c:v>100.62801325799097</c:v>
                </c:pt>
                <c:pt idx="748">
                  <c:v>100.40158239589753</c:v>
                </c:pt>
                <c:pt idx="749">
                  <c:v>100.31943233081182</c:v>
                </c:pt>
                <c:pt idx="750">
                  <c:v>100.09040490946039</c:v>
                </c:pt>
                <c:pt idx="751">
                  <c:v>100.39461215555031</c:v>
                </c:pt>
                <c:pt idx="752">
                  <c:v>100.38325997805937</c:v>
                </c:pt>
                <c:pt idx="753">
                  <c:v>99.983025814852738</c:v>
                </c:pt>
                <c:pt idx="754">
                  <c:v>99.981409261998749</c:v>
                </c:pt>
                <c:pt idx="755">
                  <c:v>100.29729960660123</c:v>
                </c:pt>
                <c:pt idx="756">
                  <c:v>100.37320961011757</c:v>
                </c:pt>
                <c:pt idx="757">
                  <c:v>100.81714106852012</c:v>
                </c:pt>
                <c:pt idx="758">
                  <c:v>101.48073893063074</c:v>
                </c:pt>
                <c:pt idx="759">
                  <c:v>101.17650656148078</c:v>
                </c:pt>
                <c:pt idx="760">
                  <c:v>100.85517778063924</c:v>
                </c:pt>
                <c:pt idx="761">
                  <c:v>100.87301550740071</c:v>
                </c:pt>
                <c:pt idx="762">
                  <c:v>101.07153418034585</c:v>
                </c:pt>
                <c:pt idx="763">
                  <c:v>101.2513935258464</c:v>
                </c:pt>
                <c:pt idx="764">
                  <c:v>101.15655974989521</c:v>
                </c:pt>
                <c:pt idx="765">
                  <c:v>101.61144627102625</c:v>
                </c:pt>
                <c:pt idx="766">
                  <c:v>101.58880408755597</c:v>
                </c:pt>
                <c:pt idx="767">
                  <c:v>101.09697127536333</c:v>
                </c:pt>
                <c:pt idx="768">
                  <c:v>100.84771274379465</c:v>
                </c:pt>
                <c:pt idx="769">
                  <c:v>100.93350693663621</c:v>
                </c:pt>
                <c:pt idx="770">
                  <c:v>101.43378210980447</c:v>
                </c:pt>
                <c:pt idx="771">
                  <c:v>101.57106017562386</c:v>
                </c:pt>
                <c:pt idx="772">
                  <c:v>102.32467516493058</c:v>
                </c:pt>
                <c:pt idx="773">
                  <c:v>102.56389223976703</c:v>
                </c:pt>
                <c:pt idx="774">
                  <c:v>102.01831702296262</c:v>
                </c:pt>
                <c:pt idx="775">
                  <c:v>102.0589973239185</c:v>
                </c:pt>
                <c:pt idx="776">
                  <c:v>101.72888327060873</c:v>
                </c:pt>
                <c:pt idx="777">
                  <c:v>101.89767163794021</c:v>
                </c:pt>
                <c:pt idx="778">
                  <c:v>102.040020052317</c:v>
                </c:pt>
                <c:pt idx="779">
                  <c:v>102.3874563952153</c:v>
                </c:pt>
                <c:pt idx="780">
                  <c:v>102.32016158635362</c:v>
                </c:pt>
                <c:pt idx="781">
                  <c:v>101.95445763722122</c:v>
                </c:pt>
                <c:pt idx="782">
                  <c:v>102.12410507204083</c:v>
                </c:pt>
                <c:pt idx="783">
                  <c:v>101.80908287124481</c:v>
                </c:pt>
                <c:pt idx="784">
                  <c:v>101.79821458734469</c:v>
                </c:pt>
                <c:pt idx="785">
                  <c:v>101.51507180390391</c:v>
                </c:pt>
                <c:pt idx="786">
                  <c:v>102.01884960266855</c:v>
                </c:pt>
                <c:pt idx="787">
                  <c:v>102.31638248129219</c:v>
                </c:pt>
                <c:pt idx="788">
                  <c:v>102.39934048439245</c:v>
                </c:pt>
                <c:pt idx="789">
                  <c:v>101.8046084939981</c:v>
                </c:pt>
                <c:pt idx="790">
                  <c:v>101.81668655740599</c:v>
                </c:pt>
                <c:pt idx="791">
                  <c:v>101.98267336353419</c:v>
                </c:pt>
                <c:pt idx="792">
                  <c:v>102.10871744276271</c:v>
                </c:pt>
                <c:pt idx="793">
                  <c:v>102.69916922197477</c:v>
                </c:pt>
                <c:pt idx="794">
                  <c:v>102.81053853490798</c:v>
                </c:pt>
                <c:pt idx="795">
                  <c:v>102.31997172640766</c:v>
                </c:pt>
                <c:pt idx="796">
                  <c:v>102.23005526496758</c:v>
                </c:pt>
                <c:pt idx="797">
                  <c:v>102.32926660251825</c:v>
                </c:pt>
                <c:pt idx="798">
                  <c:v>101.99281573069254</c:v>
                </c:pt>
                <c:pt idx="799">
                  <c:v>102.095692277496</c:v>
                </c:pt>
                <c:pt idx="800">
                  <c:v>102.5413848921534</c:v>
                </c:pt>
                <c:pt idx="801">
                  <c:v>102.66023451000967</c:v>
                </c:pt>
                <c:pt idx="802">
                  <c:v>102.30963822052384</c:v>
                </c:pt>
                <c:pt idx="803">
                  <c:v>102.40822264649722</c:v>
                </c:pt>
                <c:pt idx="804">
                  <c:v>102.61848158517992</c:v>
                </c:pt>
                <c:pt idx="805">
                  <c:v>102.56147874150348</c:v>
                </c:pt>
                <c:pt idx="806">
                  <c:v>102.3571303477173</c:v>
                </c:pt>
                <c:pt idx="807">
                  <c:v>102.79366152278611</c:v>
                </c:pt>
                <c:pt idx="808">
                  <c:v>102.55040312070554</c:v>
                </c:pt>
                <c:pt idx="809">
                  <c:v>102.04175960736217</c:v>
                </c:pt>
                <c:pt idx="810">
                  <c:v>102.02116145057636</c:v>
                </c:pt>
                <c:pt idx="811">
                  <c:v>102.03226165907675</c:v>
                </c:pt>
                <c:pt idx="812">
                  <c:v>101.96574181657255</c:v>
                </c:pt>
                <c:pt idx="813">
                  <c:v>101.72013177765042</c:v>
                </c:pt>
                <c:pt idx="814">
                  <c:v>102.16082667200139</c:v>
                </c:pt>
                <c:pt idx="815">
                  <c:v>102.03109586187877</c:v>
                </c:pt>
                <c:pt idx="816">
                  <c:v>101.46817457971933</c:v>
                </c:pt>
                <c:pt idx="817">
                  <c:v>101.12152922082271</c:v>
                </c:pt>
                <c:pt idx="818">
                  <c:v>101.29682811628409</c:v>
                </c:pt>
                <c:pt idx="819">
                  <c:v>101.48730299285378</c:v>
                </c:pt>
                <c:pt idx="820">
                  <c:v>101.82494317047612</c:v>
                </c:pt>
                <c:pt idx="821">
                  <c:v>102.38719042754087</c:v>
                </c:pt>
                <c:pt idx="822">
                  <c:v>102.29348951265689</c:v>
                </c:pt>
                <c:pt idx="823">
                  <c:v>101.80786406868077</c:v>
                </c:pt>
                <c:pt idx="824">
                  <c:v>101.7287480651329</c:v>
                </c:pt>
                <c:pt idx="825">
                  <c:v>101.26499520478576</c:v>
                </c:pt>
                <c:pt idx="826">
                  <c:v>100.95416151193604</c:v>
                </c:pt>
                <c:pt idx="827">
                  <c:v>101.02541052086463</c:v>
                </c:pt>
                <c:pt idx="828">
                  <c:v>101.64499377346165</c:v>
                </c:pt>
                <c:pt idx="829">
                  <c:v>101.68342772241903</c:v>
                </c:pt>
                <c:pt idx="830">
                  <c:v>101.56121138983178</c:v>
                </c:pt>
                <c:pt idx="831">
                  <c:v>102.61129536661842</c:v>
                </c:pt>
                <c:pt idx="832">
                  <c:v>102.33036662860712</c:v>
                </c:pt>
                <c:pt idx="833">
                  <c:v>102.10706344728573</c:v>
                </c:pt>
                <c:pt idx="834">
                  <c:v>102.02700610158301</c:v>
                </c:pt>
                <c:pt idx="835">
                  <c:v>102.08752311537785</c:v>
                </c:pt>
                <c:pt idx="836">
                  <c:v>102.29801492256831</c:v>
                </c:pt>
                <c:pt idx="837">
                  <c:v>101.76131849167784</c:v>
                </c:pt>
                <c:pt idx="838">
                  <c:v>101.99544551989688</c:v>
                </c:pt>
                <c:pt idx="839">
                  <c:v>102.12376497986746</c:v>
                </c:pt>
                <c:pt idx="840">
                  <c:v>102.28921908645208</c:v>
                </c:pt>
                <c:pt idx="841">
                  <c:v>102.5755025952537</c:v>
                </c:pt>
                <c:pt idx="842">
                  <c:v>103.11380198130145</c:v>
                </c:pt>
                <c:pt idx="843">
                  <c:v>103.10307022242635</c:v>
                </c:pt>
                <c:pt idx="844">
                  <c:v>102.6100043348016</c:v>
                </c:pt>
                <c:pt idx="845">
                  <c:v>102.62732118369664</c:v>
                </c:pt>
                <c:pt idx="846">
                  <c:v>103.05208937809903</c:v>
                </c:pt>
                <c:pt idx="847">
                  <c:v>102.87787140585132</c:v>
                </c:pt>
                <c:pt idx="848">
                  <c:v>102.8933224341958</c:v>
                </c:pt>
                <c:pt idx="849">
                  <c:v>103.70130936170661</c:v>
                </c:pt>
                <c:pt idx="850">
                  <c:v>103.8350875034824</c:v>
                </c:pt>
                <c:pt idx="851">
                  <c:v>103.66807691516151</c:v>
                </c:pt>
                <c:pt idx="852">
                  <c:v>103.71616320333663</c:v>
                </c:pt>
                <c:pt idx="853">
                  <c:v>103.87627057359556</c:v>
                </c:pt>
                <c:pt idx="854">
                  <c:v>103.99942373127551</c:v>
                </c:pt>
                <c:pt idx="855">
                  <c:v>103.9057426039484</c:v>
                </c:pt>
                <c:pt idx="856">
                  <c:v>104.46951987893721</c:v>
                </c:pt>
                <c:pt idx="857">
                  <c:v>104.41499784039128</c:v>
                </c:pt>
                <c:pt idx="858">
                  <c:v>104.20665443070354</c:v>
                </c:pt>
                <c:pt idx="859">
                  <c:v>104.53910338891833</c:v>
                </c:pt>
                <c:pt idx="860">
                  <c:v>104.28733055760407</c:v>
                </c:pt>
                <c:pt idx="861">
                  <c:v>104.42486757206832</c:v>
                </c:pt>
                <c:pt idx="862">
                  <c:v>104.26995504747924</c:v>
                </c:pt>
                <c:pt idx="863">
                  <c:v>104.39914872645812</c:v>
                </c:pt>
                <c:pt idx="864">
                  <c:v>104.5019721445595</c:v>
                </c:pt>
                <c:pt idx="865">
                  <c:v>104.37286375894057</c:v>
                </c:pt>
                <c:pt idx="866">
                  <c:v>104.86187273366063</c:v>
                </c:pt>
                <c:pt idx="867">
                  <c:v>104.89155840896736</c:v>
                </c:pt>
                <c:pt idx="868">
                  <c:v>104.95423557069907</c:v>
                </c:pt>
                <c:pt idx="869">
                  <c:v>104.98877366212433</c:v>
                </c:pt>
                <c:pt idx="870">
                  <c:v>105.30187440079798</c:v>
                </c:pt>
                <c:pt idx="871">
                  <c:v>105.135231178818</c:v>
                </c:pt>
                <c:pt idx="872">
                  <c:v>104.62115300763489</c:v>
                </c:pt>
                <c:pt idx="873">
                  <c:v>104.89187900980026</c:v>
                </c:pt>
                <c:pt idx="874">
                  <c:v>104.86354930599389</c:v>
                </c:pt>
                <c:pt idx="875">
                  <c:v>105.04511642348233</c:v>
                </c:pt>
                <c:pt idx="876">
                  <c:v>104.73378519523182</c:v>
                </c:pt>
                <c:pt idx="877">
                  <c:v>104.8446287335364</c:v>
                </c:pt>
                <c:pt idx="878">
                  <c:v>104.6661820699434</c:v>
                </c:pt>
                <c:pt idx="879">
                  <c:v>104.8409139317736</c:v>
                </c:pt>
                <c:pt idx="880">
                  <c:v>104.65849032605125</c:v>
                </c:pt>
                <c:pt idx="881">
                  <c:v>105.02427689688527</c:v>
                </c:pt>
                <c:pt idx="882">
                  <c:v>104.76650225174392</c:v>
                </c:pt>
                <c:pt idx="883">
                  <c:v>104.86090325639896</c:v>
                </c:pt>
                <c:pt idx="884">
                  <c:v>104.91134709593868</c:v>
                </c:pt>
                <c:pt idx="885">
                  <c:v>104.83861238895472</c:v>
                </c:pt>
                <c:pt idx="886">
                  <c:v>104.38060986050677</c:v>
                </c:pt>
                <c:pt idx="887">
                  <c:v>103.7508028049765</c:v>
                </c:pt>
                <c:pt idx="888">
                  <c:v>104.08224872987162</c:v>
                </c:pt>
                <c:pt idx="889">
                  <c:v>104.1071079738262</c:v>
                </c:pt>
                <c:pt idx="890">
                  <c:v>103.78270586330476</c:v>
                </c:pt>
                <c:pt idx="891">
                  <c:v>103.98663653390399</c:v>
                </c:pt>
                <c:pt idx="892">
                  <c:v>103.79317530658192</c:v>
                </c:pt>
                <c:pt idx="893">
                  <c:v>103.32402131512674</c:v>
                </c:pt>
                <c:pt idx="894">
                  <c:v>103.09625759194864</c:v>
                </c:pt>
                <c:pt idx="895">
                  <c:v>102.81526294219981</c:v>
                </c:pt>
                <c:pt idx="896">
                  <c:v>102.68369012541531</c:v>
                </c:pt>
                <c:pt idx="897">
                  <c:v>102.48553107797207</c:v>
                </c:pt>
                <c:pt idx="898">
                  <c:v>102.85027397745871</c:v>
                </c:pt>
                <c:pt idx="899">
                  <c:v>102.62081707997498</c:v>
                </c:pt>
                <c:pt idx="900">
                  <c:v>102.286857409462</c:v>
                </c:pt>
                <c:pt idx="901">
                  <c:v>102.1124334090828</c:v>
                </c:pt>
                <c:pt idx="902">
                  <c:v>102.20486048941484</c:v>
                </c:pt>
                <c:pt idx="903">
                  <c:v>102.3771446603948</c:v>
                </c:pt>
                <c:pt idx="904">
                  <c:v>102.40667178366448</c:v>
                </c:pt>
                <c:pt idx="905">
                  <c:v>102.79985663248637</c:v>
                </c:pt>
                <c:pt idx="906">
                  <c:v>102.86710346071114</c:v>
                </c:pt>
                <c:pt idx="907">
                  <c:v>102.67853070442953</c:v>
                </c:pt>
                <c:pt idx="908">
                  <c:v>102.88982406521721</c:v>
                </c:pt>
                <c:pt idx="909">
                  <c:v>102.68057870938978</c:v>
                </c:pt>
                <c:pt idx="910">
                  <c:v>102.55937848826694</c:v>
                </c:pt>
                <c:pt idx="911">
                  <c:v>102.45848251668805</c:v>
                </c:pt>
                <c:pt idx="912">
                  <c:v>102.86986219835408</c:v>
                </c:pt>
                <c:pt idx="913">
                  <c:v>102.88685227410591</c:v>
                </c:pt>
                <c:pt idx="914">
                  <c:v>102.58038918516252</c:v>
                </c:pt>
                <c:pt idx="915">
                  <c:v>102.9953068901236</c:v>
                </c:pt>
                <c:pt idx="916">
                  <c:v>103.33239010850994</c:v>
                </c:pt>
                <c:pt idx="917">
                  <c:v>102.9697119747935</c:v>
                </c:pt>
                <c:pt idx="918">
                  <c:v>102.92260216128371</c:v>
                </c:pt>
                <c:pt idx="919">
                  <c:v>103.03862667660715</c:v>
                </c:pt>
                <c:pt idx="920">
                  <c:v>102.85504449843188</c:v>
                </c:pt>
                <c:pt idx="921">
                  <c:v>101.55995181411055</c:v>
                </c:pt>
                <c:pt idx="922">
                  <c:v>102.16127328628161</c:v>
                </c:pt>
                <c:pt idx="923">
                  <c:v>102.61406966448743</c:v>
                </c:pt>
                <c:pt idx="924">
                  <c:v>102.77226547196061</c:v>
                </c:pt>
                <c:pt idx="925">
                  <c:v>103.16649870505998</c:v>
                </c:pt>
                <c:pt idx="926">
                  <c:v>103.26593346295266</c:v>
                </c:pt>
                <c:pt idx="927">
                  <c:v>102.99832227702743</c:v>
                </c:pt>
                <c:pt idx="928">
                  <c:v>102.34838385428679</c:v>
                </c:pt>
                <c:pt idx="929">
                  <c:v>102.32097809110525</c:v>
                </c:pt>
                <c:pt idx="930">
                  <c:v>102.06172985786182</c:v>
                </c:pt>
                <c:pt idx="931">
                  <c:v>101.71637934593451</c:v>
                </c:pt>
                <c:pt idx="932">
                  <c:v>101.45503717077918</c:v>
                </c:pt>
                <c:pt idx="933">
                  <c:v>101.68196972094896</c:v>
                </c:pt>
                <c:pt idx="934">
                  <c:v>101.621458885865</c:v>
                </c:pt>
                <c:pt idx="935">
                  <c:v>100.99036919522469</c:v>
                </c:pt>
                <c:pt idx="936">
                  <c:v>100.74805807992561</c:v>
                </c:pt>
                <c:pt idx="937">
                  <c:v>100.56947826888604</c:v>
                </c:pt>
                <c:pt idx="938">
                  <c:v>100.3968014050824</c:v>
                </c:pt>
                <c:pt idx="939">
                  <c:v>100.26934950865127</c:v>
                </c:pt>
                <c:pt idx="940">
                  <c:v>98.349417592637508</c:v>
                </c:pt>
                <c:pt idx="941">
                  <c:v>98.254449459621256</c:v>
                </c:pt>
                <c:pt idx="942">
                  <c:v>97.646580140089554</c:v>
                </c:pt>
                <c:pt idx="943">
                  <c:v>97.386634211089159</c:v>
                </c:pt>
                <c:pt idx="944">
                  <c:v>97.300367494435122</c:v>
                </c:pt>
                <c:pt idx="945">
                  <c:v>97.213535800198258</c:v>
                </c:pt>
                <c:pt idx="946">
                  <c:v>96.909089591183417</c:v>
                </c:pt>
                <c:pt idx="947">
                  <c:v>97.001334487166744</c:v>
                </c:pt>
                <c:pt idx="948">
                  <c:v>97.074027430247625</c:v>
                </c:pt>
                <c:pt idx="949">
                  <c:v>96.23573418097817</c:v>
                </c:pt>
                <c:pt idx="950">
                  <c:v>96.434019192732052</c:v>
                </c:pt>
                <c:pt idx="951">
                  <c:v>96.420784884259447</c:v>
                </c:pt>
                <c:pt idx="952">
                  <c:v>96.266396144331011</c:v>
                </c:pt>
                <c:pt idx="953">
                  <c:v>96.411777258082367</c:v>
                </c:pt>
                <c:pt idx="954">
                  <c:v>96.772740226464322</c:v>
                </c:pt>
                <c:pt idx="955">
                  <c:v>96.740005528966634</c:v>
                </c:pt>
                <c:pt idx="956">
                  <c:v>96.067212605910839</c:v>
                </c:pt>
                <c:pt idx="957">
                  <c:v>96.039453550246492</c:v>
                </c:pt>
                <c:pt idx="958">
                  <c:v>96.070728795359543</c:v>
                </c:pt>
                <c:pt idx="959">
                  <c:v>96.065002214992518</c:v>
                </c:pt>
                <c:pt idx="960">
                  <c:v>95.789629594351652</c:v>
                </c:pt>
                <c:pt idx="961">
                  <c:v>96.184128189601097</c:v>
                </c:pt>
                <c:pt idx="962">
                  <c:v>96.291439605187705</c:v>
                </c:pt>
                <c:pt idx="963">
                  <c:v>95.766052222095794</c:v>
                </c:pt>
                <c:pt idx="964">
                  <c:v>95.619043399124806</c:v>
                </c:pt>
                <c:pt idx="965">
                  <c:v>95.583257658206577</c:v>
                </c:pt>
                <c:pt idx="966">
                  <c:v>95.687891196405516</c:v>
                </c:pt>
                <c:pt idx="967">
                  <c:v>95.461556001305098</c:v>
                </c:pt>
                <c:pt idx="968">
                  <c:v>95.320448275990643</c:v>
                </c:pt>
                <c:pt idx="969">
                  <c:v>95.129498804462983</c:v>
                </c:pt>
                <c:pt idx="970">
                  <c:v>94.705273847172563</c:v>
                </c:pt>
                <c:pt idx="971">
                  <c:v>94.472498627742326</c:v>
                </c:pt>
                <c:pt idx="972">
                  <c:v>94.448226496826834</c:v>
                </c:pt>
                <c:pt idx="973">
                  <c:v>94.109179696606162</c:v>
                </c:pt>
                <c:pt idx="974">
                  <c:v>94.211614885974654</c:v>
                </c:pt>
                <c:pt idx="975">
                  <c:v>94.769795836311772</c:v>
                </c:pt>
                <c:pt idx="976">
                  <c:v>94.846498887948044</c:v>
                </c:pt>
                <c:pt idx="977">
                  <c:v>94.862970835682304</c:v>
                </c:pt>
                <c:pt idx="978">
                  <c:v>94.925761869359548</c:v>
                </c:pt>
                <c:pt idx="979">
                  <c:v>94.933602120729617</c:v>
                </c:pt>
                <c:pt idx="980">
                  <c:v>95.315938791921567</c:v>
                </c:pt>
                <c:pt idx="981">
                  <c:v>95.375921831508265</c:v>
                </c:pt>
                <c:pt idx="982">
                  <c:v>95.970515896642112</c:v>
                </c:pt>
                <c:pt idx="983">
                  <c:v>95.864529241322856</c:v>
                </c:pt>
                <c:pt idx="984">
                  <c:v>95.40933096966414</c:v>
                </c:pt>
                <c:pt idx="985">
                  <c:v>95.781280441070123</c:v>
                </c:pt>
                <c:pt idx="986">
                  <c:v>96.041647793794255</c:v>
                </c:pt>
                <c:pt idx="987">
                  <c:v>96.096670323088674</c:v>
                </c:pt>
                <c:pt idx="988">
                  <c:v>95.853746058100938</c:v>
                </c:pt>
                <c:pt idx="989">
                  <c:v>96.248280214262834</c:v>
                </c:pt>
                <c:pt idx="990">
                  <c:v>96.583428068547079</c:v>
                </c:pt>
                <c:pt idx="991">
                  <c:v>96.075238861078233</c:v>
                </c:pt>
                <c:pt idx="992">
                  <c:v>95.813360461450614</c:v>
                </c:pt>
                <c:pt idx="993">
                  <c:v>95.775447697804807</c:v>
                </c:pt>
                <c:pt idx="994">
                  <c:v>95.799934502379685</c:v>
                </c:pt>
                <c:pt idx="995">
                  <c:v>95.576150925180656</c:v>
                </c:pt>
                <c:pt idx="996">
                  <c:v>95.885831274413576</c:v>
                </c:pt>
                <c:pt idx="997">
                  <c:v>95.88997410443757</c:v>
                </c:pt>
                <c:pt idx="998">
                  <c:v>94.953478398750008</c:v>
                </c:pt>
                <c:pt idx="999">
                  <c:v>94.021479298577447</c:v>
                </c:pt>
                <c:pt idx="1000">
                  <c:v>93.460197659305152</c:v>
                </c:pt>
                <c:pt idx="1001">
                  <c:v>93.308643372747113</c:v>
                </c:pt>
                <c:pt idx="1002">
                  <c:v>93.078535334853029</c:v>
                </c:pt>
                <c:pt idx="1003">
                  <c:v>93.419558703324583</c:v>
                </c:pt>
                <c:pt idx="1004">
                  <c:v>93.637770162326134</c:v>
                </c:pt>
                <c:pt idx="1005">
                  <c:v>93.002892287785713</c:v>
                </c:pt>
                <c:pt idx="1006">
                  <c:v>92.138016493329843</c:v>
                </c:pt>
                <c:pt idx="1007">
                  <c:v>91.796225416165996</c:v>
                </c:pt>
                <c:pt idx="1008">
                  <c:v>91.815405696859102</c:v>
                </c:pt>
                <c:pt idx="1009">
                  <c:v>91.692452082378097</c:v>
                </c:pt>
                <c:pt idx="1010">
                  <c:v>91.691215679505802</c:v>
                </c:pt>
                <c:pt idx="1011">
                  <c:v>91.617582710090474</c:v>
                </c:pt>
                <c:pt idx="1012">
                  <c:v>90.711577446409748</c:v>
                </c:pt>
                <c:pt idx="1013">
                  <c:v>90.929349233588042</c:v>
                </c:pt>
                <c:pt idx="1014">
                  <c:v>90.802736098160253</c:v>
                </c:pt>
                <c:pt idx="1015">
                  <c:v>90.741001304498141</c:v>
                </c:pt>
                <c:pt idx="1016">
                  <c:v>90.780163451314451</c:v>
                </c:pt>
                <c:pt idx="1017">
                  <c:v>91.214919734991057</c:v>
                </c:pt>
                <c:pt idx="1018">
                  <c:v>91.205660257484666</c:v>
                </c:pt>
                <c:pt idx="1019">
                  <c:v>90.503963723719139</c:v>
                </c:pt>
                <c:pt idx="1020">
                  <c:v>90.611122075636203</c:v>
                </c:pt>
                <c:pt idx="1021">
                  <c:v>90.545640950989807</c:v>
                </c:pt>
                <c:pt idx="1022">
                  <c:v>90.416865327453849</c:v>
                </c:pt>
                <c:pt idx="1023">
                  <c:v>90.184634793744138</c:v>
                </c:pt>
                <c:pt idx="1024">
                  <c:v>90.297084583369454</c:v>
                </c:pt>
                <c:pt idx="1025">
                  <c:v>90.349452180742858</c:v>
                </c:pt>
                <c:pt idx="1026">
                  <c:v>89.822114322375512</c:v>
                </c:pt>
                <c:pt idx="1027">
                  <c:v>89.529167269324503</c:v>
                </c:pt>
                <c:pt idx="1028">
                  <c:v>89.904987572945657</c:v>
                </c:pt>
                <c:pt idx="1029">
                  <c:v>89.545260708320768</c:v>
                </c:pt>
                <c:pt idx="1030">
                  <c:v>89.993876602002317</c:v>
                </c:pt>
                <c:pt idx="1031">
                  <c:v>90.294189717838762</c:v>
                </c:pt>
                <c:pt idx="1032">
                  <c:v>90.414250378169186</c:v>
                </c:pt>
                <c:pt idx="1033">
                  <c:v>89.99358635737623</c:v>
                </c:pt>
                <c:pt idx="1034">
                  <c:v>90.132024399860185</c:v>
                </c:pt>
                <c:pt idx="1035">
                  <c:v>90.151649197572155</c:v>
                </c:pt>
                <c:pt idx="1036">
                  <c:v>90.16286076732581</c:v>
                </c:pt>
                <c:pt idx="1037">
                  <c:v>90.336456421059964</c:v>
                </c:pt>
                <c:pt idx="1038">
                  <c:v>90.361415667574292</c:v>
                </c:pt>
                <c:pt idx="1039">
                  <c:v>90.550331894985661</c:v>
                </c:pt>
                <c:pt idx="1040">
                  <c:v>90.053583220384127</c:v>
                </c:pt>
                <c:pt idx="1041">
                  <c:v>89.648057220363327</c:v>
                </c:pt>
                <c:pt idx="1042">
                  <c:v>89.620223819932704</c:v>
                </c:pt>
                <c:pt idx="1043">
                  <c:v>89.410392693618121</c:v>
                </c:pt>
                <c:pt idx="1044">
                  <c:v>88.93393255857363</c:v>
                </c:pt>
                <c:pt idx="1045">
                  <c:v>88.802904404169652</c:v>
                </c:pt>
                <c:pt idx="1046">
                  <c:v>88.748266183548296</c:v>
                </c:pt>
                <c:pt idx="1047">
                  <c:v>87.984709349078088</c:v>
                </c:pt>
                <c:pt idx="1048">
                  <c:v>88.026461575477953</c:v>
                </c:pt>
                <c:pt idx="1049">
                  <c:v>87.792991761992823</c:v>
                </c:pt>
                <c:pt idx="1050">
                  <c:v>87.58614376702009</c:v>
                </c:pt>
                <c:pt idx="1051">
                  <c:v>87.270199799069786</c:v>
                </c:pt>
                <c:pt idx="1052">
                  <c:v>87.309738156104743</c:v>
                </c:pt>
                <c:pt idx="1053">
                  <c:v>87.38152128579901</c:v>
                </c:pt>
                <c:pt idx="1054">
                  <c:v>87.070399399875384</c:v>
                </c:pt>
                <c:pt idx="1055">
                  <c:v>86.839692594414913</c:v>
                </c:pt>
                <c:pt idx="1056">
                  <c:v>86.817042330596223</c:v>
                </c:pt>
                <c:pt idx="1057">
                  <c:v>86.901363191048759</c:v>
                </c:pt>
                <c:pt idx="1058">
                  <c:v>87.072721794036752</c:v>
                </c:pt>
                <c:pt idx="1059">
                  <c:v>87.248197958556077</c:v>
                </c:pt>
                <c:pt idx="1060">
                  <c:v>87.270060579492011</c:v>
                </c:pt>
                <c:pt idx="1061">
                  <c:v>86.561398074237928</c:v>
                </c:pt>
                <c:pt idx="1062">
                  <c:v>86.639164890337057</c:v>
                </c:pt>
                <c:pt idx="1063">
                  <c:v>86.634411611369273</c:v>
                </c:pt>
                <c:pt idx="1064">
                  <c:v>86.635164612240843</c:v>
                </c:pt>
                <c:pt idx="1065">
                  <c:v>86.060626178311651</c:v>
                </c:pt>
                <c:pt idx="1066">
                  <c:v>86.10138816001654</c:v>
                </c:pt>
                <c:pt idx="1067">
                  <c:v>86.053545708887995</c:v>
                </c:pt>
                <c:pt idx="1068">
                  <c:v>85.379057620696528</c:v>
                </c:pt>
                <c:pt idx="1069">
                  <c:v>85.340668572458256</c:v>
                </c:pt>
                <c:pt idx="1070">
                  <c:v>84.913209958300158</c:v>
                </c:pt>
                <c:pt idx="1071">
                  <c:v>84.741839511611744</c:v>
                </c:pt>
                <c:pt idx="1072">
                  <c:v>84.293839856850127</c:v>
                </c:pt>
                <c:pt idx="1073">
                  <c:v>84.397751943839452</c:v>
                </c:pt>
                <c:pt idx="1074">
                  <c:v>84.429074654785751</c:v>
                </c:pt>
                <c:pt idx="1075">
                  <c:v>83.753153229672449</c:v>
                </c:pt>
                <c:pt idx="1076">
                  <c:v>83.565585465888333</c:v>
                </c:pt>
                <c:pt idx="1077">
                  <c:v>83.426025001117949</c:v>
                </c:pt>
                <c:pt idx="1078">
                  <c:v>83.567457723899565</c:v>
                </c:pt>
                <c:pt idx="1079">
                  <c:v>83.577675005951193</c:v>
                </c:pt>
                <c:pt idx="1080">
                  <c:v>83.52393343583546</c:v>
                </c:pt>
                <c:pt idx="1081">
                  <c:v>83.421471615987201</c:v>
                </c:pt>
                <c:pt idx="1082">
                  <c:v>83.165544595283265</c:v>
                </c:pt>
                <c:pt idx="1083">
                  <c:v>83.049796064622214</c:v>
                </c:pt>
                <c:pt idx="1084">
                  <c:v>82.820821795105545</c:v>
                </c:pt>
                <c:pt idx="1085">
                  <c:v>82.571525938423889</c:v>
                </c:pt>
                <c:pt idx="1086">
                  <c:v>82.446861837607784</c:v>
                </c:pt>
                <c:pt idx="1087">
                  <c:v>82.615596681963495</c:v>
                </c:pt>
                <c:pt idx="1088">
                  <c:v>82.661888917247566</c:v>
                </c:pt>
                <c:pt idx="1089">
                  <c:v>83.069979797689115</c:v>
                </c:pt>
                <c:pt idx="1090">
                  <c:v>83.381562502354328</c:v>
                </c:pt>
                <c:pt idx="1091">
                  <c:v>83.442393715552853</c:v>
                </c:pt>
                <c:pt idx="1092">
                  <c:v>83.543397773291076</c:v>
                </c:pt>
                <c:pt idx="1093">
                  <c:v>83.343827286145711</c:v>
                </c:pt>
                <c:pt idx="1094">
                  <c:v>83.22655862787785</c:v>
                </c:pt>
                <c:pt idx="1095">
                  <c:v>83.241989811378858</c:v>
                </c:pt>
                <c:pt idx="1096">
                  <c:v>83.227151259086526</c:v>
                </c:pt>
                <c:pt idx="1097">
                  <c:v>83.448308707029611</c:v>
                </c:pt>
                <c:pt idx="1098">
                  <c:v>83.39059534770324</c:v>
                </c:pt>
                <c:pt idx="1099">
                  <c:v>83.530031156945526</c:v>
                </c:pt>
                <c:pt idx="1100">
                  <c:v>83.653605143213539</c:v>
                </c:pt>
                <c:pt idx="1101">
                  <c:v>84.070277825860074</c:v>
                </c:pt>
                <c:pt idx="1102">
                  <c:v>84.078934226074225</c:v>
                </c:pt>
                <c:pt idx="1103">
                  <c:v>83.278003114632924</c:v>
                </c:pt>
                <c:pt idx="1104">
                  <c:v>83.608734675808904</c:v>
                </c:pt>
                <c:pt idx="1105">
                  <c:v>83.492765922609095</c:v>
                </c:pt>
                <c:pt idx="1106">
                  <c:v>83.559215442619234</c:v>
                </c:pt>
                <c:pt idx="1107">
                  <c:v>83.393405156819725</c:v>
                </c:pt>
                <c:pt idx="1108">
                  <c:v>83.704612063781411</c:v>
                </c:pt>
                <c:pt idx="1109">
                  <c:v>83.687578691080631</c:v>
                </c:pt>
                <c:pt idx="1110">
                  <c:v>83.217237300147929</c:v>
                </c:pt>
                <c:pt idx="1111">
                  <c:v>83.465312315808845</c:v>
                </c:pt>
                <c:pt idx="1112">
                  <c:v>83.517248057149089</c:v>
                </c:pt>
                <c:pt idx="1113">
                  <c:v>83.793400953784584</c:v>
                </c:pt>
                <c:pt idx="1114">
                  <c:v>83.840392640730983</c:v>
                </c:pt>
                <c:pt idx="1115">
                  <c:v>84.007886099457693</c:v>
                </c:pt>
                <c:pt idx="1116">
                  <c:v>84.004406597657606</c:v>
                </c:pt>
                <c:pt idx="1117">
                  <c:v>83.781640735941821</c:v>
                </c:pt>
                <c:pt idx="1118">
                  <c:v>83.493608561636108</c:v>
                </c:pt>
                <c:pt idx="1119">
                  <c:v>83.732926579530954</c:v>
                </c:pt>
                <c:pt idx="1120">
                  <c:v>83.774640116281816</c:v>
                </c:pt>
                <c:pt idx="1121">
                  <c:v>83.797027537179048</c:v>
                </c:pt>
                <c:pt idx="1122">
                  <c:v>84.066497168102515</c:v>
                </c:pt>
                <c:pt idx="1123">
                  <c:v>84.025747650957896</c:v>
                </c:pt>
                <c:pt idx="1124">
                  <c:v>83.351170774668645</c:v>
                </c:pt>
                <c:pt idx="1125">
                  <c:v>83.552003000926362</c:v>
                </c:pt>
                <c:pt idx="1126">
                  <c:v>83.61408841576592</c:v>
                </c:pt>
                <c:pt idx="1127">
                  <c:v>83.393618642214264</c:v>
                </c:pt>
                <c:pt idx="1128">
                  <c:v>83.465444213187794</c:v>
                </c:pt>
                <c:pt idx="1129">
                  <c:v>83.789761738346229</c:v>
                </c:pt>
                <c:pt idx="1130">
                  <c:v>83.559536898619285</c:v>
                </c:pt>
                <c:pt idx="1131">
                  <c:v>83.092170614174492</c:v>
                </c:pt>
                <c:pt idx="1132">
                  <c:v>82.965879524137549</c:v>
                </c:pt>
                <c:pt idx="1133">
                  <c:v>82.962259180623164</c:v>
                </c:pt>
                <c:pt idx="1134">
                  <c:v>83.294247814780675</c:v>
                </c:pt>
                <c:pt idx="1135">
                  <c:v>83.341216496489295</c:v>
                </c:pt>
                <c:pt idx="1136">
                  <c:v>83.602490693953015</c:v>
                </c:pt>
                <c:pt idx="1137">
                  <c:v>83.673120557074611</c:v>
                </c:pt>
                <c:pt idx="1138">
                  <c:v>82.966320266323663</c:v>
                </c:pt>
                <c:pt idx="1139">
                  <c:v>83.317282958091226</c:v>
                </c:pt>
                <c:pt idx="1140">
                  <c:v>83.548887345124058</c:v>
                </c:pt>
                <c:pt idx="1141">
                  <c:v>83.758164340786166</c:v>
                </c:pt>
                <c:pt idx="1142">
                  <c:v>84.004176385123372</c:v>
                </c:pt>
                <c:pt idx="1143">
                  <c:v>84.1210311389097</c:v>
                </c:pt>
                <c:pt idx="1144">
                  <c:v>84.040819394542225</c:v>
                </c:pt>
                <c:pt idx="1145">
                  <c:v>83.497929666602317</c:v>
                </c:pt>
                <c:pt idx="1146">
                  <c:v>83.434404047687025</c:v>
                </c:pt>
                <c:pt idx="1147">
                  <c:v>83.404613946074008</c:v>
                </c:pt>
                <c:pt idx="1148">
                  <c:v>83.288434635269283</c:v>
                </c:pt>
                <c:pt idx="1149">
                  <c:v>83.405544148280697</c:v>
                </c:pt>
                <c:pt idx="1150">
                  <c:v>83.534773810024106</c:v>
                </c:pt>
                <c:pt idx="1151">
                  <c:v>83.467754112922961</c:v>
                </c:pt>
                <c:pt idx="1152">
                  <c:v>82.707961873921548</c:v>
                </c:pt>
                <c:pt idx="1153">
                  <c:v>82.690591164372847</c:v>
                </c:pt>
                <c:pt idx="1154">
                  <c:v>82.699736402928309</c:v>
                </c:pt>
                <c:pt idx="1155">
                  <c:v>82.915869656332248</c:v>
                </c:pt>
                <c:pt idx="1156">
                  <c:v>83.128688891584176</c:v>
                </c:pt>
                <c:pt idx="1157">
                  <c:v>83.310654807268975</c:v>
                </c:pt>
                <c:pt idx="1158">
                  <c:v>83.335139313433316</c:v>
                </c:pt>
                <c:pt idx="1159">
                  <c:v>82.887813494896548</c:v>
                </c:pt>
                <c:pt idx="1160">
                  <c:v>83.150011657860773</c:v>
                </c:pt>
                <c:pt idx="1161">
                  <c:v>83.154407074529345</c:v>
                </c:pt>
                <c:pt idx="1162">
                  <c:v>83.104086143241503</c:v>
                </c:pt>
                <c:pt idx="1163">
                  <c:v>83.145340517588181</c:v>
                </c:pt>
                <c:pt idx="1164">
                  <c:v>83.484080655651468</c:v>
                </c:pt>
                <c:pt idx="1165">
                  <c:v>83.516968192685496</c:v>
                </c:pt>
                <c:pt idx="1166">
                  <c:v>83.049425381698256</c:v>
                </c:pt>
                <c:pt idx="1167">
                  <c:v>83.091796746171553</c:v>
                </c:pt>
                <c:pt idx="1168">
                  <c:v>83.2068702132688</c:v>
                </c:pt>
                <c:pt idx="1169">
                  <c:v>83.212218844260477</c:v>
                </c:pt>
                <c:pt idx="1170">
                  <c:v>83.074271143746302</c:v>
                </c:pt>
                <c:pt idx="1171">
                  <c:v>83.53171720082382</c:v>
                </c:pt>
                <c:pt idx="1172">
                  <c:v>83.681685862893445</c:v>
                </c:pt>
                <c:pt idx="1173">
                  <c:v>83.357567091427029</c:v>
                </c:pt>
                <c:pt idx="1174">
                  <c:v>83.251613500540913</c:v>
                </c:pt>
                <c:pt idx="1175">
                  <c:v>83.419235952729736</c:v>
                </c:pt>
                <c:pt idx="1176">
                  <c:v>83.520257363160681</c:v>
                </c:pt>
                <c:pt idx="1177">
                  <c:v>83.402021677309691</c:v>
                </c:pt>
                <c:pt idx="1178">
                  <c:v>83.629171824564594</c:v>
                </c:pt>
                <c:pt idx="1179">
                  <c:v>83.32726672870065</c:v>
                </c:pt>
                <c:pt idx="1180">
                  <c:v>82.598284854044479</c:v>
                </c:pt>
                <c:pt idx="1181">
                  <c:v>82.701267794147881</c:v>
                </c:pt>
                <c:pt idx="1182">
                  <c:v>82.767969510011824</c:v>
                </c:pt>
                <c:pt idx="1183">
                  <c:v>82.805266286969839</c:v>
                </c:pt>
                <c:pt idx="1184">
                  <c:v>82.799370825529081</c:v>
                </c:pt>
                <c:pt idx="1185">
                  <c:v>83.282819982577863</c:v>
                </c:pt>
                <c:pt idx="1186">
                  <c:v>83.46812142234289</c:v>
                </c:pt>
                <c:pt idx="1187">
                  <c:v>83.139753758901122</c:v>
                </c:pt>
                <c:pt idx="1188">
                  <c:v>83.103079668905821</c:v>
                </c:pt>
                <c:pt idx="1189">
                  <c:v>82.998919982128399</c:v>
                </c:pt>
                <c:pt idx="1190">
                  <c:v>82.672789816368123</c:v>
                </c:pt>
                <c:pt idx="1191">
                  <c:v>82.764807243944375</c:v>
                </c:pt>
                <c:pt idx="1192">
                  <c:v>83.217823498482375</c:v>
                </c:pt>
                <c:pt idx="1193">
                  <c:v>83.316990913349173</c:v>
                </c:pt>
                <c:pt idx="1194">
                  <c:v>82.781183524444444</c:v>
                </c:pt>
                <c:pt idx="1195">
                  <c:v>83.00705632454148</c:v>
                </c:pt>
                <c:pt idx="1196">
                  <c:v>82.971517266787458</c:v>
                </c:pt>
                <c:pt idx="1197">
                  <c:v>82.97597278966748</c:v>
                </c:pt>
                <c:pt idx="1198">
                  <c:v>83.019977038076348</c:v>
                </c:pt>
                <c:pt idx="1199">
                  <c:v>83.3330517695765</c:v>
                </c:pt>
                <c:pt idx="1200">
                  <c:v>83.454352325678826</c:v>
                </c:pt>
                <c:pt idx="1201">
                  <c:v>83.012910727115354</c:v>
                </c:pt>
                <c:pt idx="1202">
                  <c:v>83.082505810839095</c:v>
                </c:pt>
                <c:pt idx="1203">
                  <c:v>82.965771220441596</c:v>
                </c:pt>
                <c:pt idx="1204">
                  <c:v>83.120956952489863</c:v>
                </c:pt>
                <c:pt idx="1205">
                  <c:v>82.973990390948842</c:v>
                </c:pt>
                <c:pt idx="1206">
                  <c:v>83.139080473934854</c:v>
                </c:pt>
                <c:pt idx="1207">
                  <c:v>83.111481739976583</c:v>
                </c:pt>
                <c:pt idx="1208">
                  <c:v>82.658275499255865</c:v>
                </c:pt>
                <c:pt idx="1209">
                  <c:v>82.87261526630347</c:v>
                </c:pt>
                <c:pt idx="1210">
                  <c:v>82.756168654455124</c:v>
                </c:pt>
                <c:pt idx="1211">
                  <c:v>82.681525415614615</c:v>
                </c:pt>
                <c:pt idx="1212">
                  <c:v>82.631932858928877</c:v>
                </c:pt>
                <c:pt idx="1213">
                  <c:v>82.974617476204983</c:v>
                </c:pt>
                <c:pt idx="1214">
                  <c:v>83.118312843931903</c:v>
                </c:pt>
                <c:pt idx="1215">
                  <c:v>82.618248986319543</c:v>
                </c:pt>
                <c:pt idx="1216">
                  <c:v>82.567943860589224</c:v>
                </c:pt>
                <c:pt idx="1217">
                  <c:v>82.856690506097067</c:v>
                </c:pt>
                <c:pt idx="1218">
                  <c:v>82.885665254280113</c:v>
                </c:pt>
                <c:pt idx="1219">
                  <c:v>82.656190023616688</c:v>
                </c:pt>
                <c:pt idx="1220">
                  <c:v>82.933284723019497</c:v>
                </c:pt>
                <c:pt idx="1221">
                  <c:v>83.22518171567333</c:v>
                </c:pt>
                <c:pt idx="1222">
                  <c:v>83.002650342754606</c:v>
                </c:pt>
                <c:pt idx="1223">
                  <c:v>83.108193397564818</c:v>
                </c:pt>
                <c:pt idx="1224">
                  <c:v>82.922677320715849</c:v>
                </c:pt>
                <c:pt idx="1225">
                  <c:v>83.085995127289095</c:v>
                </c:pt>
                <c:pt idx="1226">
                  <c:v>83.354500446991338</c:v>
                </c:pt>
                <c:pt idx="1227">
                  <c:v>83.696672131378008</c:v>
                </c:pt>
                <c:pt idx="1228">
                  <c:v>83.72795850194936</c:v>
                </c:pt>
                <c:pt idx="1229">
                  <c:v>83.336623111787603</c:v>
                </c:pt>
                <c:pt idx="1230">
                  <c:v>83.386332556140204</c:v>
                </c:pt>
                <c:pt idx="1231">
                  <c:v>83.627993049136123</c:v>
                </c:pt>
                <c:pt idx="1232">
                  <c:v>83.35391840984046</c:v>
                </c:pt>
                <c:pt idx="1233">
                  <c:v>83.216494167587129</c:v>
                </c:pt>
                <c:pt idx="1234">
                  <c:v>83.616510393815133</c:v>
                </c:pt>
                <c:pt idx="1235">
                  <c:v>83.866184278906445</c:v>
                </c:pt>
                <c:pt idx="1236">
                  <c:v>83.563098113916581</c:v>
                </c:pt>
                <c:pt idx="1237">
                  <c:v>83.942862800305278</c:v>
                </c:pt>
                <c:pt idx="1238">
                  <c:v>84.16707855785117</c:v>
                </c:pt>
                <c:pt idx="1239">
                  <c:v>84.18726021035728</c:v>
                </c:pt>
                <c:pt idx="1240">
                  <c:v>84.472664875972725</c:v>
                </c:pt>
                <c:pt idx="1241">
                  <c:v>85.031022703642321</c:v>
                </c:pt>
                <c:pt idx="1242">
                  <c:v>85.175978555027882</c:v>
                </c:pt>
                <c:pt idx="1243">
                  <c:v>84.892493853500412</c:v>
                </c:pt>
                <c:pt idx="1244">
                  <c:v>85.064445127599271</c:v>
                </c:pt>
                <c:pt idx="1245">
                  <c:v>85.182597230499354</c:v>
                </c:pt>
                <c:pt idx="1246">
                  <c:v>85.028559001723593</c:v>
                </c:pt>
                <c:pt idx="1247">
                  <c:v>85.195444268254846</c:v>
                </c:pt>
                <c:pt idx="1248">
                  <c:v>85.696761935752761</c:v>
                </c:pt>
                <c:pt idx="1249">
                  <c:v>85.688587136274379</c:v>
                </c:pt>
                <c:pt idx="1250">
                  <c:v>84.953667497893676</c:v>
                </c:pt>
                <c:pt idx="1251">
                  <c:v>84.80571471185759</c:v>
                </c:pt>
                <c:pt idx="1252">
                  <c:v>85.25768158433776</c:v>
                </c:pt>
                <c:pt idx="1253">
                  <c:v>85.471891971200051</c:v>
                </c:pt>
                <c:pt idx="1254">
                  <c:v>85.555971524203258</c:v>
                </c:pt>
                <c:pt idx="1255">
                  <c:v>85.874080824591715</c:v>
                </c:pt>
                <c:pt idx="1256">
                  <c:v>85.95465178778295</c:v>
                </c:pt>
                <c:pt idx="1257">
                  <c:v>85.818479810552446</c:v>
                </c:pt>
                <c:pt idx="1258">
                  <c:v>85.560392374070943</c:v>
                </c:pt>
                <c:pt idx="1259">
                  <c:v>85.495267549858255</c:v>
                </c:pt>
                <c:pt idx="1260">
                  <c:v>85.794956595725637</c:v>
                </c:pt>
                <c:pt idx="1261">
                  <c:v>85.74626478666103</c:v>
                </c:pt>
                <c:pt idx="1262">
                  <c:v>85.975130004472163</c:v>
                </c:pt>
                <c:pt idx="1263">
                  <c:v>85.787109046696372</c:v>
                </c:pt>
                <c:pt idx="1264">
                  <c:v>85.464847629504064</c:v>
                </c:pt>
                <c:pt idx="1265">
                  <c:v>85.686205830074599</c:v>
                </c:pt>
                <c:pt idx="1266">
                  <c:v>85.469687301688083</c:v>
                </c:pt>
                <c:pt idx="1267">
                  <c:v>85.542399082258811</c:v>
                </c:pt>
                <c:pt idx="1268">
                  <c:v>85.796131904808234</c:v>
                </c:pt>
                <c:pt idx="1269">
                  <c:v>86.465026616938488</c:v>
                </c:pt>
                <c:pt idx="1270">
                  <c:v>86.71939840763406</c:v>
                </c:pt>
                <c:pt idx="1271">
                  <c:v>86.251383981176033</c:v>
                </c:pt>
                <c:pt idx="1272">
                  <c:v>86.344756112831817</c:v>
                </c:pt>
                <c:pt idx="1273">
                  <c:v>86.376755433032329</c:v>
                </c:pt>
                <c:pt idx="1274">
                  <c:v>86.411477470233578</c:v>
                </c:pt>
                <c:pt idx="1275">
                  <c:v>86.48908632332251</c:v>
                </c:pt>
                <c:pt idx="1276">
                  <c:v>87.038319942736308</c:v>
                </c:pt>
                <c:pt idx="1277">
                  <c:v>87.167534592999061</c:v>
                </c:pt>
                <c:pt idx="1278">
                  <c:v>87.118278456978985</c:v>
                </c:pt>
                <c:pt idx="1279">
                  <c:v>87.155757599443561</c:v>
                </c:pt>
                <c:pt idx="1280">
                  <c:v>87.654538522219113</c:v>
                </c:pt>
                <c:pt idx="1281">
                  <c:v>87.522241278498853</c:v>
                </c:pt>
                <c:pt idx="1282">
                  <c:v>87.562055068825856</c:v>
                </c:pt>
                <c:pt idx="1283">
                  <c:v>88.090074917073295</c:v>
                </c:pt>
                <c:pt idx="1284">
                  <c:v>88.315036666182095</c:v>
                </c:pt>
                <c:pt idx="1285">
                  <c:v>87.768331073140999</c:v>
                </c:pt>
                <c:pt idx="1286">
                  <c:v>87.84798431773055</c:v>
                </c:pt>
                <c:pt idx="1287">
                  <c:v>88.113845044521042</c:v>
                </c:pt>
                <c:pt idx="1288">
                  <c:v>88.212897524408049</c:v>
                </c:pt>
                <c:pt idx="1289">
                  <c:v>88.320876346373595</c:v>
                </c:pt>
                <c:pt idx="1290">
                  <c:v>88.528090972798338</c:v>
                </c:pt>
                <c:pt idx="1291">
                  <c:v>88.580652943358615</c:v>
                </c:pt>
                <c:pt idx="1292">
                  <c:v>88.200322427646142</c:v>
                </c:pt>
                <c:pt idx="1293">
                  <c:v>88.425245307299235</c:v>
                </c:pt>
                <c:pt idx="1294">
                  <c:v>88.12383318996207</c:v>
                </c:pt>
                <c:pt idx="1295">
                  <c:v>88.490888269500388</c:v>
                </c:pt>
                <c:pt idx="1296">
                  <c:v>88.705526859666449</c:v>
                </c:pt>
                <c:pt idx="1297">
                  <c:v>89.124746739675842</c:v>
                </c:pt>
                <c:pt idx="1298">
                  <c:v>89.333954781333333</c:v>
                </c:pt>
                <c:pt idx="1299">
                  <c:v>88.739935597764529</c:v>
                </c:pt>
                <c:pt idx="1300">
                  <c:v>88.947228421715721</c:v>
                </c:pt>
                <c:pt idx="1301">
                  <c:v>89.041532800888973</c:v>
                </c:pt>
                <c:pt idx="1302">
                  <c:v>89.224736818761514</c:v>
                </c:pt>
                <c:pt idx="1303">
                  <c:v>89.045077514665863</c:v>
                </c:pt>
                <c:pt idx="1304">
                  <c:v>89.087089417224036</c:v>
                </c:pt>
                <c:pt idx="1305">
                  <c:v>89.137141324111454</c:v>
                </c:pt>
                <c:pt idx="1306">
                  <c:v>88.759669886974947</c:v>
                </c:pt>
                <c:pt idx="1307">
                  <c:v>88.505500398883314</c:v>
                </c:pt>
                <c:pt idx="1308">
                  <c:v>88.56883120083917</c:v>
                </c:pt>
                <c:pt idx="1309">
                  <c:v>88.84980069215699</c:v>
                </c:pt>
                <c:pt idx="1310">
                  <c:v>89.110372605183798</c:v>
                </c:pt>
                <c:pt idx="1311">
                  <c:v>89.2623246432032</c:v>
                </c:pt>
                <c:pt idx="1312">
                  <c:v>89.352699051130941</c:v>
                </c:pt>
                <c:pt idx="1313">
                  <c:v>88.967752182427091</c:v>
                </c:pt>
                <c:pt idx="1314">
                  <c:v>89.299040452224489</c:v>
                </c:pt>
                <c:pt idx="1315">
                  <c:v>89.228304580856516</c:v>
                </c:pt>
                <c:pt idx="1316">
                  <c:v>89.07906571170561</c:v>
                </c:pt>
                <c:pt idx="1317">
                  <c:v>89.214427936050342</c:v>
                </c:pt>
                <c:pt idx="1318">
                  <c:v>89.419983132249953</c:v>
                </c:pt>
                <c:pt idx="1319">
                  <c:v>89.394058444711206</c:v>
                </c:pt>
                <c:pt idx="1320">
                  <c:v>89.044427415884172</c:v>
                </c:pt>
                <c:pt idx="1321">
                  <c:v>88.805630440532198</c:v>
                </c:pt>
                <c:pt idx="1322">
                  <c:v>88.912559725766272</c:v>
                </c:pt>
                <c:pt idx="1323">
                  <c:v>89.169019484612036</c:v>
                </c:pt>
                <c:pt idx="1324">
                  <c:v>88.937156111453547</c:v>
                </c:pt>
                <c:pt idx="1325">
                  <c:v>89.08268744315022</c:v>
                </c:pt>
                <c:pt idx="1326">
                  <c:v>88.870371922158</c:v>
                </c:pt>
                <c:pt idx="1327">
                  <c:v>88.379912945026319</c:v>
                </c:pt>
                <c:pt idx="1328">
                  <c:v>88.37733769773385</c:v>
                </c:pt>
                <c:pt idx="1329">
                  <c:v>88.216301297145392</c:v>
                </c:pt>
                <c:pt idx="1330">
                  <c:v>88.037193936932539</c:v>
                </c:pt>
                <c:pt idx="1331">
                  <c:v>87.665004708380494</c:v>
                </c:pt>
                <c:pt idx="1332">
                  <c:v>87.812654056453454</c:v>
                </c:pt>
                <c:pt idx="1333">
                  <c:v>88.121663870007765</c:v>
                </c:pt>
                <c:pt idx="1334">
                  <c:v>87.809188036133264</c:v>
                </c:pt>
                <c:pt idx="1335">
                  <c:v>88.116318158124415</c:v>
                </c:pt>
                <c:pt idx="1336">
                  <c:v>88.387222005045231</c:v>
                </c:pt>
                <c:pt idx="1337">
                  <c:v>88.494105885416431</c:v>
                </c:pt>
                <c:pt idx="1338">
                  <c:v>88.520156519694694</c:v>
                </c:pt>
                <c:pt idx="1339">
                  <c:v>88.979657388492669</c:v>
                </c:pt>
                <c:pt idx="1340">
                  <c:v>89.405500778405397</c:v>
                </c:pt>
                <c:pt idx="1341">
                  <c:v>89.337947158684344</c:v>
                </c:pt>
                <c:pt idx="1342">
                  <c:v>88.964490475410457</c:v>
                </c:pt>
                <c:pt idx="1343">
                  <c:v>89.267228771964355</c:v>
                </c:pt>
                <c:pt idx="1344">
                  <c:v>89.079256920535471</c:v>
                </c:pt>
                <c:pt idx="1345">
                  <c:v>89.364804022812564</c:v>
                </c:pt>
                <c:pt idx="1346">
                  <c:v>89.91494340465816</c:v>
                </c:pt>
                <c:pt idx="1347">
                  <c:v>89.471241901618441</c:v>
                </c:pt>
                <c:pt idx="1348">
                  <c:v>89.352169311795407</c:v>
                </c:pt>
                <c:pt idx="1349">
                  <c:v>89.419354008050462</c:v>
                </c:pt>
                <c:pt idx="1350">
                  <c:v>89.256013802417527</c:v>
                </c:pt>
                <c:pt idx="1351">
                  <c:v>89.169759778593232</c:v>
                </c:pt>
                <c:pt idx="1352">
                  <c:v>89.250945026626198</c:v>
                </c:pt>
                <c:pt idx="1353">
                  <c:v>89.791853871855025</c:v>
                </c:pt>
                <c:pt idx="1354">
                  <c:v>90.051961426724404</c:v>
                </c:pt>
                <c:pt idx="1355">
                  <c:v>89.577527948687859</c:v>
                </c:pt>
                <c:pt idx="1356">
                  <c:v>89.855504024130937</c:v>
                </c:pt>
                <c:pt idx="1357">
                  <c:v>90.02041214213402</c:v>
                </c:pt>
                <c:pt idx="1358">
                  <c:v>90.106074996051262</c:v>
                </c:pt>
                <c:pt idx="1359">
                  <c:v>90.166117629291904</c:v>
                </c:pt>
                <c:pt idx="1360">
                  <c:v>90.71063630882071</c:v>
                </c:pt>
                <c:pt idx="1361">
                  <c:v>90.811973859091808</c:v>
                </c:pt>
                <c:pt idx="1362">
                  <c:v>90.487847158730915</c:v>
                </c:pt>
                <c:pt idx="1363">
                  <c:v>90.028376023880256</c:v>
                </c:pt>
                <c:pt idx="1364">
                  <c:v>89.581994695700558</c:v>
                </c:pt>
                <c:pt idx="1365">
                  <c:v>89.427430159175813</c:v>
                </c:pt>
                <c:pt idx="1366">
                  <c:v>89.29883607786779</c:v>
                </c:pt>
                <c:pt idx="1367">
                  <c:v>89.548162018723545</c:v>
                </c:pt>
                <c:pt idx="1368">
                  <c:v>89.269800454731978</c:v>
                </c:pt>
                <c:pt idx="1369">
                  <c:v>89.045900525528452</c:v>
                </c:pt>
                <c:pt idx="1370">
                  <c:v>89.021958886041517</c:v>
                </c:pt>
                <c:pt idx="1371">
                  <c:v>88.627911171148995</c:v>
                </c:pt>
                <c:pt idx="1372">
                  <c:v>88.695218349270419</c:v>
                </c:pt>
                <c:pt idx="1373">
                  <c:v>88.804008976171232</c:v>
                </c:pt>
                <c:pt idx="1374">
                  <c:v>88.981468068179453</c:v>
                </c:pt>
                <c:pt idx="1375">
                  <c:v>89.009602458214673</c:v>
                </c:pt>
                <c:pt idx="1376">
                  <c:v>88.907928980329928</c:v>
                </c:pt>
                <c:pt idx="1377">
                  <c:v>88.907109386053747</c:v>
                </c:pt>
                <c:pt idx="1378">
                  <c:v>88.882451136593147</c:v>
                </c:pt>
                <c:pt idx="1379">
                  <c:v>88.887449883794289</c:v>
                </c:pt>
                <c:pt idx="1380">
                  <c:v>89.293615453832672</c:v>
                </c:pt>
                <c:pt idx="1381">
                  <c:v>89.797776754658315</c:v>
                </c:pt>
                <c:pt idx="1382">
                  <c:v>89.961471253980974</c:v>
                </c:pt>
                <c:pt idx="1383">
                  <c:v>89.696434066720258</c:v>
                </c:pt>
                <c:pt idx="1384">
                  <c:v>89.977564446430534</c:v>
                </c:pt>
                <c:pt idx="1385">
                  <c:v>89.965638364474401</c:v>
                </c:pt>
                <c:pt idx="1386">
                  <c:v>90.023010765699624</c:v>
                </c:pt>
                <c:pt idx="1387">
                  <c:v>90.138914134375099</c:v>
                </c:pt>
                <c:pt idx="1388">
                  <c:v>90.611534462516985</c:v>
                </c:pt>
                <c:pt idx="1389">
                  <c:v>90.678049561137314</c:v>
                </c:pt>
                <c:pt idx="1390">
                  <c:v>90.321745502293709</c:v>
                </c:pt>
                <c:pt idx="1391">
                  <c:v>90.394610642521798</c:v>
                </c:pt>
                <c:pt idx="1392">
                  <c:v>90.401557537042052</c:v>
                </c:pt>
                <c:pt idx="1393">
                  <c:v>90.660669279987317</c:v>
                </c:pt>
                <c:pt idx="1394">
                  <c:v>91.038742651975141</c:v>
                </c:pt>
                <c:pt idx="1395">
                  <c:v>91.233260057679246</c:v>
                </c:pt>
                <c:pt idx="1396">
                  <c:v>91.221861079386443</c:v>
                </c:pt>
                <c:pt idx="1397">
                  <c:v>90.96079206144212</c:v>
                </c:pt>
                <c:pt idx="1398">
                  <c:v>91.045126169753516</c:v>
                </c:pt>
                <c:pt idx="1399">
                  <c:v>90.786883331770213</c:v>
                </c:pt>
                <c:pt idx="1400">
                  <c:v>90.843453300082558</c:v>
                </c:pt>
                <c:pt idx="1401">
                  <c:v>91.065996637319586</c:v>
                </c:pt>
                <c:pt idx="1402">
                  <c:v>91.527652357123117</c:v>
                </c:pt>
                <c:pt idx="1403">
                  <c:v>91.880167432571866</c:v>
                </c:pt>
                <c:pt idx="1404">
                  <c:v>91.44705278403066</c:v>
                </c:pt>
                <c:pt idx="1405">
                  <c:v>91.629007712079044</c:v>
                </c:pt>
                <c:pt idx="1406">
                  <c:v>91.827459866269535</c:v>
                </c:pt>
                <c:pt idx="1407">
                  <c:v>91.944957909591963</c:v>
                </c:pt>
                <c:pt idx="1408">
                  <c:v>92.239468677875408</c:v>
                </c:pt>
                <c:pt idx="1409">
                  <c:v>92.458011216536946</c:v>
                </c:pt>
                <c:pt idx="1410">
                  <c:v>92.496251326321797</c:v>
                </c:pt>
                <c:pt idx="1411">
                  <c:v>92.494623073920707</c:v>
                </c:pt>
                <c:pt idx="1412">
                  <c:v>92.748714864276948</c:v>
                </c:pt>
                <c:pt idx="1413">
                  <c:v>92.982297212489101</c:v>
                </c:pt>
                <c:pt idx="1414">
                  <c:v>93.693677452707277</c:v>
                </c:pt>
                <c:pt idx="1415">
                  <c:v>94.264322532173097</c:v>
                </c:pt>
                <c:pt idx="1416">
                  <c:v>94.957101708189683</c:v>
                </c:pt>
                <c:pt idx="1417">
                  <c:v>94.98946039281256</c:v>
                </c:pt>
                <c:pt idx="1418">
                  <c:v>94.756171157008424</c:v>
                </c:pt>
                <c:pt idx="1419">
                  <c:v>95.2525142742291</c:v>
                </c:pt>
                <c:pt idx="1420">
                  <c:v>95.493357003616211</c:v>
                </c:pt>
                <c:pt idx="1421">
                  <c:v>95.961924181708142</c:v>
                </c:pt>
                <c:pt idx="1422">
                  <c:v>96.473059191490961</c:v>
                </c:pt>
                <c:pt idx="1423">
                  <c:v>96.713153924859412</c:v>
                </c:pt>
                <c:pt idx="1424">
                  <c:v>96.787961297870268</c:v>
                </c:pt>
                <c:pt idx="1425">
                  <c:v>96.393275095420449</c:v>
                </c:pt>
                <c:pt idx="1426">
                  <c:v>96.651087008320488</c:v>
                </c:pt>
                <c:pt idx="1427">
                  <c:v>96.916825618096965</c:v>
                </c:pt>
                <c:pt idx="1428">
                  <c:v>97.257005780183903</c:v>
                </c:pt>
                <c:pt idx="1429">
                  <c:v>97.307297753779139</c:v>
                </c:pt>
                <c:pt idx="1430">
                  <c:v>97.842260025749866</c:v>
                </c:pt>
                <c:pt idx="1431">
                  <c:v>97.827476988011668</c:v>
                </c:pt>
                <c:pt idx="1432">
                  <c:v>97.460135144813094</c:v>
                </c:pt>
                <c:pt idx="1433">
                  <c:v>97.408333266525233</c:v>
                </c:pt>
                <c:pt idx="1434">
                  <c:v>97.775264472955556</c:v>
                </c:pt>
                <c:pt idx="1435">
                  <c:v>97.909316139677728</c:v>
                </c:pt>
                <c:pt idx="1436">
                  <c:v>98.069692185682854</c:v>
                </c:pt>
                <c:pt idx="1437">
                  <c:v>100.24167893267388</c:v>
                </c:pt>
                <c:pt idx="1438">
                  <c:v>100.26763209523828</c:v>
                </c:pt>
                <c:pt idx="1439">
                  <c:v>99.996603741868384</c:v>
                </c:pt>
                <c:pt idx="1440">
                  <c:v>100</c:v>
                </c:pt>
                <c:pt idx="1441">
                  <c:v>100</c:v>
                </c:pt>
                <c:pt idx="1442">
                  <c:v>100</c:v>
                </c:pt>
                <c:pt idx="1443">
                  <c:v>100</c:v>
                </c:pt>
                <c:pt idx="1444">
                  <c:v>100</c:v>
                </c:pt>
                <c:pt idx="1445">
                  <c:v>100</c:v>
                </c:pt>
                <c:pt idx="1446">
                  <c:v>100</c:v>
                </c:pt>
                <c:pt idx="1447">
                  <c:v>100</c:v>
                </c:pt>
                <c:pt idx="1448">
                  <c:v>100</c:v>
                </c:pt>
                <c:pt idx="1449">
                  <c:v>100</c:v>
                </c:pt>
                <c:pt idx="1450">
                  <c:v>100</c:v>
                </c:pt>
                <c:pt idx="1451">
                  <c:v>100</c:v>
                </c:pt>
                <c:pt idx="1452">
                  <c:v>100</c:v>
                </c:pt>
                <c:pt idx="1453">
                  <c:v>100</c:v>
                </c:pt>
                <c:pt idx="1454">
                  <c:v>100</c:v>
                </c:pt>
                <c:pt idx="1455">
                  <c:v>100</c:v>
                </c:pt>
                <c:pt idx="1456">
                  <c:v>100</c:v>
                </c:pt>
                <c:pt idx="1457">
                  <c:v>100</c:v>
                </c:pt>
                <c:pt idx="1458">
                  <c:v>100</c:v>
                </c:pt>
                <c:pt idx="1459">
                  <c:v>100</c:v>
                </c:pt>
                <c:pt idx="1460">
                  <c:v>100</c:v>
                </c:pt>
                <c:pt idx="1461">
                  <c:v>100</c:v>
                </c:pt>
                <c:pt idx="1462">
                  <c:v>100</c:v>
                </c:pt>
                <c:pt idx="1463">
                  <c:v>100</c:v>
                </c:pt>
                <c:pt idx="1464">
                  <c:v>100</c:v>
                </c:pt>
                <c:pt idx="1465">
                  <c:v>100</c:v>
                </c:pt>
                <c:pt idx="1466">
                  <c:v>100</c:v>
                </c:pt>
                <c:pt idx="1467">
                  <c:v>100</c:v>
                </c:pt>
                <c:pt idx="1468">
                  <c:v>100</c:v>
                </c:pt>
                <c:pt idx="1469">
                  <c:v>100</c:v>
                </c:pt>
                <c:pt idx="1470">
                  <c:v>100</c:v>
                </c:pt>
                <c:pt idx="1471">
                  <c:v>100</c:v>
                </c:pt>
                <c:pt idx="1472">
                  <c:v>100</c:v>
                </c:pt>
                <c:pt idx="1473">
                  <c:v>100</c:v>
                </c:pt>
                <c:pt idx="1474">
                  <c:v>100</c:v>
                </c:pt>
                <c:pt idx="1475">
                  <c:v>100</c:v>
                </c:pt>
                <c:pt idx="1476">
                  <c:v>100</c:v>
                </c:pt>
                <c:pt idx="1477">
                  <c:v>100</c:v>
                </c:pt>
                <c:pt idx="1478">
                  <c:v>100</c:v>
                </c:pt>
                <c:pt idx="1479">
                  <c:v>100</c:v>
                </c:pt>
                <c:pt idx="1480">
                  <c:v>100</c:v>
                </c:pt>
                <c:pt idx="1481">
                  <c:v>100</c:v>
                </c:pt>
                <c:pt idx="1482">
                  <c:v>100</c:v>
                </c:pt>
                <c:pt idx="1483">
                  <c:v>100</c:v>
                </c:pt>
                <c:pt idx="1484">
                  <c:v>100</c:v>
                </c:pt>
                <c:pt idx="1485">
                  <c:v>100</c:v>
                </c:pt>
                <c:pt idx="1486">
                  <c:v>100</c:v>
                </c:pt>
                <c:pt idx="1487">
                  <c:v>100</c:v>
                </c:pt>
                <c:pt idx="1488">
                  <c:v>100</c:v>
                </c:pt>
                <c:pt idx="1489">
                  <c:v>100</c:v>
                </c:pt>
                <c:pt idx="1490">
                  <c:v>100</c:v>
                </c:pt>
                <c:pt idx="1491">
                  <c:v>100</c:v>
                </c:pt>
                <c:pt idx="1492">
                  <c:v>100</c:v>
                </c:pt>
                <c:pt idx="1493">
                  <c:v>100</c:v>
                </c:pt>
                <c:pt idx="1494">
                  <c:v>100</c:v>
                </c:pt>
                <c:pt idx="1495">
                  <c:v>100</c:v>
                </c:pt>
                <c:pt idx="1496">
                  <c:v>100</c:v>
                </c:pt>
                <c:pt idx="1497">
                  <c:v>100</c:v>
                </c:pt>
                <c:pt idx="1498">
                  <c:v>100</c:v>
                </c:pt>
                <c:pt idx="1499">
                  <c:v>100</c:v>
                </c:pt>
                <c:pt idx="1500">
                  <c:v>100</c:v>
                </c:pt>
                <c:pt idx="1501">
                  <c:v>100</c:v>
                </c:pt>
                <c:pt idx="1502">
                  <c:v>100</c:v>
                </c:pt>
                <c:pt idx="1503">
                  <c:v>100</c:v>
                </c:pt>
                <c:pt idx="1504">
                  <c:v>100</c:v>
                </c:pt>
                <c:pt idx="1505">
                  <c:v>100</c:v>
                </c:pt>
                <c:pt idx="1506">
                  <c:v>100</c:v>
                </c:pt>
                <c:pt idx="1507">
                  <c:v>100</c:v>
                </c:pt>
                <c:pt idx="1508">
                  <c:v>100</c:v>
                </c:pt>
                <c:pt idx="1509">
                  <c:v>100</c:v>
                </c:pt>
                <c:pt idx="1510">
                  <c:v>100</c:v>
                </c:pt>
                <c:pt idx="1511">
                  <c:v>100</c:v>
                </c:pt>
                <c:pt idx="1512">
                  <c:v>100</c:v>
                </c:pt>
                <c:pt idx="1513">
                  <c:v>100</c:v>
                </c:pt>
                <c:pt idx="1514">
                  <c:v>100</c:v>
                </c:pt>
                <c:pt idx="1515">
                  <c:v>100</c:v>
                </c:pt>
                <c:pt idx="1516">
                  <c:v>100</c:v>
                </c:pt>
                <c:pt idx="1517">
                  <c:v>100</c:v>
                </c:pt>
                <c:pt idx="1518">
                  <c:v>100</c:v>
                </c:pt>
                <c:pt idx="1519">
                  <c:v>100</c:v>
                </c:pt>
                <c:pt idx="1520">
                  <c:v>100</c:v>
                </c:pt>
                <c:pt idx="1521">
                  <c:v>100</c:v>
                </c:pt>
                <c:pt idx="1522">
                  <c:v>100</c:v>
                </c:pt>
                <c:pt idx="1523">
                  <c:v>100</c:v>
                </c:pt>
                <c:pt idx="1524">
                  <c:v>100</c:v>
                </c:pt>
                <c:pt idx="1525">
                  <c:v>100</c:v>
                </c:pt>
                <c:pt idx="1526">
                  <c:v>100</c:v>
                </c:pt>
                <c:pt idx="1527">
                  <c:v>100</c:v>
                </c:pt>
                <c:pt idx="1528">
                  <c:v>100</c:v>
                </c:pt>
                <c:pt idx="1529">
                  <c:v>100</c:v>
                </c:pt>
                <c:pt idx="1530">
                  <c:v>100</c:v>
                </c:pt>
                <c:pt idx="1531">
                  <c:v>100</c:v>
                </c:pt>
                <c:pt idx="1532">
                  <c:v>100</c:v>
                </c:pt>
                <c:pt idx="1533">
                  <c:v>100</c:v>
                </c:pt>
                <c:pt idx="1534">
                  <c:v>100</c:v>
                </c:pt>
                <c:pt idx="1535">
                  <c:v>100</c:v>
                </c:pt>
                <c:pt idx="1536">
                  <c:v>100</c:v>
                </c:pt>
                <c:pt idx="1537">
                  <c:v>100</c:v>
                </c:pt>
                <c:pt idx="1538">
                  <c:v>100</c:v>
                </c:pt>
                <c:pt idx="1539">
                  <c:v>100</c:v>
                </c:pt>
                <c:pt idx="1540">
                  <c:v>100</c:v>
                </c:pt>
                <c:pt idx="1541">
                  <c:v>100</c:v>
                </c:pt>
                <c:pt idx="1542">
                  <c:v>100</c:v>
                </c:pt>
                <c:pt idx="1543">
                  <c:v>100</c:v>
                </c:pt>
                <c:pt idx="1544">
                  <c:v>100</c:v>
                </c:pt>
                <c:pt idx="1545">
                  <c:v>100</c:v>
                </c:pt>
                <c:pt idx="1546">
                  <c:v>100</c:v>
                </c:pt>
                <c:pt idx="1547">
                  <c:v>100</c:v>
                </c:pt>
                <c:pt idx="1548">
                  <c:v>100</c:v>
                </c:pt>
                <c:pt idx="1549">
                  <c:v>100</c:v>
                </c:pt>
                <c:pt idx="1550">
                  <c:v>100</c:v>
                </c:pt>
                <c:pt idx="1551">
                  <c:v>100</c:v>
                </c:pt>
                <c:pt idx="1552">
                  <c:v>100</c:v>
                </c:pt>
                <c:pt idx="1553">
                  <c:v>100</c:v>
                </c:pt>
                <c:pt idx="1554">
                  <c:v>100</c:v>
                </c:pt>
                <c:pt idx="1555">
                  <c:v>100</c:v>
                </c:pt>
                <c:pt idx="1556">
                  <c:v>100</c:v>
                </c:pt>
                <c:pt idx="1557">
                  <c:v>100</c:v>
                </c:pt>
                <c:pt idx="1558">
                  <c:v>100</c:v>
                </c:pt>
                <c:pt idx="1559">
                  <c:v>100</c:v>
                </c:pt>
                <c:pt idx="1560">
                  <c:v>100</c:v>
                </c:pt>
                <c:pt idx="1561">
                  <c:v>100</c:v>
                </c:pt>
                <c:pt idx="1562">
                  <c:v>100</c:v>
                </c:pt>
                <c:pt idx="1563">
                  <c:v>100</c:v>
                </c:pt>
                <c:pt idx="1564">
                  <c:v>100</c:v>
                </c:pt>
                <c:pt idx="1565">
                  <c:v>100</c:v>
                </c:pt>
                <c:pt idx="1566">
                  <c:v>100</c:v>
                </c:pt>
                <c:pt idx="1567">
                  <c:v>100</c:v>
                </c:pt>
                <c:pt idx="1568">
                  <c:v>100</c:v>
                </c:pt>
                <c:pt idx="1569">
                  <c:v>100</c:v>
                </c:pt>
                <c:pt idx="1570">
                  <c:v>100</c:v>
                </c:pt>
                <c:pt idx="1571">
                  <c:v>100</c:v>
                </c:pt>
                <c:pt idx="1572">
                  <c:v>100</c:v>
                </c:pt>
                <c:pt idx="1573">
                  <c:v>100</c:v>
                </c:pt>
                <c:pt idx="1574">
                  <c:v>100</c:v>
                </c:pt>
                <c:pt idx="1575">
                  <c:v>100</c:v>
                </c:pt>
                <c:pt idx="1576">
                  <c:v>100</c:v>
                </c:pt>
                <c:pt idx="1577">
                  <c:v>100</c:v>
                </c:pt>
                <c:pt idx="1578">
                  <c:v>100</c:v>
                </c:pt>
                <c:pt idx="1579">
                  <c:v>100</c:v>
                </c:pt>
                <c:pt idx="1580">
                  <c:v>100</c:v>
                </c:pt>
                <c:pt idx="1581">
                  <c:v>100</c:v>
                </c:pt>
                <c:pt idx="1582">
                  <c:v>100</c:v>
                </c:pt>
                <c:pt idx="1583">
                  <c:v>100</c:v>
                </c:pt>
                <c:pt idx="1584">
                  <c:v>100</c:v>
                </c:pt>
                <c:pt idx="1585">
                  <c:v>100</c:v>
                </c:pt>
                <c:pt idx="1586">
                  <c:v>100</c:v>
                </c:pt>
                <c:pt idx="1587">
                  <c:v>100</c:v>
                </c:pt>
                <c:pt idx="1588">
                  <c:v>100</c:v>
                </c:pt>
                <c:pt idx="1589">
                  <c:v>100</c:v>
                </c:pt>
                <c:pt idx="1590">
                  <c:v>100</c:v>
                </c:pt>
                <c:pt idx="1591">
                  <c:v>100</c:v>
                </c:pt>
                <c:pt idx="1592">
                  <c:v>100</c:v>
                </c:pt>
                <c:pt idx="1593">
                  <c:v>100</c:v>
                </c:pt>
                <c:pt idx="1594">
                  <c:v>100</c:v>
                </c:pt>
                <c:pt idx="1595">
                  <c:v>100</c:v>
                </c:pt>
                <c:pt idx="1596">
                  <c:v>100</c:v>
                </c:pt>
                <c:pt idx="1597">
                  <c:v>100</c:v>
                </c:pt>
                <c:pt idx="1598">
                  <c:v>100</c:v>
                </c:pt>
                <c:pt idx="1599">
                  <c:v>100</c:v>
                </c:pt>
                <c:pt idx="1600">
                  <c:v>100</c:v>
                </c:pt>
                <c:pt idx="1601">
                  <c:v>100</c:v>
                </c:pt>
                <c:pt idx="1602">
                  <c:v>100</c:v>
                </c:pt>
                <c:pt idx="1603">
                  <c:v>100</c:v>
                </c:pt>
                <c:pt idx="1604">
                  <c:v>100</c:v>
                </c:pt>
              </c:numCache>
            </c:numRef>
          </c:val>
          <c:extLst>
            <c:ext xmlns:c16="http://schemas.microsoft.com/office/drawing/2014/chart" uri="{C3380CC4-5D6E-409C-BE32-E72D297353CC}">
              <c16:uniqueId val="{00000000-FB44-4742-A53B-C6783A9B79F9}"/>
            </c:ext>
          </c:extLst>
        </c:ser>
        <c:ser>
          <c:idx val="1"/>
          <c:order val="1"/>
          <c:tx>
            <c:strRef>
              <c:f>Sheet1!$C$1</c:f>
              <c:strCache>
                <c:ptCount val="1"/>
                <c:pt idx="0">
                  <c:v>91 DMA TPY</c:v>
                </c:pt>
              </c:strCache>
            </c:strRef>
          </c:tx>
          <c:spPr>
            <a:solidFill>
              <a:schemeClr val="tx1"/>
            </a:solidFill>
            <a:ln w="25400">
              <a:noFill/>
            </a:ln>
            <a:effectLst/>
          </c:spPr>
          <c:cat>
            <c:numRef>
              <c:f>Sheet1!$A$2:$A$1606</c:f>
              <c:numCache>
                <c:formatCode>m/d/yyyy</c:formatCode>
                <c:ptCount val="1605"/>
                <c:pt idx="0">
                  <c:v>42095</c:v>
                </c:pt>
                <c:pt idx="1">
                  <c:v>42096</c:v>
                </c:pt>
                <c:pt idx="2">
                  <c:v>42097</c:v>
                </c:pt>
                <c:pt idx="3">
                  <c:v>42098</c:v>
                </c:pt>
                <c:pt idx="4">
                  <c:v>42099</c:v>
                </c:pt>
                <c:pt idx="5">
                  <c:v>42100</c:v>
                </c:pt>
                <c:pt idx="6">
                  <c:v>42101</c:v>
                </c:pt>
                <c:pt idx="7">
                  <c:v>42102</c:v>
                </c:pt>
                <c:pt idx="8">
                  <c:v>42103</c:v>
                </c:pt>
                <c:pt idx="9">
                  <c:v>42104</c:v>
                </c:pt>
                <c:pt idx="10">
                  <c:v>42105</c:v>
                </c:pt>
                <c:pt idx="11">
                  <c:v>42106</c:v>
                </c:pt>
                <c:pt idx="12">
                  <c:v>42107</c:v>
                </c:pt>
                <c:pt idx="13">
                  <c:v>42108</c:v>
                </c:pt>
                <c:pt idx="14">
                  <c:v>42109</c:v>
                </c:pt>
                <c:pt idx="15">
                  <c:v>42110</c:v>
                </c:pt>
                <c:pt idx="16">
                  <c:v>42111</c:v>
                </c:pt>
                <c:pt idx="17">
                  <c:v>42112</c:v>
                </c:pt>
                <c:pt idx="18">
                  <c:v>42113</c:v>
                </c:pt>
                <c:pt idx="19">
                  <c:v>42114</c:v>
                </c:pt>
                <c:pt idx="20">
                  <c:v>42115</c:v>
                </c:pt>
                <c:pt idx="21">
                  <c:v>42116</c:v>
                </c:pt>
                <c:pt idx="22">
                  <c:v>42117</c:v>
                </c:pt>
                <c:pt idx="23">
                  <c:v>42118</c:v>
                </c:pt>
                <c:pt idx="24">
                  <c:v>42119</c:v>
                </c:pt>
                <c:pt idx="25">
                  <c:v>42120</c:v>
                </c:pt>
                <c:pt idx="26">
                  <c:v>42121</c:v>
                </c:pt>
                <c:pt idx="27">
                  <c:v>42122</c:v>
                </c:pt>
                <c:pt idx="28">
                  <c:v>42123</c:v>
                </c:pt>
                <c:pt idx="29">
                  <c:v>42124</c:v>
                </c:pt>
                <c:pt idx="30">
                  <c:v>42125</c:v>
                </c:pt>
                <c:pt idx="31">
                  <c:v>42126</c:v>
                </c:pt>
                <c:pt idx="32">
                  <c:v>42127</c:v>
                </c:pt>
                <c:pt idx="33">
                  <c:v>42128</c:v>
                </c:pt>
                <c:pt idx="34">
                  <c:v>42129</c:v>
                </c:pt>
                <c:pt idx="35">
                  <c:v>42130</c:v>
                </c:pt>
                <c:pt idx="36">
                  <c:v>42131</c:v>
                </c:pt>
                <c:pt idx="37">
                  <c:v>42132</c:v>
                </c:pt>
                <c:pt idx="38">
                  <c:v>42133</c:v>
                </c:pt>
                <c:pt idx="39">
                  <c:v>42134</c:v>
                </c:pt>
                <c:pt idx="40">
                  <c:v>42135</c:v>
                </c:pt>
                <c:pt idx="41">
                  <c:v>42136</c:v>
                </c:pt>
                <c:pt idx="42">
                  <c:v>42137</c:v>
                </c:pt>
                <c:pt idx="43">
                  <c:v>42138</c:v>
                </c:pt>
                <c:pt idx="44">
                  <c:v>42139</c:v>
                </c:pt>
                <c:pt idx="45">
                  <c:v>42140</c:v>
                </c:pt>
                <c:pt idx="46">
                  <c:v>42141</c:v>
                </c:pt>
                <c:pt idx="47">
                  <c:v>42142</c:v>
                </c:pt>
                <c:pt idx="48">
                  <c:v>42143</c:v>
                </c:pt>
                <c:pt idx="49">
                  <c:v>42144</c:v>
                </c:pt>
                <c:pt idx="50">
                  <c:v>42145</c:v>
                </c:pt>
                <c:pt idx="51">
                  <c:v>42146</c:v>
                </c:pt>
                <c:pt idx="52">
                  <c:v>42147</c:v>
                </c:pt>
                <c:pt idx="53">
                  <c:v>42148</c:v>
                </c:pt>
                <c:pt idx="54">
                  <c:v>42149</c:v>
                </c:pt>
                <c:pt idx="55">
                  <c:v>42150</c:v>
                </c:pt>
                <c:pt idx="56">
                  <c:v>42151</c:v>
                </c:pt>
                <c:pt idx="57">
                  <c:v>42152</c:v>
                </c:pt>
                <c:pt idx="58">
                  <c:v>42153</c:v>
                </c:pt>
                <c:pt idx="59">
                  <c:v>42154</c:v>
                </c:pt>
                <c:pt idx="60">
                  <c:v>42155</c:v>
                </c:pt>
                <c:pt idx="61">
                  <c:v>42156</c:v>
                </c:pt>
                <c:pt idx="62">
                  <c:v>42157</c:v>
                </c:pt>
                <c:pt idx="63">
                  <c:v>42158</c:v>
                </c:pt>
                <c:pt idx="64">
                  <c:v>42159</c:v>
                </c:pt>
                <c:pt idx="65">
                  <c:v>42160</c:v>
                </c:pt>
                <c:pt idx="66">
                  <c:v>42161</c:v>
                </c:pt>
                <c:pt idx="67">
                  <c:v>42162</c:v>
                </c:pt>
                <c:pt idx="68">
                  <c:v>42163</c:v>
                </c:pt>
                <c:pt idx="69">
                  <c:v>42164</c:v>
                </c:pt>
                <c:pt idx="70">
                  <c:v>42165</c:v>
                </c:pt>
                <c:pt idx="71">
                  <c:v>42166</c:v>
                </c:pt>
                <c:pt idx="72">
                  <c:v>42167</c:v>
                </c:pt>
                <c:pt idx="73">
                  <c:v>42168</c:v>
                </c:pt>
                <c:pt idx="74">
                  <c:v>42169</c:v>
                </c:pt>
                <c:pt idx="75">
                  <c:v>42170</c:v>
                </c:pt>
                <c:pt idx="76">
                  <c:v>42171</c:v>
                </c:pt>
                <c:pt idx="77">
                  <c:v>42172</c:v>
                </c:pt>
                <c:pt idx="78">
                  <c:v>42173</c:v>
                </c:pt>
                <c:pt idx="79">
                  <c:v>42174</c:v>
                </c:pt>
                <c:pt idx="80">
                  <c:v>42175</c:v>
                </c:pt>
                <c:pt idx="81">
                  <c:v>42176</c:v>
                </c:pt>
                <c:pt idx="82">
                  <c:v>42177</c:v>
                </c:pt>
                <c:pt idx="83">
                  <c:v>42178</c:v>
                </c:pt>
                <c:pt idx="84">
                  <c:v>42179</c:v>
                </c:pt>
                <c:pt idx="85">
                  <c:v>42180</c:v>
                </c:pt>
                <c:pt idx="86">
                  <c:v>42181</c:v>
                </c:pt>
                <c:pt idx="87">
                  <c:v>42182</c:v>
                </c:pt>
                <c:pt idx="88">
                  <c:v>42183</c:v>
                </c:pt>
                <c:pt idx="89">
                  <c:v>42184</c:v>
                </c:pt>
                <c:pt idx="90">
                  <c:v>42185</c:v>
                </c:pt>
                <c:pt idx="91">
                  <c:v>42186</c:v>
                </c:pt>
                <c:pt idx="92">
                  <c:v>42187</c:v>
                </c:pt>
                <c:pt idx="93">
                  <c:v>42188</c:v>
                </c:pt>
                <c:pt idx="94">
                  <c:v>42189</c:v>
                </c:pt>
                <c:pt idx="95">
                  <c:v>42190</c:v>
                </c:pt>
                <c:pt idx="96">
                  <c:v>42191</c:v>
                </c:pt>
                <c:pt idx="97">
                  <c:v>42192</c:v>
                </c:pt>
                <c:pt idx="98">
                  <c:v>42193</c:v>
                </c:pt>
                <c:pt idx="99">
                  <c:v>42194</c:v>
                </c:pt>
                <c:pt idx="100">
                  <c:v>42195</c:v>
                </c:pt>
                <c:pt idx="101">
                  <c:v>42196</c:v>
                </c:pt>
                <c:pt idx="102">
                  <c:v>42197</c:v>
                </c:pt>
                <c:pt idx="103">
                  <c:v>42198</c:v>
                </c:pt>
                <c:pt idx="104">
                  <c:v>42199</c:v>
                </c:pt>
                <c:pt idx="105">
                  <c:v>42200</c:v>
                </c:pt>
                <c:pt idx="106">
                  <c:v>42201</c:v>
                </c:pt>
                <c:pt idx="107">
                  <c:v>42202</c:v>
                </c:pt>
                <c:pt idx="108">
                  <c:v>42203</c:v>
                </c:pt>
                <c:pt idx="109">
                  <c:v>42204</c:v>
                </c:pt>
                <c:pt idx="110">
                  <c:v>42205</c:v>
                </c:pt>
                <c:pt idx="111">
                  <c:v>42206</c:v>
                </c:pt>
                <c:pt idx="112">
                  <c:v>42207</c:v>
                </c:pt>
                <c:pt idx="113">
                  <c:v>42208</c:v>
                </c:pt>
                <c:pt idx="114">
                  <c:v>42209</c:v>
                </c:pt>
                <c:pt idx="115">
                  <c:v>42210</c:v>
                </c:pt>
                <c:pt idx="116">
                  <c:v>42211</c:v>
                </c:pt>
                <c:pt idx="117">
                  <c:v>42212</c:v>
                </c:pt>
                <c:pt idx="118">
                  <c:v>42213</c:v>
                </c:pt>
                <c:pt idx="119">
                  <c:v>42214</c:v>
                </c:pt>
                <c:pt idx="120">
                  <c:v>42215</c:v>
                </c:pt>
                <c:pt idx="121">
                  <c:v>42216</c:v>
                </c:pt>
                <c:pt idx="122">
                  <c:v>42217</c:v>
                </c:pt>
                <c:pt idx="123">
                  <c:v>42218</c:v>
                </c:pt>
                <c:pt idx="124">
                  <c:v>42219</c:v>
                </c:pt>
                <c:pt idx="125">
                  <c:v>42220</c:v>
                </c:pt>
                <c:pt idx="126">
                  <c:v>42221</c:v>
                </c:pt>
                <c:pt idx="127">
                  <c:v>42222</c:v>
                </c:pt>
                <c:pt idx="128">
                  <c:v>42223</c:v>
                </c:pt>
                <c:pt idx="129">
                  <c:v>42224</c:v>
                </c:pt>
                <c:pt idx="130">
                  <c:v>42225</c:v>
                </c:pt>
                <c:pt idx="131">
                  <c:v>42226</c:v>
                </c:pt>
                <c:pt idx="132">
                  <c:v>42227</c:v>
                </c:pt>
                <c:pt idx="133">
                  <c:v>42228</c:v>
                </c:pt>
                <c:pt idx="134">
                  <c:v>42229</c:v>
                </c:pt>
                <c:pt idx="135">
                  <c:v>42230</c:v>
                </c:pt>
                <c:pt idx="136">
                  <c:v>42231</c:v>
                </c:pt>
                <c:pt idx="137">
                  <c:v>42232</c:v>
                </c:pt>
                <c:pt idx="138">
                  <c:v>42233</c:v>
                </c:pt>
                <c:pt idx="139">
                  <c:v>42234</c:v>
                </c:pt>
                <c:pt idx="140">
                  <c:v>42235</c:v>
                </c:pt>
                <c:pt idx="141">
                  <c:v>42236</c:v>
                </c:pt>
                <c:pt idx="142">
                  <c:v>42237</c:v>
                </c:pt>
                <c:pt idx="143">
                  <c:v>42238</c:v>
                </c:pt>
                <c:pt idx="144">
                  <c:v>42239</c:v>
                </c:pt>
                <c:pt idx="145">
                  <c:v>42240</c:v>
                </c:pt>
                <c:pt idx="146">
                  <c:v>42241</c:v>
                </c:pt>
                <c:pt idx="147">
                  <c:v>42242</c:v>
                </c:pt>
                <c:pt idx="148">
                  <c:v>42243</c:v>
                </c:pt>
                <c:pt idx="149">
                  <c:v>42244</c:v>
                </c:pt>
                <c:pt idx="150">
                  <c:v>42245</c:v>
                </c:pt>
                <c:pt idx="151">
                  <c:v>42246</c:v>
                </c:pt>
                <c:pt idx="152">
                  <c:v>42247</c:v>
                </c:pt>
                <c:pt idx="153">
                  <c:v>42248</c:v>
                </c:pt>
                <c:pt idx="154">
                  <c:v>42249</c:v>
                </c:pt>
                <c:pt idx="155">
                  <c:v>42250</c:v>
                </c:pt>
                <c:pt idx="156">
                  <c:v>42251</c:v>
                </c:pt>
                <c:pt idx="157">
                  <c:v>42252</c:v>
                </c:pt>
                <c:pt idx="158">
                  <c:v>42253</c:v>
                </c:pt>
                <c:pt idx="159">
                  <c:v>42254</c:v>
                </c:pt>
                <c:pt idx="160">
                  <c:v>42255</c:v>
                </c:pt>
                <c:pt idx="161">
                  <c:v>42256</c:v>
                </c:pt>
                <c:pt idx="162">
                  <c:v>42257</c:v>
                </c:pt>
                <c:pt idx="163">
                  <c:v>42258</c:v>
                </c:pt>
                <c:pt idx="164">
                  <c:v>42259</c:v>
                </c:pt>
                <c:pt idx="165">
                  <c:v>42260</c:v>
                </c:pt>
                <c:pt idx="166">
                  <c:v>42261</c:v>
                </c:pt>
                <c:pt idx="167">
                  <c:v>42262</c:v>
                </c:pt>
                <c:pt idx="168">
                  <c:v>42263</c:v>
                </c:pt>
                <c:pt idx="169">
                  <c:v>42264</c:v>
                </c:pt>
                <c:pt idx="170">
                  <c:v>42265</c:v>
                </c:pt>
                <c:pt idx="171">
                  <c:v>42266</c:v>
                </c:pt>
                <c:pt idx="172">
                  <c:v>42267</c:v>
                </c:pt>
                <c:pt idx="173">
                  <c:v>42268</c:v>
                </c:pt>
                <c:pt idx="174">
                  <c:v>42269</c:v>
                </c:pt>
                <c:pt idx="175">
                  <c:v>42270</c:v>
                </c:pt>
                <c:pt idx="176">
                  <c:v>42271</c:v>
                </c:pt>
                <c:pt idx="177">
                  <c:v>42272</c:v>
                </c:pt>
                <c:pt idx="178">
                  <c:v>42273</c:v>
                </c:pt>
                <c:pt idx="179">
                  <c:v>42274</c:v>
                </c:pt>
                <c:pt idx="180">
                  <c:v>42275</c:v>
                </c:pt>
                <c:pt idx="181">
                  <c:v>42276</c:v>
                </c:pt>
                <c:pt idx="182">
                  <c:v>42277</c:v>
                </c:pt>
                <c:pt idx="183">
                  <c:v>42278</c:v>
                </c:pt>
                <c:pt idx="184">
                  <c:v>42279</c:v>
                </c:pt>
                <c:pt idx="185">
                  <c:v>42280</c:v>
                </c:pt>
                <c:pt idx="186">
                  <c:v>42281</c:v>
                </c:pt>
                <c:pt idx="187">
                  <c:v>42282</c:v>
                </c:pt>
                <c:pt idx="188">
                  <c:v>42283</c:v>
                </c:pt>
                <c:pt idx="189">
                  <c:v>42284</c:v>
                </c:pt>
                <c:pt idx="190">
                  <c:v>42285</c:v>
                </c:pt>
                <c:pt idx="191">
                  <c:v>42286</c:v>
                </c:pt>
                <c:pt idx="192">
                  <c:v>42287</c:v>
                </c:pt>
                <c:pt idx="193">
                  <c:v>42288</c:v>
                </c:pt>
                <c:pt idx="194">
                  <c:v>42289</c:v>
                </c:pt>
                <c:pt idx="195">
                  <c:v>42290</c:v>
                </c:pt>
                <c:pt idx="196">
                  <c:v>42291</c:v>
                </c:pt>
                <c:pt idx="197">
                  <c:v>42292</c:v>
                </c:pt>
                <c:pt idx="198">
                  <c:v>42293</c:v>
                </c:pt>
                <c:pt idx="199">
                  <c:v>42294</c:v>
                </c:pt>
                <c:pt idx="200">
                  <c:v>42295</c:v>
                </c:pt>
                <c:pt idx="201">
                  <c:v>42296</c:v>
                </c:pt>
                <c:pt idx="202">
                  <c:v>42297</c:v>
                </c:pt>
                <c:pt idx="203">
                  <c:v>42298</c:v>
                </c:pt>
                <c:pt idx="204">
                  <c:v>42299</c:v>
                </c:pt>
                <c:pt idx="205">
                  <c:v>42300</c:v>
                </c:pt>
                <c:pt idx="206">
                  <c:v>42301</c:v>
                </c:pt>
                <c:pt idx="207">
                  <c:v>42302</c:v>
                </c:pt>
                <c:pt idx="208">
                  <c:v>42303</c:v>
                </c:pt>
                <c:pt idx="209">
                  <c:v>42304</c:v>
                </c:pt>
                <c:pt idx="210">
                  <c:v>42305</c:v>
                </c:pt>
                <c:pt idx="211">
                  <c:v>42306</c:v>
                </c:pt>
                <c:pt idx="212">
                  <c:v>42307</c:v>
                </c:pt>
                <c:pt idx="213">
                  <c:v>42308</c:v>
                </c:pt>
                <c:pt idx="214">
                  <c:v>42309</c:v>
                </c:pt>
                <c:pt idx="215">
                  <c:v>42310</c:v>
                </c:pt>
                <c:pt idx="216">
                  <c:v>42311</c:v>
                </c:pt>
                <c:pt idx="217">
                  <c:v>42312</c:v>
                </c:pt>
                <c:pt idx="218">
                  <c:v>42313</c:v>
                </c:pt>
                <c:pt idx="219">
                  <c:v>42314</c:v>
                </c:pt>
                <c:pt idx="220">
                  <c:v>42315</c:v>
                </c:pt>
                <c:pt idx="221">
                  <c:v>42316</c:v>
                </c:pt>
                <c:pt idx="222">
                  <c:v>42317</c:v>
                </c:pt>
                <c:pt idx="223">
                  <c:v>42318</c:v>
                </c:pt>
                <c:pt idx="224">
                  <c:v>42319</c:v>
                </c:pt>
                <c:pt idx="225">
                  <c:v>42320</c:v>
                </c:pt>
                <c:pt idx="226">
                  <c:v>42321</c:v>
                </c:pt>
                <c:pt idx="227">
                  <c:v>42322</c:v>
                </c:pt>
                <c:pt idx="228">
                  <c:v>42323</c:v>
                </c:pt>
                <c:pt idx="229">
                  <c:v>42324</c:v>
                </c:pt>
                <c:pt idx="230">
                  <c:v>42325</c:v>
                </c:pt>
                <c:pt idx="231">
                  <c:v>42326</c:v>
                </c:pt>
                <c:pt idx="232">
                  <c:v>42327</c:v>
                </c:pt>
                <c:pt idx="233">
                  <c:v>42328</c:v>
                </c:pt>
                <c:pt idx="234">
                  <c:v>42329</c:v>
                </c:pt>
                <c:pt idx="235">
                  <c:v>42330</c:v>
                </c:pt>
                <c:pt idx="236">
                  <c:v>42331</c:v>
                </c:pt>
                <c:pt idx="237">
                  <c:v>42332</c:v>
                </c:pt>
                <c:pt idx="238">
                  <c:v>42333</c:v>
                </c:pt>
                <c:pt idx="239">
                  <c:v>42334</c:v>
                </c:pt>
                <c:pt idx="240">
                  <c:v>42335</c:v>
                </c:pt>
                <c:pt idx="241">
                  <c:v>42336</c:v>
                </c:pt>
                <c:pt idx="242">
                  <c:v>42337</c:v>
                </c:pt>
                <c:pt idx="243">
                  <c:v>42338</c:v>
                </c:pt>
                <c:pt idx="244">
                  <c:v>42339</c:v>
                </c:pt>
                <c:pt idx="245">
                  <c:v>42340</c:v>
                </c:pt>
                <c:pt idx="246">
                  <c:v>42341</c:v>
                </c:pt>
                <c:pt idx="247">
                  <c:v>42342</c:v>
                </c:pt>
                <c:pt idx="248">
                  <c:v>42343</c:v>
                </c:pt>
                <c:pt idx="249">
                  <c:v>42344</c:v>
                </c:pt>
                <c:pt idx="250">
                  <c:v>42345</c:v>
                </c:pt>
                <c:pt idx="251">
                  <c:v>42346</c:v>
                </c:pt>
                <c:pt idx="252">
                  <c:v>42347</c:v>
                </c:pt>
                <c:pt idx="253">
                  <c:v>42348</c:v>
                </c:pt>
                <c:pt idx="254">
                  <c:v>42349</c:v>
                </c:pt>
                <c:pt idx="255">
                  <c:v>42350</c:v>
                </c:pt>
                <c:pt idx="256">
                  <c:v>42351</c:v>
                </c:pt>
                <c:pt idx="257">
                  <c:v>42352</c:v>
                </c:pt>
                <c:pt idx="258">
                  <c:v>42353</c:v>
                </c:pt>
                <c:pt idx="259">
                  <c:v>42354</c:v>
                </c:pt>
                <c:pt idx="260">
                  <c:v>42355</c:v>
                </c:pt>
                <c:pt idx="261">
                  <c:v>42356</c:v>
                </c:pt>
                <c:pt idx="262">
                  <c:v>42357</c:v>
                </c:pt>
                <c:pt idx="263">
                  <c:v>42358</c:v>
                </c:pt>
                <c:pt idx="264">
                  <c:v>42359</c:v>
                </c:pt>
                <c:pt idx="265">
                  <c:v>42360</c:v>
                </c:pt>
                <c:pt idx="266">
                  <c:v>42361</c:v>
                </c:pt>
                <c:pt idx="267">
                  <c:v>42362</c:v>
                </c:pt>
                <c:pt idx="268">
                  <c:v>42363</c:v>
                </c:pt>
                <c:pt idx="269">
                  <c:v>42364</c:v>
                </c:pt>
                <c:pt idx="270">
                  <c:v>42365</c:v>
                </c:pt>
                <c:pt idx="271">
                  <c:v>42366</c:v>
                </c:pt>
                <c:pt idx="272">
                  <c:v>42367</c:v>
                </c:pt>
                <c:pt idx="273">
                  <c:v>42368</c:v>
                </c:pt>
                <c:pt idx="274">
                  <c:v>42369</c:v>
                </c:pt>
                <c:pt idx="275">
                  <c:v>42370</c:v>
                </c:pt>
                <c:pt idx="276">
                  <c:v>42371</c:v>
                </c:pt>
                <c:pt idx="277">
                  <c:v>42372</c:v>
                </c:pt>
                <c:pt idx="278">
                  <c:v>42373</c:v>
                </c:pt>
                <c:pt idx="279">
                  <c:v>42374</c:v>
                </c:pt>
                <c:pt idx="280">
                  <c:v>42375</c:v>
                </c:pt>
                <c:pt idx="281">
                  <c:v>42376</c:v>
                </c:pt>
                <c:pt idx="282">
                  <c:v>42377</c:v>
                </c:pt>
                <c:pt idx="283">
                  <c:v>42378</c:v>
                </c:pt>
                <c:pt idx="284">
                  <c:v>42379</c:v>
                </c:pt>
                <c:pt idx="285">
                  <c:v>42380</c:v>
                </c:pt>
                <c:pt idx="286">
                  <c:v>42381</c:v>
                </c:pt>
                <c:pt idx="287">
                  <c:v>42382</c:v>
                </c:pt>
                <c:pt idx="288">
                  <c:v>42383</c:v>
                </c:pt>
                <c:pt idx="289">
                  <c:v>42384</c:v>
                </c:pt>
                <c:pt idx="290">
                  <c:v>42385</c:v>
                </c:pt>
                <c:pt idx="291">
                  <c:v>42386</c:v>
                </c:pt>
                <c:pt idx="292">
                  <c:v>42387</c:v>
                </c:pt>
                <c:pt idx="293">
                  <c:v>42388</c:v>
                </c:pt>
                <c:pt idx="294">
                  <c:v>42389</c:v>
                </c:pt>
                <c:pt idx="295">
                  <c:v>42390</c:v>
                </c:pt>
                <c:pt idx="296">
                  <c:v>42391</c:v>
                </c:pt>
                <c:pt idx="297">
                  <c:v>42392</c:v>
                </c:pt>
                <c:pt idx="298">
                  <c:v>42393</c:v>
                </c:pt>
                <c:pt idx="299">
                  <c:v>42394</c:v>
                </c:pt>
                <c:pt idx="300">
                  <c:v>42395</c:v>
                </c:pt>
                <c:pt idx="301">
                  <c:v>42396</c:v>
                </c:pt>
                <c:pt idx="302">
                  <c:v>42397</c:v>
                </c:pt>
                <c:pt idx="303">
                  <c:v>42398</c:v>
                </c:pt>
                <c:pt idx="304">
                  <c:v>42399</c:v>
                </c:pt>
                <c:pt idx="305">
                  <c:v>42400</c:v>
                </c:pt>
                <c:pt idx="306">
                  <c:v>42401</c:v>
                </c:pt>
                <c:pt idx="307">
                  <c:v>42402</c:v>
                </c:pt>
                <c:pt idx="308">
                  <c:v>42403</c:v>
                </c:pt>
                <c:pt idx="309">
                  <c:v>42404</c:v>
                </c:pt>
                <c:pt idx="310">
                  <c:v>42405</c:v>
                </c:pt>
                <c:pt idx="311">
                  <c:v>42406</c:v>
                </c:pt>
                <c:pt idx="312">
                  <c:v>42407</c:v>
                </c:pt>
                <c:pt idx="313">
                  <c:v>42408</c:v>
                </c:pt>
                <c:pt idx="314">
                  <c:v>42409</c:v>
                </c:pt>
                <c:pt idx="315">
                  <c:v>42410</c:v>
                </c:pt>
                <c:pt idx="316">
                  <c:v>42411</c:v>
                </c:pt>
                <c:pt idx="317">
                  <c:v>42412</c:v>
                </c:pt>
                <c:pt idx="318">
                  <c:v>42413</c:v>
                </c:pt>
                <c:pt idx="319">
                  <c:v>42414</c:v>
                </c:pt>
                <c:pt idx="320">
                  <c:v>42415</c:v>
                </c:pt>
                <c:pt idx="321">
                  <c:v>42416</c:v>
                </c:pt>
                <c:pt idx="322">
                  <c:v>42417</c:v>
                </c:pt>
                <c:pt idx="323">
                  <c:v>42418</c:v>
                </c:pt>
                <c:pt idx="324">
                  <c:v>42419</c:v>
                </c:pt>
                <c:pt idx="325">
                  <c:v>42420</c:v>
                </c:pt>
                <c:pt idx="326">
                  <c:v>42421</c:v>
                </c:pt>
                <c:pt idx="327">
                  <c:v>42422</c:v>
                </c:pt>
                <c:pt idx="328">
                  <c:v>42423</c:v>
                </c:pt>
                <c:pt idx="329">
                  <c:v>42424</c:v>
                </c:pt>
                <c:pt idx="330">
                  <c:v>42425</c:v>
                </c:pt>
                <c:pt idx="331">
                  <c:v>42426</c:v>
                </c:pt>
                <c:pt idx="332">
                  <c:v>42427</c:v>
                </c:pt>
                <c:pt idx="333">
                  <c:v>42428</c:v>
                </c:pt>
                <c:pt idx="334">
                  <c:v>42429</c:v>
                </c:pt>
                <c:pt idx="335">
                  <c:v>42430</c:v>
                </c:pt>
                <c:pt idx="336">
                  <c:v>42431</c:v>
                </c:pt>
                <c:pt idx="337">
                  <c:v>42432</c:v>
                </c:pt>
                <c:pt idx="338">
                  <c:v>42433</c:v>
                </c:pt>
                <c:pt idx="339">
                  <c:v>42434</c:v>
                </c:pt>
                <c:pt idx="340">
                  <c:v>42435</c:v>
                </c:pt>
                <c:pt idx="341">
                  <c:v>42436</c:v>
                </c:pt>
                <c:pt idx="342">
                  <c:v>42437</c:v>
                </c:pt>
                <c:pt idx="343">
                  <c:v>42438</c:v>
                </c:pt>
                <c:pt idx="344">
                  <c:v>42439</c:v>
                </c:pt>
                <c:pt idx="345">
                  <c:v>42440</c:v>
                </c:pt>
                <c:pt idx="346">
                  <c:v>42441</c:v>
                </c:pt>
                <c:pt idx="347">
                  <c:v>42442</c:v>
                </c:pt>
                <c:pt idx="348">
                  <c:v>42443</c:v>
                </c:pt>
                <c:pt idx="349">
                  <c:v>42444</c:v>
                </c:pt>
                <c:pt idx="350">
                  <c:v>42445</c:v>
                </c:pt>
                <c:pt idx="351">
                  <c:v>42446</c:v>
                </c:pt>
                <c:pt idx="352">
                  <c:v>42447</c:v>
                </c:pt>
                <c:pt idx="353">
                  <c:v>42448</c:v>
                </c:pt>
                <c:pt idx="354">
                  <c:v>42449</c:v>
                </c:pt>
                <c:pt idx="355">
                  <c:v>42450</c:v>
                </c:pt>
                <c:pt idx="356">
                  <c:v>42451</c:v>
                </c:pt>
                <c:pt idx="357">
                  <c:v>42452</c:v>
                </c:pt>
                <c:pt idx="358">
                  <c:v>42453</c:v>
                </c:pt>
                <c:pt idx="359">
                  <c:v>42454</c:v>
                </c:pt>
                <c:pt idx="360">
                  <c:v>42455</c:v>
                </c:pt>
                <c:pt idx="361">
                  <c:v>42456</c:v>
                </c:pt>
                <c:pt idx="362">
                  <c:v>42457</c:v>
                </c:pt>
                <c:pt idx="363">
                  <c:v>42458</c:v>
                </c:pt>
                <c:pt idx="364">
                  <c:v>42459</c:v>
                </c:pt>
                <c:pt idx="365">
                  <c:v>42460</c:v>
                </c:pt>
                <c:pt idx="366">
                  <c:v>42461</c:v>
                </c:pt>
                <c:pt idx="367">
                  <c:v>42462</c:v>
                </c:pt>
                <c:pt idx="368">
                  <c:v>42463</c:v>
                </c:pt>
                <c:pt idx="369">
                  <c:v>42464</c:v>
                </c:pt>
                <c:pt idx="370">
                  <c:v>42465</c:v>
                </c:pt>
                <c:pt idx="371">
                  <c:v>42466</c:v>
                </c:pt>
                <c:pt idx="372">
                  <c:v>42467</c:v>
                </c:pt>
                <c:pt idx="373">
                  <c:v>42468</c:v>
                </c:pt>
                <c:pt idx="374">
                  <c:v>42469</c:v>
                </c:pt>
                <c:pt idx="375">
                  <c:v>42470</c:v>
                </c:pt>
                <c:pt idx="376">
                  <c:v>42471</c:v>
                </c:pt>
                <c:pt idx="377">
                  <c:v>42472</c:v>
                </c:pt>
                <c:pt idx="378">
                  <c:v>42473</c:v>
                </c:pt>
                <c:pt idx="379">
                  <c:v>42474</c:v>
                </c:pt>
                <c:pt idx="380">
                  <c:v>42475</c:v>
                </c:pt>
                <c:pt idx="381">
                  <c:v>42476</c:v>
                </c:pt>
                <c:pt idx="382">
                  <c:v>42477</c:v>
                </c:pt>
                <c:pt idx="383">
                  <c:v>42478</c:v>
                </c:pt>
                <c:pt idx="384">
                  <c:v>42479</c:v>
                </c:pt>
                <c:pt idx="385">
                  <c:v>42480</c:v>
                </c:pt>
                <c:pt idx="386">
                  <c:v>42481</c:v>
                </c:pt>
                <c:pt idx="387">
                  <c:v>42482</c:v>
                </c:pt>
                <c:pt idx="388">
                  <c:v>42483</c:v>
                </c:pt>
                <c:pt idx="389">
                  <c:v>42484</c:v>
                </c:pt>
                <c:pt idx="390">
                  <c:v>42485</c:v>
                </c:pt>
                <c:pt idx="391">
                  <c:v>42486</c:v>
                </c:pt>
                <c:pt idx="392">
                  <c:v>42487</c:v>
                </c:pt>
                <c:pt idx="393">
                  <c:v>42488</c:v>
                </c:pt>
                <c:pt idx="394">
                  <c:v>42489</c:v>
                </c:pt>
                <c:pt idx="395">
                  <c:v>42490</c:v>
                </c:pt>
                <c:pt idx="396">
                  <c:v>42491</c:v>
                </c:pt>
                <c:pt idx="397">
                  <c:v>42492</c:v>
                </c:pt>
                <c:pt idx="398">
                  <c:v>42493</c:v>
                </c:pt>
                <c:pt idx="399">
                  <c:v>42494</c:v>
                </c:pt>
                <c:pt idx="400">
                  <c:v>42495</c:v>
                </c:pt>
                <c:pt idx="401">
                  <c:v>42496</c:v>
                </c:pt>
                <c:pt idx="402">
                  <c:v>42497</c:v>
                </c:pt>
                <c:pt idx="403">
                  <c:v>42498</c:v>
                </c:pt>
                <c:pt idx="404">
                  <c:v>42499</c:v>
                </c:pt>
                <c:pt idx="405">
                  <c:v>42500</c:v>
                </c:pt>
                <c:pt idx="406">
                  <c:v>42501</c:v>
                </c:pt>
                <c:pt idx="407">
                  <c:v>42502</c:v>
                </c:pt>
                <c:pt idx="408">
                  <c:v>42503</c:v>
                </c:pt>
                <c:pt idx="409">
                  <c:v>42504</c:v>
                </c:pt>
                <c:pt idx="410">
                  <c:v>42505</c:v>
                </c:pt>
                <c:pt idx="411">
                  <c:v>42506</c:v>
                </c:pt>
                <c:pt idx="412">
                  <c:v>42507</c:v>
                </c:pt>
                <c:pt idx="413">
                  <c:v>42508</c:v>
                </c:pt>
                <c:pt idx="414">
                  <c:v>42509</c:v>
                </c:pt>
                <c:pt idx="415">
                  <c:v>42510</c:v>
                </c:pt>
                <c:pt idx="416">
                  <c:v>42511</c:v>
                </c:pt>
                <c:pt idx="417">
                  <c:v>42512</c:v>
                </c:pt>
                <c:pt idx="418">
                  <c:v>42513</c:v>
                </c:pt>
                <c:pt idx="419">
                  <c:v>42514</c:v>
                </c:pt>
                <c:pt idx="420">
                  <c:v>42515</c:v>
                </c:pt>
                <c:pt idx="421">
                  <c:v>42516</c:v>
                </c:pt>
                <c:pt idx="422">
                  <c:v>42517</c:v>
                </c:pt>
                <c:pt idx="423">
                  <c:v>42518</c:v>
                </c:pt>
                <c:pt idx="424">
                  <c:v>42519</c:v>
                </c:pt>
                <c:pt idx="425">
                  <c:v>42520</c:v>
                </c:pt>
                <c:pt idx="426">
                  <c:v>42521</c:v>
                </c:pt>
                <c:pt idx="427">
                  <c:v>42522</c:v>
                </c:pt>
                <c:pt idx="428">
                  <c:v>42523</c:v>
                </c:pt>
                <c:pt idx="429">
                  <c:v>42524</c:v>
                </c:pt>
                <c:pt idx="430">
                  <c:v>42525</c:v>
                </c:pt>
                <c:pt idx="431">
                  <c:v>42526</c:v>
                </c:pt>
                <c:pt idx="432">
                  <c:v>42527</c:v>
                </c:pt>
                <c:pt idx="433">
                  <c:v>42528</c:v>
                </c:pt>
                <c:pt idx="434">
                  <c:v>42529</c:v>
                </c:pt>
                <c:pt idx="435">
                  <c:v>42530</c:v>
                </c:pt>
                <c:pt idx="436">
                  <c:v>42531</c:v>
                </c:pt>
                <c:pt idx="437">
                  <c:v>42532</c:v>
                </c:pt>
                <c:pt idx="438">
                  <c:v>42533</c:v>
                </c:pt>
                <c:pt idx="439">
                  <c:v>42534</c:v>
                </c:pt>
                <c:pt idx="440">
                  <c:v>42535</c:v>
                </c:pt>
                <c:pt idx="441">
                  <c:v>42536</c:v>
                </c:pt>
                <c:pt idx="442">
                  <c:v>42537</c:v>
                </c:pt>
                <c:pt idx="443">
                  <c:v>42538</c:v>
                </c:pt>
                <c:pt idx="444">
                  <c:v>42539</c:v>
                </c:pt>
                <c:pt idx="445">
                  <c:v>42540</c:v>
                </c:pt>
                <c:pt idx="446">
                  <c:v>42541</c:v>
                </c:pt>
                <c:pt idx="447">
                  <c:v>42542</c:v>
                </c:pt>
                <c:pt idx="448">
                  <c:v>42543</c:v>
                </c:pt>
                <c:pt idx="449">
                  <c:v>42544</c:v>
                </c:pt>
                <c:pt idx="450">
                  <c:v>42545</c:v>
                </c:pt>
                <c:pt idx="451">
                  <c:v>42546</c:v>
                </c:pt>
                <c:pt idx="452">
                  <c:v>42547</c:v>
                </c:pt>
                <c:pt idx="453">
                  <c:v>42548</c:v>
                </c:pt>
                <c:pt idx="454">
                  <c:v>42549</c:v>
                </c:pt>
                <c:pt idx="455">
                  <c:v>42550</c:v>
                </c:pt>
                <c:pt idx="456">
                  <c:v>42551</c:v>
                </c:pt>
                <c:pt idx="457">
                  <c:v>42552</c:v>
                </c:pt>
                <c:pt idx="458">
                  <c:v>42553</c:v>
                </c:pt>
                <c:pt idx="459">
                  <c:v>42554</c:v>
                </c:pt>
                <c:pt idx="460">
                  <c:v>42555</c:v>
                </c:pt>
                <c:pt idx="461">
                  <c:v>42556</c:v>
                </c:pt>
                <c:pt idx="462">
                  <c:v>42557</c:v>
                </c:pt>
                <c:pt idx="463">
                  <c:v>42558</c:v>
                </c:pt>
                <c:pt idx="464">
                  <c:v>42559</c:v>
                </c:pt>
                <c:pt idx="465">
                  <c:v>42560</c:v>
                </c:pt>
                <c:pt idx="466">
                  <c:v>42561</c:v>
                </c:pt>
                <c:pt idx="467">
                  <c:v>42562</c:v>
                </c:pt>
                <c:pt idx="468">
                  <c:v>42563</c:v>
                </c:pt>
                <c:pt idx="469">
                  <c:v>42564</c:v>
                </c:pt>
                <c:pt idx="470">
                  <c:v>42565</c:v>
                </c:pt>
                <c:pt idx="471">
                  <c:v>42566</c:v>
                </c:pt>
                <c:pt idx="472">
                  <c:v>42567</c:v>
                </c:pt>
                <c:pt idx="473">
                  <c:v>42568</c:v>
                </c:pt>
                <c:pt idx="474">
                  <c:v>42569</c:v>
                </c:pt>
                <c:pt idx="475">
                  <c:v>42570</c:v>
                </c:pt>
                <c:pt idx="476">
                  <c:v>42571</c:v>
                </c:pt>
                <c:pt idx="477">
                  <c:v>42572</c:v>
                </c:pt>
                <c:pt idx="478">
                  <c:v>42573</c:v>
                </c:pt>
                <c:pt idx="479">
                  <c:v>42574</c:v>
                </c:pt>
                <c:pt idx="480">
                  <c:v>42575</c:v>
                </c:pt>
                <c:pt idx="481">
                  <c:v>42576</c:v>
                </c:pt>
                <c:pt idx="482">
                  <c:v>42577</c:v>
                </c:pt>
                <c:pt idx="483">
                  <c:v>42578</c:v>
                </c:pt>
                <c:pt idx="484">
                  <c:v>42579</c:v>
                </c:pt>
                <c:pt idx="485">
                  <c:v>42580</c:v>
                </c:pt>
                <c:pt idx="486">
                  <c:v>42581</c:v>
                </c:pt>
                <c:pt idx="487">
                  <c:v>42582</c:v>
                </c:pt>
                <c:pt idx="488">
                  <c:v>42583</c:v>
                </c:pt>
                <c:pt idx="489">
                  <c:v>42584</c:v>
                </c:pt>
                <c:pt idx="490">
                  <c:v>42585</c:v>
                </c:pt>
                <c:pt idx="491">
                  <c:v>42586</c:v>
                </c:pt>
                <c:pt idx="492">
                  <c:v>42587</c:v>
                </c:pt>
                <c:pt idx="493">
                  <c:v>42588</c:v>
                </c:pt>
                <c:pt idx="494">
                  <c:v>42589</c:v>
                </c:pt>
                <c:pt idx="495">
                  <c:v>42590</c:v>
                </c:pt>
                <c:pt idx="496">
                  <c:v>42591</c:v>
                </c:pt>
                <c:pt idx="497">
                  <c:v>42592</c:v>
                </c:pt>
                <c:pt idx="498">
                  <c:v>42593</c:v>
                </c:pt>
                <c:pt idx="499">
                  <c:v>42594</c:v>
                </c:pt>
                <c:pt idx="500">
                  <c:v>42595</c:v>
                </c:pt>
                <c:pt idx="501">
                  <c:v>42596</c:v>
                </c:pt>
                <c:pt idx="502">
                  <c:v>42597</c:v>
                </c:pt>
                <c:pt idx="503">
                  <c:v>42598</c:v>
                </c:pt>
                <c:pt idx="504">
                  <c:v>42599</c:v>
                </c:pt>
                <c:pt idx="505">
                  <c:v>42600</c:v>
                </c:pt>
                <c:pt idx="506">
                  <c:v>42601</c:v>
                </c:pt>
                <c:pt idx="507">
                  <c:v>42602</c:v>
                </c:pt>
                <c:pt idx="508">
                  <c:v>42603</c:v>
                </c:pt>
                <c:pt idx="509">
                  <c:v>42604</c:v>
                </c:pt>
                <c:pt idx="510">
                  <c:v>42605</c:v>
                </c:pt>
                <c:pt idx="511">
                  <c:v>42606</c:v>
                </c:pt>
                <c:pt idx="512">
                  <c:v>42607</c:v>
                </c:pt>
                <c:pt idx="513">
                  <c:v>42608</c:v>
                </c:pt>
                <c:pt idx="514">
                  <c:v>42609</c:v>
                </c:pt>
                <c:pt idx="515">
                  <c:v>42610</c:v>
                </c:pt>
                <c:pt idx="516">
                  <c:v>42611</c:v>
                </c:pt>
                <c:pt idx="517">
                  <c:v>42612</c:v>
                </c:pt>
                <c:pt idx="518">
                  <c:v>42613</c:v>
                </c:pt>
                <c:pt idx="519">
                  <c:v>42614</c:v>
                </c:pt>
                <c:pt idx="520">
                  <c:v>42615</c:v>
                </c:pt>
                <c:pt idx="521">
                  <c:v>42616</c:v>
                </c:pt>
                <c:pt idx="522">
                  <c:v>42617</c:v>
                </c:pt>
                <c:pt idx="523">
                  <c:v>42618</c:v>
                </c:pt>
                <c:pt idx="524">
                  <c:v>42619</c:v>
                </c:pt>
                <c:pt idx="525">
                  <c:v>42620</c:v>
                </c:pt>
                <c:pt idx="526">
                  <c:v>42621</c:v>
                </c:pt>
                <c:pt idx="527">
                  <c:v>42622</c:v>
                </c:pt>
                <c:pt idx="528">
                  <c:v>42623</c:v>
                </c:pt>
                <c:pt idx="529">
                  <c:v>42624</c:v>
                </c:pt>
                <c:pt idx="530">
                  <c:v>42625</c:v>
                </c:pt>
                <c:pt idx="531">
                  <c:v>42626</c:v>
                </c:pt>
                <c:pt idx="532">
                  <c:v>42627</c:v>
                </c:pt>
                <c:pt idx="533">
                  <c:v>42628</c:v>
                </c:pt>
                <c:pt idx="534">
                  <c:v>42629</c:v>
                </c:pt>
                <c:pt idx="535">
                  <c:v>42630</c:v>
                </c:pt>
                <c:pt idx="536">
                  <c:v>42631</c:v>
                </c:pt>
                <c:pt idx="537">
                  <c:v>42632</c:v>
                </c:pt>
                <c:pt idx="538">
                  <c:v>42633</c:v>
                </c:pt>
                <c:pt idx="539">
                  <c:v>42634</c:v>
                </c:pt>
                <c:pt idx="540">
                  <c:v>42635</c:v>
                </c:pt>
                <c:pt idx="541">
                  <c:v>42636</c:v>
                </c:pt>
                <c:pt idx="542">
                  <c:v>42637</c:v>
                </c:pt>
                <c:pt idx="543">
                  <c:v>42638</c:v>
                </c:pt>
                <c:pt idx="544">
                  <c:v>42639</c:v>
                </c:pt>
                <c:pt idx="545">
                  <c:v>42640</c:v>
                </c:pt>
                <c:pt idx="546">
                  <c:v>42641</c:v>
                </c:pt>
                <c:pt idx="547">
                  <c:v>42642</c:v>
                </c:pt>
                <c:pt idx="548">
                  <c:v>42643</c:v>
                </c:pt>
                <c:pt idx="549">
                  <c:v>42644</c:v>
                </c:pt>
                <c:pt idx="550">
                  <c:v>42645</c:v>
                </c:pt>
                <c:pt idx="551">
                  <c:v>42646</c:v>
                </c:pt>
                <c:pt idx="552">
                  <c:v>42647</c:v>
                </c:pt>
                <c:pt idx="553">
                  <c:v>42648</c:v>
                </c:pt>
                <c:pt idx="554">
                  <c:v>42649</c:v>
                </c:pt>
                <c:pt idx="555">
                  <c:v>42650</c:v>
                </c:pt>
                <c:pt idx="556">
                  <c:v>42651</c:v>
                </c:pt>
                <c:pt idx="557">
                  <c:v>42652</c:v>
                </c:pt>
                <c:pt idx="558">
                  <c:v>42653</c:v>
                </c:pt>
                <c:pt idx="559">
                  <c:v>42654</c:v>
                </c:pt>
                <c:pt idx="560">
                  <c:v>42655</c:v>
                </c:pt>
                <c:pt idx="561">
                  <c:v>42656</c:v>
                </c:pt>
                <c:pt idx="562">
                  <c:v>42657</c:v>
                </c:pt>
                <c:pt idx="563">
                  <c:v>42658</c:v>
                </c:pt>
                <c:pt idx="564">
                  <c:v>42659</c:v>
                </c:pt>
                <c:pt idx="565">
                  <c:v>42660</c:v>
                </c:pt>
                <c:pt idx="566">
                  <c:v>42661</c:v>
                </c:pt>
                <c:pt idx="567">
                  <c:v>42662</c:v>
                </c:pt>
                <c:pt idx="568">
                  <c:v>42663</c:v>
                </c:pt>
                <c:pt idx="569">
                  <c:v>42664</c:v>
                </c:pt>
                <c:pt idx="570">
                  <c:v>42665</c:v>
                </c:pt>
                <c:pt idx="571">
                  <c:v>42666</c:v>
                </c:pt>
                <c:pt idx="572">
                  <c:v>42667</c:v>
                </c:pt>
                <c:pt idx="573">
                  <c:v>42668</c:v>
                </c:pt>
                <c:pt idx="574">
                  <c:v>42669</c:v>
                </c:pt>
                <c:pt idx="575">
                  <c:v>42670</c:v>
                </c:pt>
                <c:pt idx="576">
                  <c:v>42671</c:v>
                </c:pt>
                <c:pt idx="577">
                  <c:v>42672</c:v>
                </c:pt>
                <c:pt idx="578">
                  <c:v>42673</c:v>
                </c:pt>
                <c:pt idx="579">
                  <c:v>42674</c:v>
                </c:pt>
                <c:pt idx="580">
                  <c:v>42675</c:v>
                </c:pt>
                <c:pt idx="581">
                  <c:v>42676</c:v>
                </c:pt>
                <c:pt idx="582">
                  <c:v>42677</c:v>
                </c:pt>
                <c:pt idx="583">
                  <c:v>42678</c:v>
                </c:pt>
                <c:pt idx="584">
                  <c:v>42679</c:v>
                </c:pt>
                <c:pt idx="585">
                  <c:v>42680</c:v>
                </c:pt>
                <c:pt idx="586">
                  <c:v>42681</c:v>
                </c:pt>
                <c:pt idx="587">
                  <c:v>42682</c:v>
                </c:pt>
                <c:pt idx="588">
                  <c:v>42683</c:v>
                </c:pt>
                <c:pt idx="589">
                  <c:v>42684</c:v>
                </c:pt>
                <c:pt idx="590">
                  <c:v>42685</c:v>
                </c:pt>
                <c:pt idx="591">
                  <c:v>42686</c:v>
                </c:pt>
                <c:pt idx="592">
                  <c:v>42687</c:v>
                </c:pt>
                <c:pt idx="593">
                  <c:v>42688</c:v>
                </c:pt>
                <c:pt idx="594">
                  <c:v>42689</c:v>
                </c:pt>
                <c:pt idx="595">
                  <c:v>42690</c:v>
                </c:pt>
                <c:pt idx="596">
                  <c:v>42691</c:v>
                </c:pt>
                <c:pt idx="597">
                  <c:v>42692</c:v>
                </c:pt>
                <c:pt idx="598">
                  <c:v>42693</c:v>
                </c:pt>
                <c:pt idx="599">
                  <c:v>42694</c:v>
                </c:pt>
                <c:pt idx="600">
                  <c:v>42695</c:v>
                </c:pt>
                <c:pt idx="601">
                  <c:v>42696</c:v>
                </c:pt>
                <c:pt idx="602">
                  <c:v>42697</c:v>
                </c:pt>
                <c:pt idx="603">
                  <c:v>42698</c:v>
                </c:pt>
                <c:pt idx="604">
                  <c:v>42699</c:v>
                </c:pt>
                <c:pt idx="605">
                  <c:v>42700</c:v>
                </c:pt>
                <c:pt idx="606">
                  <c:v>42701</c:v>
                </c:pt>
                <c:pt idx="607">
                  <c:v>42702</c:v>
                </c:pt>
                <c:pt idx="608">
                  <c:v>42703</c:v>
                </c:pt>
                <c:pt idx="609">
                  <c:v>42704</c:v>
                </c:pt>
                <c:pt idx="610">
                  <c:v>42705</c:v>
                </c:pt>
                <c:pt idx="611">
                  <c:v>42706</c:v>
                </c:pt>
                <c:pt idx="612">
                  <c:v>42707</c:v>
                </c:pt>
                <c:pt idx="613">
                  <c:v>42708</c:v>
                </c:pt>
                <c:pt idx="614">
                  <c:v>42709</c:v>
                </c:pt>
                <c:pt idx="615">
                  <c:v>42710</c:v>
                </c:pt>
                <c:pt idx="616">
                  <c:v>42711</c:v>
                </c:pt>
                <c:pt idx="617">
                  <c:v>42712</c:v>
                </c:pt>
                <c:pt idx="618">
                  <c:v>42713</c:v>
                </c:pt>
                <c:pt idx="619">
                  <c:v>42714</c:v>
                </c:pt>
                <c:pt idx="620">
                  <c:v>42715</c:v>
                </c:pt>
                <c:pt idx="621">
                  <c:v>42716</c:v>
                </c:pt>
                <c:pt idx="622">
                  <c:v>42717</c:v>
                </c:pt>
                <c:pt idx="623">
                  <c:v>42718</c:v>
                </c:pt>
                <c:pt idx="624">
                  <c:v>42719</c:v>
                </c:pt>
                <c:pt idx="625">
                  <c:v>42720</c:v>
                </c:pt>
                <c:pt idx="626">
                  <c:v>42721</c:v>
                </c:pt>
                <c:pt idx="627">
                  <c:v>42722</c:v>
                </c:pt>
                <c:pt idx="628">
                  <c:v>42723</c:v>
                </c:pt>
                <c:pt idx="629">
                  <c:v>42724</c:v>
                </c:pt>
                <c:pt idx="630">
                  <c:v>42725</c:v>
                </c:pt>
                <c:pt idx="631">
                  <c:v>42726</c:v>
                </c:pt>
                <c:pt idx="632">
                  <c:v>42727</c:v>
                </c:pt>
                <c:pt idx="633">
                  <c:v>42728</c:v>
                </c:pt>
                <c:pt idx="634">
                  <c:v>42729</c:v>
                </c:pt>
                <c:pt idx="635">
                  <c:v>42730</c:v>
                </c:pt>
                <c:pt idx="636">
                  <c:v>42731</c:v>
                </c:pt>
                <c:pt idx="637">
                  <c:v>42732</c:v>
                </c:pt>
                <c:pt idx="638">
                  <c:v>42733</c:v>
                </c:pt>
                <c:pt idx="639">
                  <c:v>42734</c:v>
                </c:pt>
                <c:pt idx="640">
                  <c:v>42735</c:v>
                </c:pt>
                <c:pt idx="641">
                  <c:v>42736</c:v>
                </c:pt>
                <c:pt idx="642">
                  <c:v>42737</c:v>
                </c:pt>
                <c:pt idx="643">
                  <c:v>42738</c:v>
                </c:pt>
                <c:pt idx="644">
                  <c:v>42739</c:v>
                </c:pt>
                <c:pt idx="645">
                  <c:v>42740</c:v>
                </c:pt>
                <c:pt idx="646">
                  <c:v>42741</c:v>
                </c:pt>
                <c:pt idx="647">
                  <c:v>42742</c:v>
                </c:pt>
                <c:pt idx="648">
                  <c:v>42743</c:v>
                </c:pt>
                <c:pt idx="649">
                  <c:v>42744</c:v>
                </c:pt>
                <c:pt idx="650">
                  <c:v>42745</c:v>
                </c:pt>
                <c:pt idx="651">
                  <c:v>42746</c:v>
                </c:pt>
                <c:pt idx="652">
                  <c:v>42747</c:v>
                </c:pt>
                <c:pt idx="653">
                  <c:v>42748</c:v>
                </c:pt>
                <c:pt idx="654">
                  <c:v>42749</c:v>
                </c:pt>
                <c:pt idx="655">
                  <c:v>42750</c:v>
                </c:pt>
                <c:pt idx="656">
                  <c:v>42751</c:v>
                </c:pt>
                <c:pt idx="657">
                  <c:v>42752</c:v>
                </c:pt>
                <c:pt idx="658">
                  <c:v>42753</c:v>
                </c:pt>
                <c:pt idx="659">
                  <c:v>42754</c:v>
                </c:pt>
                <c:pt idx="660">
                  <c:v>42755</c:v>
                </c:pt>
                <c:pt idx="661">
                  <c:v>42756</c:v>
                </c:pt>
                <c:pt idx="662">
                  <c:v>42757</c:v>
                </c:pt>
                <c:pt idx="663">
                  <c:v>42758</c:v>
                </c:pt>
                <c:pt idx="664">
                  <c:v>42759</c:v>
                </c:pt>
                <c:pt idx="665">
                  <c:v>42760</c:v>
                </c:pt>
                <c:pt idx="666">
                  <c:v>42761</c:v>
                </c:pt>
                <c:pt idx="667">
                  <c:v>42762</c:v>
                </c:pt>
                <c:pt idx="668">
                  <c:v>42763</c:v>
                </c:pt>
                <c:pt idx="669">
                  <c:v>42764</c:v>
                </c:pt>
                <c:pt idx="670">
                  <c:v>42765</c:v>
                </c:pt>
                <c:pt idx="671">
                  <c:v>42766</c:v>
                </c:pt>
                <c:pt idx="672">
                  <c:v>42767</c:v>
                </c:pt>
                <c:pt idx="673">
                  <c:v>42768</c:v>
                </c:pt>
                <c:pt idx="674">
                  <c:v>42769</c:v>
                </c:pt>
                <c:pt idx="675">
                  <c:v>42770</c:v>
                </c:pt>
                <c:pt idx="676">
                  <c:v>42771</c:v>
                </c:pt>
                <c:pt idx="677">
                  <c:v>42772</c:v>
                </c:pt>
                <c:pt idx="678">
                  <c:v>42773</c:v>
                </c:pt>
                <c:pt idx="679">
                  <c:v>42774</c:v>
                </c:pt>
                <c:pt idx="680">
                  <c:v>42775</c:v>
                </c:pt>
                <c:pt idx="681">
                  <c:v>42776</c:v>
                </c:pt>
                <c:pt idx="682">
                  <c:v>42777</c:v>
                </c:pt>
                <c:pt idx="683">
                  <c:v>42778</c:v>
                </c:pt>
                <c:pt idx="684">
                  <c:v>42779</c:v>
                </c:pt>
                <c:pt idx="685">
                  <c:v>42780</c:v>
                </c:pt>
                <c:pt idx="686">
                  <c:v>42781</c:v>
                </c:pt>
                <c:pt idx="687">
                  <c:v>42782</c:v>
                </c:pt>
                <c:pt idx="688">
                  <c:v>42783</c:v>
                </c:pt>
                <c:pt idx="689">
                  <c:v>42784</c:v>
                </c:pt>
                <c:pt idx="690">
                  <c:v>42785</c:v>
                </c:pt>
                <c:pt idx="691">
                  <c:v>42786</c:v>
                </c:pt>
                <c:pt idx="692">
                  <c:v>42787</c:v>
                </c:pt>
                <c:pt idx="693">
                  <c:v>42788</c:v>
                </c:pt>
                <c:pt idx="694">
                  <c:v>42789</c:v>
                </c:pt>
                <c:pt idx="695">
                  <c:v>42790</c:v>
                </c:pt>
                <c:pt idx="696">
                  <c:v>42791</c:v>
                </c:pt>
                <c:pt idx="697">
                  <c:v>42792</c:v>
                </c:pt>
                <c:pt idx="698">
                  <c:v>42793</c:v>
                </c:pt>
                <c:pt idx="699">
                  <c:v>42794</c:v>
                </c:pt>
                <c:pt idx="700">
                  <c:v>42795</c:v>
                </c:pt>
                <c:pt idx="701">
                  <c:v>42796</c:v>
                </c:pt>
                <c:pt idx="702">
                  <c:v>42797</c:v>
                </c:pt>
                <c:pt idx="703">
                  <c:v>42798</c:v>
                </c:pt>
                <c:pt idx="704">
                  <c:v>42799</c:v>
                </c:pt>
                <c:pt idx="705">
                  <c:v>42800</c:v>
                </c:pt>
                <c:pt idx="706">
                  <c:v>42801</c:v>
                </c:pt>
                <c:pt idx="707">
                  <c:v>42802</c:v>
                </c:pt>
                <c:pt idx="708">
                  <c:v>42803</c:v>
                </c:pt>
                <c:pt idx="709">
                  <c:v>42804</c:v>
                </c:pt>
                <c:pt idx="710">
                  <c:v>42805</c:v>
                </c:pt>
                <c:pt idx="711">
                  <c:v>42806</c:v>
                </c:pt>
                <c:pt idx="712">
                  <c:v>42807</c:v>
                </c:pt>
                <c:pt idx="713">
                  <c:v>42808</c:v>
                </c:pt>
                <c:pt idx="714">
                  <c:v>42809</c:v>
                </c:pt>
                <c:pt idx="715">
                  <c:v>42810</c:v>
                </c:pt>
                <c:pt idx="716">
                  <c:v>42811</c:v>
                </c:pt>
                <c:pt idx="717">
                  <c:v>42812</c:v>
                </c:pt>
                <c:pt idx="718">
                  <c:v>42813</c:v>
                </c:pt>
                <c:pt idx="719">
                  <c:v>42814</c:v>
                </c:pt>
                <c:pt idx="720">
                  <c:v>42815</c:v>
                </c:pt>
                <c:pt idx="721">
                  <c:v>42816</c:v>
                </c:pt>
                <c:pt idx="722">
                  <c:v>42817</c:v>
                </c:pt>
                <c:pt idx="723">
                  <c:v>42818</c:v>
                </c:pt>
                <c:pt idx="724">
                  <c:v>42819</c:v>
                </c:pt>
                <c:pt idx="725">
                  <c:v>42820</c:v>
                </c:pt>
                <c:pt idx="726">
                  <c:v>42821</c:v>
                </c:pt>
                <c:pt idx="727">
                  <c:v>42822</c:v>
                </c:pt>
                <c:pt idx="728">
                  <c:v>42823</c:v>
                </c:pt>
                <c:pt idx="729">
                  <c:v>42824</c:v>
                </c:pt>
                <c:pt idx="730">
                  <c:v>42825</c:v>
                </c:pt>
                <c:pt idx="731">
                  <c:v>42826</c:v>
                </c:pt>
                <c:pt idx="732">
                  <c:v>42827</c:v>
                </c:pt>
                <c:pt idx="733">
                  <c:v>42828</c:v>
                </c:pt>
                <c:pt idx="734">
                  <c:v>42829</c:v>
                </c:pt>
                <c:pt idx="735">
                  <c:v>42830</c:v>
                </c:pt>
                <c:pt idx="736">
                  <c:v>42831</c:v>
                </c:pt>
                <c:pt idx="737">
                  <c:v>42832</c:v>
                </c:pt>
                <c:pt idx="738">
                  <c:v>42833</c:v>
                </c:pt>
                <c:pt idx="739">
                  <c:v>42834</c:v>
                </c:pt>
                <c:pt idx="740">
                  <c:v>42835</c:v>
                </c:pt>
                <c:pt idx="741">
                  <c:v>42836</c:v>
                </c:pt>
                <c:pt idx="742">
                  <c:v>42837</c:v>
                </c:pt>
                <c:pt idx="743">
                  <c:v>42838</c:v>
                </c:pt>
                <c:pt idx="744">
                  <c:v>42839</c:v>
                </c:pt>
                <c:pt idx="745">
                  <c:v>42840</c:v>
                </c:pt>
                <c:pt idx="746">
                  <c:v>42841</c:v>
                </c:pt>
                <c:pt idx="747">
                  <c:v>42842</c:v>
                </c:pt>
                <c:pt idx="748">
                  <c:v>42843</c:v>
                </c:pt>
                <c:pt idx="749">
                  <c:v>42844</c:v>
                </c:pt>
                <c:pt idx="750">
                  <c:v>42845</c:v>
                </c:pt>
                <c:pt idx="751">
                  <c:v>42846</c:v>
                </c:pt>
                <c:pt idx="752">
                  <c:v>42847</c:v>
                </c:pt>
                <c:pt idx="753">
                  <c:v>42848</c:v>
                </c:pt>
                <c:pt idx="754">
                  <c:v>42849</c:v>
                </c:pt>
                <c:pt idx="755">
                  <c:v>42850</c:v>
                </c:pt>
                <c:pt idx="756">
                  <c:v>42851</c:v>
                </c:pt>
                <c:pt idx="757">
                  <c:v>42852</c:v>
                </c:pt>
                <c:pt idx="758">
                  <c:v>42853</c:v>
                </c:pt>
                <c:pt idx="759">
                  <c:v>42854</c:v>
                </c:pt>
                <c:pt idx="760">
                  <c:v>42855</c:v>
                </c:pt>
                <c:pt idx="761">
                  <c:v>42856</c:v>
                </c:pt>
                <c:pt idx="762">
                  <c:v>42857</c:v>
                </c:pt>
                <c:pt idx="763">
                  <c:v>42858</c:v>
                </c:pt>
                <c:pt idx="764">
                  <c:v>42859</c:v>
                </c:pt>
                <c:pt idx="765">
                  <c:v>42860</c:v>
                </c:pt>
                <c:pt idx="766">
                  <c:v>42861</c:v>
                </c:pt>
                <c:pt idx="767">
                  <c:v>42862</c:v>
                </c:pt>
                <c:pt idx="768">
                  <c:v>42863</c:v>
                </c:pt>
                <c:pt idx="769">
                  <c:v>42864</c:v>
                </c:pt>
                <c:pt idx="770">
                  <c:v>42865</c:v>
                </c:pt>
                <c:pt idx="771">
                  <c:v>42866</c:v>
                </c:pt>
                <c:pt idx="772">
                  <c:v>42867</c:v>
                </c:pt>
                <c:pt idx="773">
                  <c:v>42868</c:v>
                </c:pt>
                <c:pt idx="774">
                  <c:v>42869</c:v>
                </c:pt>
                <c:pt idx="775">
                  <c:v>42870</c:v>
                </c:pt>
                <c:pt idx="776">
                  <c:v>42871</c:v>
                </c:pt>
                <c:pt idx="777">
                  <c:v>42872</c:v>
                </c:pt>
                <c:pt idx="778">
                  <c:v>42873</c:v>
                </c:pt>
                <c:pt idx="779">
                  <c:v>42874</c:v>
                </c:pt>
                <c:pt idx="780">
                  <c:v>42875</c:v>
                </c:pt>
                <c:pt idx="781">
                  <c:v>42876</c:v>
                </c:pt>
                <c:pt idx="782">
                  <c:v>42877</c:v>
                </c:pt>
                <c:pt idx="783">
                  <c:v>42878</c:v>
                </c:pt>
                <c:pt idx="784">
                  <c:v>42879</c:v>
                </c:pt>
                <c:pt idx="785">
                  <c:v>42880</c:v>
                </c:pt>
                <c:pt idx="786">
                  <c:v>42881</c:v>
                </c:pt>
                <c:pt idx="787">
                  <c:v>42882</c:v>
                </c:pt>
                <c:pt idx="788">
                  <c:v>42883</c:v>
                </c:pt>
                <c:pt idx="789">
                  <c:v>42884</c:v>
                </c:pt>
                <c:pt idx="790">
                  <c:v>42885</c:v>
                </c:pt>
                <c:pt idx="791">
                  <c:v>42886</c:v>
                </c:pt>
                <c:pt idx="792">
                  <c:v>42887</c:v>
                </c:pt>
                <c:pt idx="793">
                  <c:v>42888</c:v>
                </c:pt>
                <c:pt idx="794">
                  <c:v>42889</c:v>
                </c:pt>
                <c:pt idx="795">
                  <c:v>42890</c:v>
                </c:pt>
                <c:pt idx="796">
                  <c:v>42891</c:v>
                </c:pt>
                <c:pt idx="797">
                  <c:v>42892</c:v>
                </c:pt>
                <c:pt idx="798">
                  <c:v>42893</c:v>
                </c:pt>
                <c:pt idx="799">
                  <c:v>42894</c:v>
                </c:pt>
                <c:pt idx="800">
                  <c:v>42895</c:v>
                </c:pt>
                <c:pt idx="801">
                  <c:v>42896</c:v>
                </c:pt>
                <c:pt idx="802">
                  <c:v>42897</c:v>
                </c:pt>
                <c:pt idx="803">
                  <c:v>42898</c:v>
                </c:pt>
                <c:pt idx="804">
                  <c:v>42899</c:v>
                </c:pt>
                <c:pt idx="805">
                  <c:v>42900</c:v>
                </c:pt>
                <c:pt idx="806">
                  <c:v>42901</c:v>
                </c:pt>
                <c:pt idx="807">
                  <c:v>42902</c:v>
                </c:pt>
                <c:pt idx="808">
                  <c:v>42903</c:v>
                </c:pt>
                <c:pt idx="809">
                  <c:v>42904</c:v>
                </c:pt>
                <c:pt idx="810">
                  <c:v>42905</c:v>
                </c:pt>
                <c:pt idx="811">
                  <c:v>42906</c:v>
                </c:pt>
                <c:pt idx="812">
                  <c:v>42907</c:v>
                </c:pt>
                <c:pt idx="813">
                  <c:v>42908</c:v>
                </c:pt>
                <c:pt idx="814">
                  <c:v>42909</c:v>
                </c:pt>
                <c:pt idx="815">
                  <c:v>42910</c:v>
                </c:pt>
                <c:pt idx="816">
                  <c:v>42911</c:v>
                </c:pt>
                <c:pt idx="817">
                  <c:v>42912</c:v>
                </c:pt>
                <c:pt idx="818">
                  <c:v>42913</c:v>
                </c:pt>
                <c:pt idx="819">
                  <c:v>42914</c:v>
                </c:pt>
                <c:pt idx="820">
                  <c:v>42915</c:v>
                </c:pt>
                <c:pt idx="821">
                  <c:v>42916</c:v>
                </c:pt>
                <c:pt idx="822">
                  <c:v>42917</c:v>
                </c:pt>
                <c:pt idx="823">
                  <c:v>42918</c:v>
                </c:pt>
                <c:pt idx="824">
                  <c:v>42919</c:v>
                </c:pt>
                <c:pt idx="825">
                  <c:v>42920</c:v>
                </c:pt>
                <c:pt idx="826">
                  <c:v>42921</c:v>
                </c:pt>
                <c:pt idx="827">
                  <c:v>42922</c:v>
                </c:pt>
                <c:pt idx="828">
                  <c:v>42923</c:v>
                </c:pt>
                <c:pt idx="829">
                  <c:v>42924</c:v>
                </c:pt>
                <c:pt idx="830">
                  <c:v>42925</c:v>
                </c:pt>
                <c:pt idx="831">
                  <c:v>42926</c:v>
                </c:pt>
                <c:pt idx="832">
                  <c:v>42927</c:v>
                </c:pt>
                <c:pt idx="833">
                  <c:v>42928</c:v>
                </c:pt>
                <c:pt idx="834">
                  <c:v>42929</c:v>
                </c:pt>
                <c:pt idx="835">
                  <c:v>42930</c:v>
                </c:pt>
                <c:pt idx="836">
                  <c:v>42931</c:v>
                </c:pt>
                <c:pt idx="837">
                  <c:v>42932</c:v>
                </c:pt>
                <c:pt idx="838">
                  <c:v>42933</c:v>
                </c:pt>
                <c:pt idx="839">
                  <c:v>42934</c:v>
                </c:pt>
                <c:pt idx="840">
                  <c:v>42935</c:v>
                </c:pt>
                <c:pt idx="841">
                  <c:v>42936</c:v>
                </c:pt>
                <c:pt idx="842">
                  <c:v>42937</c:v>
                </c:pt>
                <c:pt idx="843">
                  <c:v>42938</c:v>
                </c:pt>
                <c:pt idx="844">
                  <c:v>42939</c:v>
                </c:pt>
                <c:pt idx="845">
                  <c:v>42940</c:v>
                </c:pt>
                <c:pt idx="846">
                  <c:v>42941</c:v>
                </c:pt>
                <c:pt idx="847">
                  <c:v>42942</c:v>
                </c:pt>
                <c:pt idx="848">
                  <c:v>42943</c:v>
                </c:pt>
                <c:pt idx="849">
                  <c:v>42944</c:v>
                </c:pt>
                <c:pt idx="850">
                  <c:v>42945</c:v>
                </c:pt>
                <c:pt idx="851">
                  <c:v>42946</c:v>
                </c:pt>
                <c:pt idx="852">
                  <c:v>42947</c:v>
                </c:pt>
                <c:pt idx="853">
                  <c:v>42948</c:v>
                </c:pt>
                <c:pt idx="854">
                  <c:v>42949</c:v>
                </c:pt>
                <c:pt idx="855">
                  <c:v>42950</c:v>
                </c:pt>
                <c:pt idx="856">
                  <c:v>42951</c:v>
                </c:pt>
                <c:pt idx="857">
                  <c:v>42952</c:v>
                </c:pt>
                <c:pt idx="858">
                  <c:v>42953</c:v>
                </c:pt>
                <c:pt idx="859">
                  <c:v>42954</c:v>
                </c:pt>
                <c:pt idx="860">
                  <c:v>42955</c:v>
                </c:pt>
                <c:pt idx="861">
                  <c:v>42956</c:v>
                </c:pt>
                <c:pt idx="862">
                  <c:v>42957</c:v>
                </c:pt>
                <c:pt idx="863">
                  <c:v>42958</c:v>
                </c:pt>
                <c:pt idx="864">
                  <c:v>42959</c:v>
                </c:pt>
                <c:pt idx="865">
                  <c:v>42960</c:v>
                </c:pt>
                <c:pt idx="866">
                  <c:v>42961</c:v>
                </c:pt>
                <c:pt idx="867">
                  <c:v>42962</c:v>
                </c:pt>
                <c:pt idx="868">
                  <c:v>42963</c:v>
                </c:pt>
                <c:pt idx="869">
                  <c:v>42964</c:v>
                </c:pt>
                <c:pt idx="870">
                  <c:v>42965</c:v>
                </c:pt>
                <c:pt idx="871">
                  <c:v>42966</c:v>
                </c:pt>
                <c:pt idx="872">
                  <c:v>42967</c:v>
                </c:pt>
                <c:pt idx="873">
                  <c:v>42968</c:v>
                </c:pt>
                <c:pt idx="874">
                  <c:v>42969</c:v>
                </c:pt>
                <c:pt idx="875">
                  <c:v>42970</c:v>
                </c:pt>
                <c:pt idx="876">
                  <c:v>42971</c:v>
                </c:pt>
                <c:pt idx="877">
                  <c:v>42972</c:v>
                </c:pt>
                <c:pt idx="878">
                  <c:v>42973</c:v>
                </c:pt>
                <c:pt idx="879">
                  <c:v>42974</c:v>
                </c:pt>
                <c:pt idx="880">
                  <c:v>42975</c:v>
                </c:pt>
                <c:pt idx="881">
                  <c:v>42976</c:v>
                </c:pt>
                <c:pt idx="882">
                  <c:v>42977</c:v>
                </c:pt>
                <c:pt idx="883">
                  <c:v>42978</c:v>
                </c:pt>
                <c:pt idx="884">
                  <c:v>42979</c:v>
                </c:pt>
                <c:pt idx="885">
                  <c:v>42980</c:v>
                </c:pt>
                <c:pt idx="886">
                  <c:v>42981</c:v>
                </c:pt>
                <c:pt idx="887">
                  <c:v>42982</c:v>
                </c:pt>
                <c:pt idx="888">
                  <c:v>42983</c:v>
                </c:pt>
                <c:pt idx="889">
                  <c:v>42984</c:v>
                </c:pt>
                <c:pt idx="890">
                  <c:v>42985</c:v>
                </c:pt>
                <c:pt idx="891">
                  <c:v>42986</c:v>
                </c:pt>
                <c:pt idx="892">
                  <c:v>42987</c:v>
                </c:pt>
                <c:pt idx="893">
                  <c:v>42988</c:v>
                </c:pt>
                <c:pt idx="894">
                  <c:v>42989</c:v>
                </c:pt>
                <c:pt idx="895">
                  <c:v>42990</c:v>
                </c:pt>
                <c:pt idx="896">
                  <c:v>42991</c:v>
                </c:pt>
                <c:pt idx="897">
                  <c:v>42992</c:v>
                </c:pt>
                <c:pt idx="898">
                  <c:v>42993</c:v>
                </c:pt>
                <c:pt idx="899">
                  <c:v>42994</c:v>
                </c:pt>
                <c:pt idx="900">
                  <c:v>42995</c:v>
                </c:pt>
                <c:pt idx="901">
                  <c:v>42996</c:v>
                </c:pt>
                <c:pt idx="902">
                  <c:v>42997</c:v>
                </c:pt>
                <c:pt idx="903">
                  <c:v>42998</c:v>
                </c:pt>
                <c:pt idx="904">
                  <c:v>42999</c:v>
                </c:pt>
                <c:pt idx="905">
                  <c:v>43000</c:v>
                </c:pt>
                <c:pt idx="906">
                  <c:v>43001</c:v>
                </c:pt>
                <c:pt idx="907">
                  <c:v>43002</c:v>
                </c:pt>
                <c:pt idx="908">
                  <c:v>43003</c:v>
                </c:pt>
                <c:pt idx="909">
                  <c:v>43004</c:v>
                </c:pt>
                <c:pt idx="910">
                  <c:v>43005</c:v>
                </c:pt>
                <c:pt idx="911">
                  <c:v>43006</c:v>
                </c:pt>
                <c:pt idx="912">
                  <c:v>43007</c:v>
                </c:pt>
                <c:pt idx="913">
                  <c:v>43008</c:v>
                </c:pt>
                <c:pt idx="914">
                  <c:v>43009</c:v>
                </c:pt>
                <c:pt idx="915">
                  <c:v>43010</c:v>
                </c:pt>
                <c:pt idx="916">
                  <c:v>43011</c:v>
                </c:pt>
                <c:pt idx="917">
                  <c:v>43012</c:v>
                </c:pt>
                <c:pt idx="918">
                  <c:v>43013</c:v>
                </c:pt>
                <c:pt idx="919">
                  <c:v>43014</c:v>
                </c:pt>
                <c:pt idx="920">
                  <c:v>43015</c:v>
                </c:pt>
                <c:pt idx="921">
                  <c:v>43016</c:v>
                </c:pt>
                <c:pt idx="922">
                  <c:v>43017</c:v>
                </c:pt>
                <c:pt idx="923">
                  <c:v>43018</c:v>
                </c:pt>
                <c:pt idx="924">
                  <c:v>43019</c:v>
                </c:pt>
                <c:pt idx="925">
                  <c:v>43020</c:v>
                </c:pt>
                <c:pt idx="926">
                  <c:v>43021</c:v>
                </c:pt>
                <c:pt idx="927">
                  <c:v>43022</c:v>
                </c:pt>
                <c:pt idx="928">
                  <c:v>43023</c:v>
                </c:pt>
                <c:pt idx="929">
                  <c:v>43024</c:v>
                </c:pt>
                <c:pt idx="930">
                  <c:v>43025</c:v>
                </c:pt>
                <c:pt idx="931">
                  <c:v>43026</c:v>
                </c:pt>
                <c:pt idx="932">
                  <c:v>43027</c:v>
                </c:pt>
                <c:pt idx="933">
                  <c:v>43028</c:v>
                </c:pt>
                <c:pt idx="934">
                  <c:v>43029</c:v>
                </c:pt>
                <c:pt idx="935">
                  <c:v>43030</c:v>
                </c:pt>
                <c:pt idx="936">
                  <c:v>43031</c:v>
                </c:pt>
                <c:pt idx="937">
                  <c:v>43032</c:v>
                </c:pt>
                <c:pt idx="938">
                  <c:v>43033</c:v>
                </c:pt>
                <c:pt idx="939">
                  <c:v>43034</c:v>
                </c:pt>
                <c:pt idx="940">
                  <c:v>43035</c:v>
                </c:pt>
                <c:pt idx="941">
                  <c:v>43036</c:v>
                </c:pt>
                <c:pt idx="942">
                  <c:v>43037</c:v>
                </c:pt>
                <c:pt idx="943">
                  <c:v>43038</c:v>
                </c:pt>
                <c:pt idx="944">
                  <c:v>43039</c:v>
                </c:pt>
                <c:pt idx="945">
                  <c:v>43040</c:v>
                </c:pt>
                <c:pt idx="946">
                  <c:v>43041</c:v>
                </c:pt>
                <c:pt idx="947">
                  <c:v>43042</c:v>
                </c:pt>
                <c:pt idx="948">
                  <c:v>43043</c:v>
                </c:pt>
                <c:pt idx="949">
                  <c:v>43044</c:v>
                </c:pt>
                <c:pt idx="950">
                  <c:v>43045</c:v>
                </c:pt>
                <c:pt idx="951">
                  <c:v>43046</c:v>
                </c:pt>
                <c:pt idx="952">
                  <c:v>43047</c:v>
                </c:pt>
                <c:pt idx="953">
                  <c:v>43048</c:v>
                </c:pt>
                <c:pt idx="954">
                  <c:v>43049</c:v>
                </c:pt>
                <c:pt idx="955">
                  <c:v>43050</c:v>
                </c:pt>
                <c:pt idx="956">
                  <c:v>43051</c:v>
                </c:pt>
                <c:pt idx="957">
                  <c:v>43052</c:v>
                </c:pt>
                <c:pt idx="958">
                  <c:v>43053</c:v>
                </c:pt>
                <c:pt idx="959">
                  <c:v>43054</c:v>
                </c:pt>
                <c:pt idx="960">
                  <c:v>43055</c:v>
                </c:pt>
                <c:pt idx="961">
                  <c:v>43056</c:v>
                </c:pt>
                <c:pt idx="962">
                  <c:v>43057</c:v>
                </c:pt>
                <c:pt idx="963">
                  <c:v>43058</c:v>
                </c:pt>
                <c:pt idx="964">
                  <c:v>43059</c:v>
                </c:pt>
                <c:pt idx="965">
                  <c:v>43060</c:v>
                </c:pt>
                <c:pt idx="966">
                  <c:v>43061</c:v>
                </c:pt>
                <c:pt idx="967">
                  <c:v>43062</c:v>
                </c:pt>
                <c:pt idx="968">
                  <c:v>43063</c:v>
                </c:pt>
                <c:pt idx="969">
                  <c:v>43064</c:v>
                </c:pt>
                <c:pt idx="970">
                  <c:v>43065</c:v>
                </c:pt>
                <c:pt idx="971">
                  <c:v>43066</c:v>
                </c:pt>
                <c:pt idx="972">
                  <c:v>43067</c:v>
                </c:pt>
                <c:pt idx="973">
                  <c:v>43068</c:v>
                </c:pt>
                <c:pt idx="974">
                  <c:v>43069</c:v>
                </c:pt>
                <c:pt idx="975">
                  <c:v>43070</c:v>
                </c:pt>
                <c:pt idx="976">
                  <c:v>43071</c:v>
                </c:pt>
                <c:pt idx="977">
                  <c:v>43072</c:v>
                </c:pt>
                <c:pt idx="978">
                  <c:v>43073</c:v>
                </c:pt>
                <c:pt idx="979">
                  <c:v>43074</c:v>
                </c:pt>
                <c:pt idx="980">
                  <c:v>43075</c:v>
                </c:pt>
                <c:pt idx="981">
                  <c:v>43076</c:v>
                </c:pt>
                <c:pt idx="982">
                  <c:v>43077</c:v>
                </c:pt>
                <c:pt idx="983">
                  <c:v>43078</c:v>
                </c:pt>
                <c:pt idx="984">
                  <c:v>43079</c:v>
                </c:pt>
                <c:pt idx="985">
                  <c:v>43080</c:v>
                </c:pt>
                <c:pt idx="986">
                  <c:v>43081</c:v>
                </c:pt>
                <c:pt idx="987">
                  <c:v>43082</c:v>
                </c:pt>
                <c:pt idx="988">
                  <c:v>43083</c:v>
                </c:pt>
                <c:pt idx="989">
                  <c:v>43084</c:v>
                </c:pt>
                <c:pt idx="990">
                  <c:v>43085</c:v>
                </c:pt>
                <c:pt idx="991">
                  <c:v>43086</c:v>
                </c:pt>
                <c:pt idx="992">
                  <c:v>43087</c:v>
                </c:pt>
                <c:pt idx="993">
                  <c:v>43088</c:v>
                </c:pt>
                <c:pt idx="994">
                  <c:v>43089</c:v>
                </c:pt>
                <c:pt idx="995">
                  <c:v>43090</c:v>
                </c:pt>
                <c:pt idx="996">
                  <c:v>43091</c:v>
                </c:pt>
                <c:pt idx="997">
                  <c:v>43092</c:v>
                </c:pt>
                <c:pt idx="998">
                  <c:v>43093</c:v>
                </c:pt>
                <c:pt idx="999">
                  <c:v>43094</c:v>
                </c:pt>
                <c:pt idx="1000">
                  <c:v>43095</c:v>
                </c:pt>
                <c:pt idx="1001">
                  <c:v>43096</c:v>
                </c:pt>
                <c:pt idx="1002">
                  <c:v>43097</c:v>
                </c:pt>
                <c:pt idx="1003">
                  <c:v>43098</c:v>
                </c:pt>
                <c:pt idx="1004">
                  <c:v>43099</c:v>
                </c:pt>
                <c:pt idx="1005">
                  <c:v>43100</c:v>
                </c:pt>
                <c:pt idx="1006">
                  <c:v>43101</c:v>
                </c:pt>
                <c:pt idx="1007">
                  <c:v>43102</c:v>
                </c:pt>
                <c:pt idx="1008">
                  <c:v>43103</c:v>
                </c:pt>
                <c:pt idx="1009">
                  <c:v>43104</c:v>
                </c:pt>
                <c:pt idx="1010">
                  <c:v>43105</c:v>
                </c:pt>
                <c:pt idx="1011">
                  <c:v>43106</c:v>
                </c:pt>
                <c:pt idx="1012">
                  <c:v>43107</c:v>
                </c:pt>
                <c:pt idx="1013">
                  <c:v>43108</c:v>
                </c:pt>
                <c:pt idx="1014">
                  <c:v>43109</c:v>
                </c:pt>
                <c:pt idx="1015">
                  <c:v>43110</c:v>
                </c:pt>
                <c:pt idx="1016">
                  <c:v>43111</c:v>
                </c:pt>
                <c:pt idx="1017">
                  <c:v>43112</c:v>
                </c:pt>
                <c:pt idx="1018">
                  <c:v>43113</c:v>
                </c:pt>
                <c:pt idx="1019">
                  <c:v>43114</c:v>
                </c:pt>
                <c:pt idx="1020">
                  <c:v>43115</c:v>
                </c:pt>
                <c:pt idx="1021">
                  <c:v>43116</c:v>
                </c:pt>
                <c:pt idx="1022">
                  <c:v>43117</c:v>
                </c:pt>
                <c:pt idx="1023">
                  <c:v>43118</c:v>
                </c:pt>
                <c:pt idx="1024">
                  <c:v>43119</c:v>
                </c:pt>
                <c:pt idx="1025">
                  <c:v>43120</c:v>
                </c:pt>
                <c:pt idx="1026">
                  <c:v>43121</c:v>
                </c:pt>
                <c:pt idx="1027">
                  <c:v>43122</c:v>
                </c:pt>
                <c:pt idx="1028">
                  <c:v>43123</c:v>
                </c:pt>
                <c:pt idx="1029">
                  <c:v>43124</c:v>
                </c:pt>
                <c:pt idx="1030">
                  <c:v>43125</c:v>
                </c:pt>
                <c:pt idx="1031">
                  <c:v>43126</c:v>
                </c:pt>
                <c:pt idx="1032">
                  <c:v>43127</c:v>
                </c:pt>
                <c:pt idx="1033">
                  <c:v>43128</c:v>
                </c:pt>
                <c:pt idx="1034">
                  <c:v>43129</c:v>
                </c:pt>
                <c:pt idx="1035">
                  <c:v>43130</c:v>
                </c:pt>
                <c:pt idx="1036">
                  <c:v>43131</c:v>
                </c:pt>
                <c:pt idx="1037">
                  <c:v>43132</c:v>
                </c:pt>
                <c:pt idx="1038">
                  <c:v>43133</c:v>
                </c:pt>
                <c:pt idx="1039">
                  <c:v>43134</c:v>
                </c:pt>
                <c:pt idx="1040">
                  <c:v>43135</c:v>
                </c:pt>
                <c:pt idx="1041">
                  <c:v>43136</c:v>
                </c:pt>
                <c:pt idx="1042">
                  <c:v>43137</c:v>
                </c:pt>
                <c:pt idx="1043">
                  <c:v>43138</c:v>
                </c:pt>
                <c:pt idx="1044">
                  <c:v>43139</c:v>
                </c:pt>
                <c:pt idx="1045">
                  <c:v>43140</c:v>
                </c:pt>
                <c:pt idx="1046">
                  <c:v>43141</c:v>
                </c:pt>
                <c:pt idx="1047">
                  <c:v>43142</c:v>
                </c:pt>
                <c:pt idx="1048">
                  <c:v>43143</c:v>
                </c:pt>
                <c:pt idx="1049">
                  <c:v>43144</c:v>
                </c:pt>
                <c:pt idx="1050">
                  <c:v>43145</c:v>
                </c:pt>
                <c:pt idx="1051">
                  <c:v>43146</c:v>
                </c:pt>
                <c:pt idx="1052">
                  <c:v>43147</c:v>
                </c:pt>
                <c:pt idx="1053">
                  <c:v>43148</c:v>
                </c:pt>
                <c:pt idx="1054">
                  <c:v>43149</c:v>
                </c:pt>
                <c:pt idx="1055">
                  <c:v>43150</c:v>
                </c:pt>
                <c:pt idx="1056">
                  <c:v>43151</c:v>
                </c:pt>
                <c:pt idx="1057">
                  <c:v>43152</c:v>
                </c:pt>
                <c:pt idx="1058">
                  <c:v>43153</c:v>
                </c:pt>
                <c:pt idx="1059">
                  <c:v>43154</c:v>
                </c:pt>
                <c:pt idx="1060">
                  <c:v>43155</c:v>
                </c:pt>
                <c:pt idx="1061">
                  <c:v>43156</c:v>
                </c:pt>
                <c:pt idx="1062">
                  <c:v>43157</c:v>
                </c:pt>
                <c:pt idx="1063">
                  <c:v>43158</c:v>
                </c:pt>
                <c:pt idx="1064">
                  <c:v>43159</c:v>
                </c:pt>
                <c:pt idx="1065">
                  <c:v>43160</c:v>
                </c:pt>
                <c:pt idx="1066">
                  <c:v>43161</c:v>
                </c:pt>
                <c:pt idx="1067">
                  <c:v>43162</c:v>
                </c:pt>
                <c:pt idx="1068">
                  <c:v>43163</c:v>
                </c:pt>
                <c:pt idx="1069">
                  <c:v>43164</c:v>
                </c:pt>
                <c:pt idx="1070">
                  <c:v>43165</c:v>
                </c:pt>
                <c:pt idx="1071">
                  <c:v>43166</c:v>
                </c:pt>
                <c:pt idx="1072">
                  <c:v>43167</c:v>
                </c:pt>
                <c:pt idx="1073">
                  <c:v>43168</c:v>
                </c:pt>
                <c:pt idx="1074">
                  <c:v>43169</c:v>
                </c:pt>
                <c:pt idx="1075">
                  <c:v>43170</c:v>
                </c:pt>
                <c:pt idx="1076">
                  <c:v>43171</c:v>
                </c:pt>
                <c:pt idx="1077">
                  <c:v>43172</c:v>
                </c:pt>
                <c:pt idx="1078">
                  <c:v>43173</c:v>
                </c:pt>
                <c:pt idx="1079">
                  <c:v>43174</c:v>
                </c:pt>
                <c:pt idx="1080">
                  <c:v>43175</c:v>
                </c:pt>
                <c:pt idx="1081">
                  <c:v>43176</c:v>
                </c:pt>
                <c:pt idx="1082">
                  <c:v>43177</c:v>
                </c:pt>
                <c:pt idx="1083">
                  <c:v>43178</c:v>
                </c:pt>
                <c:pt idx="1084">
                  <c:v>43179</c:v>
                </c:pt>
                <c:pt idx="1085">
                  <c:v>43180</c:v>
                </c:pt>
                <c:pt idx="1086">
                  <c:v>43181</c:v>
                </c:pt>
                <c:pt idx="1087">
                  <c:v>43182</c:v>
                </c:pt>
                <c:pt idx="1088">
                  <c:v>43183</c:v>
                </c:pt>
                <c:pt idx="1089">
                  <c:v>43184</c:v>
                </c:pt>
                <c:pt idx="1090">
                  <c:v>43185</c:v>
                </c:pt>
                <c:pt idx="1091">
                  <c:v>43186</c:v>
                </c:pt>
                <c:pt idx="1092">
                  <c:v>43187</c:v>
                </c:pt>
                <c:pt idx="1093">
                  <c:v>43188</c:v>
                </c:pt>
                <c:pt idx="1094">
                  <c:v>43189</c:v>
                </c:pt>
                <c:pt idx="1095">
                  <c:v>43190</c:v>
                </c:pt>
                <c:pt idx="1096">
                  <c:v>43191</c:v>
                </c:pt>
                <c:pt idx="1097">
                  <c:v>43192</c:v>
                </c:pt>
                <c:pt idx="1098">
                  <c:v>43193</c:v>
                </c:pt>
                <c:pt idx="1099">
                  <c:v>43194</c:v>
                </c:pt>
                <c:pt idx="1100">
                  <c:v>43195</c:v>
                </c:pt>
                <c:pt idx="1101">
                  <c:v>43196</c:v>
                </c:pt>
                <c:pt idx="1102">
                  <c:v>43197</c:v>
                </c:pt>
                <c:pt idx="1103">
                  <c:v>43198</c:v>
                </c:pt>
                <c:pt idx="1104">
                  <c:v>43199</c:v>
                </c:pt>
                <c:pt idx="1105">
                  <c:v>43200</c:v>
                </c:pt>
                <c:pt idx="1106">
                  <c:v>43201</c:v>
                </c:pt>
                <c:pt idx="1107">
                  <c:v>43202</c:v>
                </c:pt>
                <c:pt idx="1108">
                  <c:v>43203</c:v>
                </c:pt>
                <c:pt idx="1109">
                  <c:v>43204</c:v>
                </c:pt>
                <c:pt idx="1110">
                  <c:v>43205</c:v>
                </c:pt>
                <c:pt idx="1111">
                  <c:v>43206</c:v>
                </c:pt>
                <c:pt idx="1112">
                  <c:v>43207</c:v>
                </c:pt>
                <c:pt idx="1113">
                  <c:v>43208</c:v>
                </c:pt>
                <c:pt idx="1114">
                  <c:v>43209</c:v>
                </c:pt>
                <c:pt idx="1115">
                  <c:v>43210</c:v>
                </c:pt>
                <c:pt idx="1116">
                  <c:v>43211</c:v>
                </c:pt>
                <c:pt idx="1117">
                  <c:v>43212</c:v>
                </c:pt>
                <c:pt idx="1118">
                  <c:v>43213</c:v>
                </c:pt>
                <c:pt idx="1119">
                  <c:v>43214</c:v>
                </c:pt>
                <c:pt idx="1120">
                  <c:v>43215</c:v>
                </c:pt>
                <c:pt idx="1121">
                  <c:v>43216</c:v>
                </c:pt>
                <c:pt idx="1122">
                  <c:v>43217</c:v>
                </c:pt>
                <c:pt idx="1123">
                  <c:v>43218</c:v>
                </c:pt>
                <c:pt idx="1124">
                  <c:v>43219</c:v>
                </c:pt>
                <c:pt idx="1125">
                  <c:v>43220</c:v>
                </c:pt>
                <c:pt idx="1126">
                  <c:v>43221</c:v>
                </c:pt>
                <c:pt idx="1127">
                  <c:v>43222</c:v>
                </c:pt>
                <c:pt idx="1128">
                  <c:v>43223</c:v>
                </c:pt>
                <c:pt idx="1129">
                  <c:v>43224</c:v>
                </c:pt>
                <c:pt idx="1130">
                  <c:v>43225</c:v>
                </c:pt>
                <c:pt idx="1131">
                  <c:v>43226</c:v>
                </c:pt>
                <c:pt idx="1132">
                  <c:v>43227</c:v>
                </c:pt>
                <c:pt idx="1133">
                  <c:v>43228</c:v>
                </c:pt>
                <c:pt idx="1134">
                  <c:v>43229</c:v>
                </c:pt>
                <c:pt idx="1135">
                  <c:v>43230</c:v>
                </c:pt>
                <c:pt idx="1136">
                  <c:v>43231</c:v>
                </c:pt>
                <c:pt idx="1137">
                  <c:v>43232</c:v>
                </c:pt>
                <c:pt idx="1138">
                  <c:v>43233</c:v>
                </c:pt>
                <c:pt idx="1139">
                  <c:v>43234</c:v>
                </c:pt>
                <c:pt idx="1140">
                  <c:v>43235</c:v>
                </c:pt>
                <c:pt idx="1141">
                  <c:v>43236</c:v>
                </c:pt>
                <c:pt idx="1142">
                  <c:v>43237</c:v>
                </c:pt>
                <c:pt idx="1143">
                  <c:v>43238</c:v>
                </c:pt>
                <c:pt idx="1144">
                  <c:v>43239</c:v>
                </c:pt>
                <c:pt idx="1145">
                  <c:v>43240</c:v>
                </c:pt>
                <c:pt idx="1146">
                  <c:v>43241</c:v>
                </c:pt>
                <c:pt idx="1147">
                  <c:v>43242</c:v>
                </c:pt>
                <c:pt idx="1148">
                  <c:v>43243</c:v>
                </c:pt>
                <c:pt idx="1149">
                  <c:v>43244</c:v>
                </c:pt>
                <c:pt idx="1150">
                  <c:v>43245</c:v>
                </c:pt>
                <c:pt idx="1151">
                  <c:v>43246</c:v>
                </c:pt>
                <c:pt idx="1152">
                  <c:v>43247</c:v>
                </c:pt>
                <c:pt idx="1153">
                  <c:v>43248</c:v>
                </c:pt>
                <c:pt idx="1154">
                  <c:v>43249</c:v>
                </c:pt>
                <c:pt idx="1155">
                  <c:v>43250</c:v>
                </c:pt>
                <c:pt idx="1156">
                  <c:v>43251</c:v>
                </c:pt>
                <c:pt idx="1157">
                  <c:v>43252</c:v>
                </c:pt>
                <c:pt idx="1158">
                  <c:v>43253</c:v>
                </c:pt>
                <c:pt idx="1159">
                  <c:v>43254</c:v>
                </c:pt>
                <c:pt idx="1160">
                  <c:v>43255</c:v>
                </c:pt>
                <c:pt idx="1161">
                  <c:v>43256</c:v>
                </c:pt>
                <c:pt idx="1162">
                  <c:v>43257</c:v>
                </c:pt>
                <c:pt idx="1163">
                  <c:v>43258</c:v>
                </c:pt>
                <c:pt idx="1164">
                  <c:v>43259</c:v>
                </c:pt>
                <c:pt idx="1165">
                  <c:v>43260</c:v>
                </c:pt>
                <c:pt idx="1166">
                  <c:v>43261</c:v>
                </c:pt>
                <c:pt idx="1167">
                  <c:v>43262</c:v>
                </c:pt>
                <c:pt idx="1168">
                  <c:v>43263</c:v>
                </c:pt>
                <c:pt idx="1169">
                  <c:v>43264</c:v>
                </c:pt>
                <c:pt idx="1170">
                  <c:v>43265</c:v>
                </c:pt>
                <c:pt idx="1171">
                  <c:v>43266</c:v>
                </c:pt>
                <c:pt idx="1172">
                  <c:v>43267</c:v>
                </c:pt>
                <c:pt idx="1173">
                  <c:v>43268</c:v>
                </c:pt>
                <c:pt idx="1174">
                  <c:v>43269</c:v>
                </c:pt>
                <c:pt idx="1175">
                  <c:v>43270</c:v>
                </c:pt>
                <c:pt idx="1176">
                  <c:v>43271</c:v>
                </c:pt>
                <c:pt idx="1177">
                  <c:v>43272</c:v>
                </c:pt>
                <c:pt idx="1178">
                  <c:v>43273</c:v>
                </c:pt>
                <c:pt idx="1179">
                  <c:v>43274</c:v>
                </c:pt>
                <c:pt idx="1180">
                  <c:v>43275</c:v>
                </c:pt>
                <c:pt idx="1181">
                  <c:v>43276</c:v>
                </c:pt>
                <c:pt idx="1182">
                  <c:v>43277</c:v>
                </c:pt>
                <c:pt idx="1183">
                  <c:v>43278</c:v>
                </c:pt>
                <c:pt idx="1184">
                  <c:v>43279</c:v>
                </c:pt>
                <c:pt idx="1185">
                  <c:v>43280</c:v>
                </c:pt>
                <c:pt idx="1186">
                  <c:v>43281</c:v>
                </c:pt>
                <c:pt idx="1187">
                  <c:v>43282</c:v>
                </c:pt>
                <c:pt idx="1188">
                  <c:v>43283</c:v>
                </c:pt>
                <c:pt idx="1189">
                  <c:v>43284</c:v>
                </c:pt>
                <c:pt idx="1190">
                  <c:v>43285</c:v>
                </c:pt>
                <c:pt idx="1191">
                  <c:v>43286</c:v>
                </c:pt>
                <c:pt idx="1192">
                  <c:v>43287</c:v>
                </c:pt>
                <c:pt idx="1193">
                  <c:v>43288</c:v>
                </c:pt>
                <c:pt idx="1194">
                  <c:v>43289</c:v>
                </c:pt>
                <c:pt idx="1195">
                  <c:v>43290</c:v>
                </c:pt>
                <c:pt idx="1196">
                  <c:v>43291</c:v>
                </c:pt>
                <c:pt idx="1197">
                  <c:v>43292</c:v>
                </c:pt>
                <c:pt idx="1198">
                  <c:v>43293</c:v>
                </c:pt>
                <c:pt idx="1199">
                  <c:v>43294</c:v>
                </c:pt>
                <c:pt idx="1200">
                  <c:v>43295</c:v>
                </c:pt>
                <c:pt idx="1201">
                  <c:v>43296</c:v>
                </c:pt>
                <c:pt idx="1202">
                  <c:v>43297</c:v>
                </c:pt>
                <c:pt idx="1203">
                  <c:v>43298</c:v>
                </c:pt>
                <c:pt idx="1204">
                  <c:v>43299</c:v>
                </c:pt>
                <c:pt idx="1205">
                  <c:v>43300</c:v>
                </c:pt>
                <c:pt idx="1206">
                  <c:v>43301</c:v>
                </c:pt>
                <c:pt idx="1207">
                  <c:v>43302</c:v>
                </c:pt>
                <c:pt idx="1208">
                  <c:v>43303</c:v>
                </c:pt>
                <c:pt idx="1209">
                  <c:v>43304</c:v>
                </c:pt>
                <c:pt idx="1210">
                  <c:v>43305</c:v>
                </c:pt>
                <c:pt idx="1211">
                  <c:v>43306</c:v>
                </c:pt>
                <c:pt idx="1212">
                  <c:v>43307</c:v>
                </c:pt>
                <c:pt idx="1213">
                  <c:v>43308</c:v>
                </c:pt>
                <c:pt idx="1214">
                  <c:v>43309</c:v>
                </c:pt>
                <c:pt idx="1215">
                  <c:v>43310</c:v>
                </c:pt>
                <c:pt idx="1216">
                  <c:v>43311</c:v>
                </c:pt>
                <c:pt idx="1217">
                  <c:v>43312</c:v>
                </c:pt>
                <c:pt idx="1218">
                  <c:v>43313</c:v>
                </c:pt>
                <c:pt idx="1219">
                  <c:v>43314</c:v>
                </c:pt>
                <c:pt idx="1220">
                  <c:v>43315</c:v>
                </c:pt>
                <c:pt idx="1221">
                  <c:v>43316</c:v>
                </c:pt>
                <c:pt idx="1222">
                  <c:v>43317</c:v>
                </c:pt>
                <c:pt idx="1223">
                  <c:v>43318</c:v>
                </c:pt>
                <c:pt idx="1224">
                  <c:v>43319</c:v>
                </c:pt>
                <c:pt idx="1225">
                  <c:v>43320</c:v>
                </c:pt>
                <c:pt idx="1226">
                  <c:v>43321</c:v>
                </c:pt>
                <c:pt idx="1227">
                  <c:v>43322</c:v>
                </c:pt>
                <c:pt idx="1228">
                  <c:v>43323</c:v>
                </c:pt>
                <c:pt idx="1229">
                  <c:v>43324</c:v>
                </c:pt>
                <c:pt idx="1230">
                  <c:v>43325</c:v>
                </c:pt>
                <c:pt idx="1231">
                  <c:v>43326</c:v>
                </c:pt>
                <c:pt idx="1232">
                  <c:v>43327</c:v>
                </c:pt>
                <c:pt idx="1233">
                  <c:v>43328</c:v>
                </c:pt>
                <c:pt idx="1234">
                  <c:v>43329</c:v>
                </c:pt>
                <c:pt idx="1235">
                  <c:v>43330</c:v>
                </c:pt>
                <c:pt idx="1236">
                  <c:v>43331</c:v>
                </c:pt>
                <c:pt idx="1237">
                  <c:v>43332</c:v>
                </c:pt>
                <c:pt idx="1238">
                  <c:v>43333</c:v>
                </c:pt>
                <c:pt idx="1239">
                  <c:v>43334</c:v>
                </c:pt>
                <c:pt idx="1240">
                  <c:v>43335</c:v>
                </c:pt>
                <c:pt idx="1241">
                  <c:v>43336</c:v>
                </c:pt>
                <c:pt idx="1242">
                  <c:v>43337</c:v>
                </c:pt>
                <c:pt idx="1243">
                  <c:v>43338</c:v>
                </c:pt>
                <c:pt idx="1244">
                  <c:v>43339</c:v>
                </c:pt>
                <c:pt idx="1245">
                  <c:v>43340</c:v>
                </c:pt>
                <c:pt idx="1246">
                  <c:v>43341</c:v>
                </c:pt>
                <c:pt idx="1247">
                  <c:v>43342</c:v>
                </c:pt>
                <c:pt idx="1248">
                  <c:v>43343</c:v>
                </c:pt>
                <c:pt idx="1249">
                  <c:v>43344</c:v>
                </c:pt>
                <c:pt idx="1250">
                  <c:v>43345</c:v>
                </c:pt>
                <c:pt idx="1251">
                  <c:v>43346</c:v>
                </c:pt>
                <c:pt idx="1252">
                  <c:v>43347</c:v>
                </c:pt>
                <c:pt idx="1253">
                  <c:v>43348</c:v>
                </c:pt>
                <c:pt idx="1254">
                  <c:v>43349</c:v>
                </c:pt>
                <c:pt idx="1255">
                  <c:v>43350</c:v>
                </c:pt>
                <c:pt idx="1256">
                  <c:v>43351</c:v>
                </c:pt>
                <c:pt idx="1257">
                  <c:v>43352</c:v>
                </c:pt>
                <c:pt idx="1258">
                  <c:v>43353</c:v>
                </c:pt>
                <c:pt idx="1259">
                  <c:v>43354</c:v>
                </c:pt>
                <c:pt idx="1260">
                  <c:v>43355</c:v>
                </c:pt>
                <c:pt idx="1261">
                  <c:v>43356</c:v>
                </c:pt>
                <c:pt idx="1262">
                  <c:v>43357</c:v>
                </c:pt>
                <c:pt idx="1263">
                  <c:v>43358</c:v>
                </c:pt>
                <c:pt idx="1264">
                  <c:v>43359</c:v>
                </c:pt>
                <c:pt idx="1265">
                  <c:v>43360</c:v>
                </c:pt>
                <c:pt idx="1266">
                  <c:v>43361</c:v>
                </c:pt>
                <c:pt idx="1267">
                  <c:v>43362</c:v>
                </c:pt>
                <c:pt idx="1268">
                  <c:v>43363</c:v>
                </c:pt>
                <c:pt idx="1269">
                  <c:v>43364</c:v>
                </c:pt>
                <c:pt idx="1270">
                  <c:v>43365</c:v>
                </c:pt>
                <c:pt idx="1271">
                  <c:v>43366</c:v>
                </c:pt>
                <c:pt idx="1272">
                  <c:v>43367</c:v>
                </c:pt>
                <c:pt idx="1273">
                  <c:v>43368</c:v>
                </c:pt>
                <c:pt idx="1274">
                  <c:v>43369</c:v>
                </c:pt>
                <c:pt idx="1275">
                  <c:v>43370</c:v>
                </c:pt>
                <c:pt idx="1276">
                  <c:v>43371</c:v>
                </c:pt>
                <c:pt idx="1277">
                  <c:v>43372</c:v>
                </c:pt>
                <c:pt idx="1278">
                  <c:v>43373</c:v>
                </c:pt>
                <c:pt idx="1279">
                  <c:v>43374</c:v>
                </c:pt>
                <c:pt idx="1280">
                  <c:v>43375</c:v>
                </c:pt>
                <c:pt idx="1281">
                  <c:v>43376</c:v>
                </c:pt>
                <c:pt idx="1282">
                  <c:v>43377</c:v>
                </c:pt>
                <c:pt idx="1283">
                  <c:v>43378</c:v>
                </c:pt>
                <c:pt idx="1284">
                  <c:v>43379</c:v>
                </c:pt>
                <c:pt idx="1285">
                  <c:v>43380</c:v>
                </c:pt>
                <c:pt idx="1286">
                  <c:v>43381</c:v>
                </c:pt>
                <c:pt idx="1287">
                  <c:v>43382</c:v>
                </c:pt>
                <c:pt idx="1288">
                  <c:v>43383</c:v>
                </c:pt>
                <c:pt idx="1289">
                  <c:v>43384</c:v>
                </c:pt>
                <c:pt idx="1290">
                  <c:v>43385</c:v>
                </c:pt>
                <c:pt idx="1291">
                  <c:v>43386</c:v>
                </c:pt>
                <c:pt idx="1292">
                  <c:v>43387</c:v>
                </c:pt>
                <c:pt idx="1293">
                  <c:v>43388</c:v>
                </c:pt>
                <c:pt idx="1294">
                  <c:v>43389</c:v>
                </c:pt>
                <c:pt idx="1295">
                  <c:v>43390</c:v>
                </c:pt>
                <c:pt idx="1296">
                  <c:v>43391</c:v>
                </c:pt>
                <c:pt idx="1297">
                  <c:v>43392</c:v>
                </c:pt>
                <c:pt idx="1298">
                  <c:v>43393</c:v>
                </c:pt>
                <c:pt idx="1299">
                  <c:v>43394</c:v>
                </c:pt>
                <c:pt idx="1300">
                  <c:v>43395</c:v>
                </c:pt>
                <c:pt idx="1301">
                  <c:v>43396</c:v>
                </c:pt>
                <c:pt idx="1302">
                  <c:v>43397</c:v>
                </c:pt>
                <c:pt idx="1303">
                  <c:v>43398</c:v>
                </c:pt>
                <c:pt idx="1304">
                  <c:v>43399</c:v>
                </c:pt>
                <c:pt idx="1305">
                  <c:v>43400</c:v>
                </c:pt>
                <c:pt idx="1306">
                  <c:v>43401</c:v>
                </c:pt>
                <c:pt idx="1307">
                  <c:v>43402</c:v>
                </c:pt>
                <c:pt idx="1308">
                  <c:v>43403</c:v>
                </c:pt>
                <c:pt idx="1309">
                  <c:v>43404</c:v>
                </c:pt>
                <c:pt idx="1310">
                  <c:v>43405</c:v>
                </c:pt>
                <c:pt idx="1311">
                  <c:v>43406</c:v>
                </c:pt>
                <c:pt idx="1312">
                  <c:v>43407</c:v>
                </c:pt>
                <c:pt idx="1313">
                  <c:v>43408</c:v>
                </c:pt>
                <c:pt idx="1314">
                  <c:v>43409</c:v>
                </c:pt>
                <c:pt idx="1315">
                  <c:v>43410</c:v>
                </c:pt>
                <c:pt idx="1316">
                  <c:v>43411</c:v>
                </c:pt>
                <c:pt idx="1317">
                  <c:v>43412</c:v>
                </c:pt>
                <c:pt idx="1318">
                  <c:v>43413</c:v>
                </c:pt>
                <c:pt idx="1319">
                  <c:v>43414</c:v>
                </c:pt>
                <c:pt idx="1320">
                  <c:v>43415</c:v>
                </c:pt>
                <c:pt idx="1321">
                  <c:v>43416</c:v>
                </c:pt>
                <c:pt idx="1322">
                  <c:v>43417</c:v>
                </c:pt>
                <c:pt idx="1323">
                  <c:v>43418</c:v>
                </c:pt>
                <c:pt idx="1324">
                  <c:v>43419</c:v>
                </c:pt>
                <c:pt idx="1325">
                  <c:v>43420</c:v>
                </c:pt>
                <c:pt idx="1326">
                  <c:v>43421</c:v>
                </c:pt>
                <c:pt idx="1327">
                  <c:v>43422</c:v>
                </c:pt>
                <c:pt idx="1328">
                  <c:v>43423</c:v>
                </c:pt>
                <c:pt idx="1329">
                  <c:v>43424</c:v>
                </c:pt>
                <c:pt idx="1330">
                  <c:v>43425</c:v>
                </c:pt>
                <c:pt idx="1331">
                  <c:v>43426</c:v>
                </c:pt>
                <c:pt idx="1332">
                  <c:v>43427</c:v>
                </c:pt>
                <c:pt idx="1333">
                  <c:v>43428</c:v>
                </c:pt>
                <c:pt idx="1334">
                  <c:v>43429</c:v>
                </c:pt>
                <c:pt idx="1335">
                  <c:v>43430</c:v>
                </c:pt>
                <c:pt idx="1336">
                  <c:v>43431</c:v>
                </c:pt>
                <c:pt idx="1337">
                  <c:v>43432</c:v>
                </c:pt>
                <c:pt idx="1338">
                  <c:v>43433</c:v>
                </c:pt>
                <c:pt idx="1339">
                  <c:v>43434</c:v>
                </c:pt>
                <c:pt idx="1340">
                  <c:v>43435</c:v>
                </c:pt>
                <c:pt idx="1341">
                  <c:v>43436</c:v>
                </c:pt>
                <c:pt idx="1342">
                  <c:v>43437</c:v>
                </c:pt>
                <c:pt idx="1343">
                  <c:v>43438</c:v>
                </c:pt>
                <c:pt idx="1344">
                  <c:v>43439</c:v>
                </c:pt>
                <c:pt idx="1345">
                  <c:v>43440</c:v>
                </c:pt>
                <c:pt idx="1346">
                  <c:v>43441</c:v>
                </c:pt>
                <c:pt idx="1347">
                  <c:v>43442</c:v>
                </c:pt>
                <c:pt idx="1348">
                  <c:v>43443</c:v>
                </c:pt>
                <c:pt idx="1349">
                  <c:v>43444</c:v>
                </c:pt>
                <c:pt idx="1350">
                  <c:v>43445</c:v>
                </c:pt>
                <c:pt idx="1351">
                  <c:v>43446</c:v>
                </c:pt>
                <c:pt idx="1352">
                  <c:v>43447</c:v>
                </c:pt>
                <c:pt idx="1353">
                  <c:v>43448</c:v>
                </c:pt>
                <c:pt idx="1354">
                  <c:v>43449</c:v>
                </c:pt>
                <c:pt idx="1355">
                  <c:v>43450</c:v>
                </c:pt>
                <c:pt idx="1356">
                  <c:v>43451</c:v>
                </c:pt>
                <c:pt idx="1357">
                  <c:v>43452</c:v>
                </c:pt>
                <c:pt idx="1358">
                  <c:v>43453</c:v>
                </c:pt>
                <c:pt idx="1359">
                  <c:v>43454</c:v>
                </c:pt>
                <c:pt idx="1360">
                  <c:v>43455</c:v>
                </c:pt>
                <c:pt idx="1361">
                  <c:v>43456</c:v>
                </c:pt>
                <c:pt idx="1362">
                  <c:v>43457</c:v>
                </c:pt>
                <c:pt idx="1363">
                  <c:v>43458</c:v>
                </c:pt>
                <c:pt idx="1364">
                  <c:v>43459</c:v>
                </c:pt>
                <c:pt idx="1365">
                  <c:v>43460</c:v>
                </c:pt>
                <c:pt idx="1366">
                  <c:v>43461</c:v>
                </c:pt>
                <c:pt idx="1367">
                  <c:v>43462</c:v>
                </c:pt>
                <c:pt idx="1368">
                  <c:v>43463</c:v>
                </c:pt>
                <c:pt idx="1369">
                  <c:v>43464</c:v>
                </c:pt>
                <c:pt idx="1370">
                  <c:v>43465</c:v>
                </c:pt>
                <c:pt idx="1371">
                  <c:v>43466</c:v>
                </c:pt>
                <c:pt idx="1372">
                  <c:v>43467</c:v>
                </c:pt>
                <c:pt idx="1373">
                  <c:v>43468</c:v>
                </c:pt>
                <c:pt idx="1374">
                  <c:v>43469</c:v>
                </c:pt>
                <c:pt idx="1375">
                  <c:v>43470</c:v>
                </c:pt>
                <c:pt idx="1376">
                  <c:v>43471</c:v>
                </c:pt>
                <c:pt idx="1377">
                  <c:v>43472</c:v>
                </c:pt>
                <c:pt idx="1378">
                  <c:v>43473</c:v>
                </c:pt>
                <c:pt idx="1379">
                  <c:v>43474</c:v>
                </c:pt>
                <c:pt idx="1380">
                  <c:v>43475</c:v>
                </c:pt>
                <c:pt idx="1381">
                  <c:v>43476</c:v>
                </c:pt>
                <c:pt idx="1382">
                  <c:v>43477</c:v>
                </c:pt>
                <c:pt idx="1383">
                  <c:v>43478</c:v>
                </c:pt>
                <c:pt idx="1384">
                  <c:v>43479</c:v>
                </c:pt>
                <c:pt idx="1385">
                  <c:v>43480</c:v>
                </c:pt>
                <c:pt idx="1386">
                  <c:v>43481</c:v>
                </c:pt>
                <c:pt idx="1387">
                  <c:v>43482</c:v>
                </c:pt>
                <c:pt idx="1388">
                  <c:v>43483</c:v>
                </c:pt>
                <c:pt idx="1389">
                  <c:v>43484</c:v>
                </c:pt>
                <c:pt idx="1390">
                  <c:v>43485</c:v>
                </c:pt>
                <c:pt idx="1391">
                  <c:v>43486</c:v>
                </c:pt>
                <c:pt idx="1392">
                  <c:v>43487</c:v>
                </c:pt>
                <c:pt idx="1393">
                  <c:v>43488</c:v>
                </c:pt>
                <c:pt idx="1394">
                  <c:v>43489</c:v>
                </c:pt>
                <c:pt idx="1395">
                  <c:v>43490</c:v>
                </c:pt>
                <c:pt idx="1396">
                  <c:v>43491</c:v>
                </c:pt>
                <c:pt idx="1397">
                  <c:v>43492</c:v>
                </c:pt>
                <c:pt idx="1398">
                  <c:v>43493</c:v>
                </c:pt>
                <c:pt idx="1399">
                  <c:v>43494</c:v>
                </c:pt>
                <c:pt idx="1400">
                  <c:v>43495</c:v>
                </c:pt>
                <c:pt idx="1401">
                  <c:v>43496</c:v>
                </c:pt>
                <c:pt idx="1402">
                  <c:v>43497</c:v>
                </c:pt>
                <c:pt idx="1403">
                  <c:v>43498</c:v>
                </c:pt>
                <c:pt idx="1404">
                  <c:v>43499</c:v>
                </c:pt>
                <c:pt idx="1405">
                  <c:v>43500</c:v>
                </c:pt>
                <c:pt idx="1406">
                  <c:v>43501</c:v>
                </c:pt>
                <c:pt idx="1407">
                  <c:v>43502</c:v>
                </c:pt>
                <c:pt idx="1408">
                  <c:v>43503</c:v>
                </c:pt>
                <c:pt idx="1409">
                  <c:v>43504</c:v>
                </c:pt>
                <c:pt idx="1410">
                  <c:v>43505</c:v>
                </c:pt>
                <c:pt idx="1411">
                  <c:v>43506</c:v>
                </c:pt>
                <c:pt idx="1412">
                  <c:v>43507</c:v>
                </c:pt>
                <c:pt idx="1413">
                  <c:v>43508</c:v>
                </c:pt>
                <c:pt idx="1414">
                  <c:v>43509</c:v>
                </c:pt>
                <c:pt idx="1415">
                  <c:v>43510</c:v>
                </c:pt>
                <c:pt idx="1416">
                  <c:v>43511</c:v>
                </c:pt>
                <c:pt idx="1417">
                  <c:v>43512</c:v>
                </c:pt>
                <c:pt idx="1418">
                  <c:v>43513</c:v>
                </c:pt>
                <c:pt idx="1419">
                  <c:v>43514</c:v>
                </c:pt>
                <c:pt idx="1420">
                  <c:v>43515</c:v>
                </c:pt>
                <c:pt idx="1421">
                  <c:v>43516</c:v>
                </c:pt>
                <c:pt idx="1422">
                  <c:v>43517</c:v>
                </c:pt>
                <c:pt idx="1423">
                  <c:v>43518</c:v>
                </c:pt>
                <c:pt idx="1424">
                  <c:v>43519</c:v>
                </c:pt>
                <c:pt idx="1425">
                  <c:v>43520</c:v>
                </c:pt>
                <c:pt idx="1426">
                  <c:v>43521</c:v>
                </c:pt>
                <c:pt idx="1427">
                  <c:v>43522</c:v>
                </c:pt>
                <c:pt idx="1428">
                  <c:v>43523</c:v>
                </c:pt>
                <c:pt idx="1429">
                  <c:v>43524</c:v>
                </c:pt>
                <c:pt idx="1430">
                  <c:v>43525</c:v>
                </c:pt>
                <c:pt idx="1431">
                  <c:v>43526</c:v>
                </c:pt>
                <c:pt idx="1432">
                  <c:v>43527</c:v>
                </c:pt>
                <c:pt idx="1433">
                  <c:v>43528</c:v>
                </c:pt>
                <c:pt idx="1434">
                  <c:v>43529</c:v>
                </c:pt>
                <c:pt idx="1435">
                  <c:v>43530</c:v>
                </c:pt>
                <c:pt idx="1436">
                  <c:v>43531</c:v>
                </c:pt>
                <c:pt idx="1437">
                  <c:v>43532</c:v>
                </c:pt>
                <c:pt idx="1438">
                  <c:v>43533</c:v>
                </c:pt>
                <c:pt idx="1439">
                  <c:v>43534</c:v>
                </c:pt>
                <c:pt idx="1440">
                  <c:v>43535</c:v>
                </c:pt>
                <c:pt idx="1441">
                  <c:v>43536</c:v>
                </c:pt>
                <c:pt idx="1442">
                  <c:v>43537</c:v>
                </c:pt>
                <c:pt idx="1443">
                  <c:v>43538</c:v>
                </c:pt>
                <c:pt idx="1444">
                  <c:v>43539</c:v>
                </c:pt>
                <c:pt idx="1445">
                  <c:v>43540</c:v>
                </c:pt>
                <c:pt idx="1446">
                  <c:v>43541</c:v>
                </c:pt>
                <c:pt idx="1447">
                  <c:v>43542</c:v>
                </c:pt>
                <c:pt idx="1448">
                  <c:v>43543</c:v>
                </c:pt>
                <c:pt idx="1449">
                  <c:v>43544</c:v>
                </c:pt>
                <c:pt idx="1450">
                  <c:v>43545</c:v>
                </c:pt>
                <c:pt idx="1451">
                  <c:v>43546</c:v>
                </c:pt>
                <c:pt idx="1452">
                  <c:v>43547</c:v>
                </c:pt>
                <c:pt idx="1453">
                  <c:v>43548</c:v>
                </c:pt>
                <c:pt idx="1454">
                  <c:v>43549</c:v>
                </c:pt>
                <c:pt idx="1455">
                  <c:v>43550</c:v>
                </c:pt>
                <c:pt idx="1456">
                  <c:v>43551</c:v>
                </c:pt>
                <c:pt idx="1457">
                  <c:v>43552</c:v>
                </c:pt>
                <c:pt idx="1458">
                  <c:v>43553</c:v>
                </c:pt>
                <c:pt idx="1459">
                  <c:v>43554</c:v>
                </c:pt>
                <c:pt idx="1460">
                  <c:v>43555</c:v>
                </c:pt>
                <c:pt idx="1461">
                  <c:v>43556</c:v>
                </c:pt>
                <c:pt idx="1462">
                  <c:v>43557</c:v>
                </c:pt>
                <c:pt idx="1463">
                  <c:v>43558</c:v>
                </c:pt>
                <c:pt idx="1464">
                  <c:v>43559</c:v>
                </c:pt>
                <c:pt idx="1465">
                  <c:v>43560</c:v>
                </c:pt>
                <c:pt idx="1466">
                  <c:v>43561</c:v>
                </c:pt>
                <c:pt idx="1467">
                  <c:v>43562</c:v>
                </c:pt>
                <c:pt idx="1468">
                  <c:v>43563</c:v>
                </c:pt>
                <c:pt idx="1469">
                  <c:v>43564</c:v>
                </c:pt>
                <c:pt idx="1470">
                  <c:v>43565</c:v>
                </c:pt>
                <c:pt idx="1471">
                  <c:v>43566</c:v>
                </c:pt>
                <c:pt idx="1472">
                  <c:v>43567</c:v>
                </c:pt>
                <c:pt idx="1473">
                  <c:v>43568</c:v>
                </c:pt>
                <c:pt idx="1474">
                  <c:v>43569</c:v>
                </c:pt>
                <c:pt idx="1475">
                  <c:v>43570</c:v>
                </c:pt>
                <c:pt idx="1476">
                  <c:v>43571</c:v>
                </c:pt>
                <c:pt idx="1477">
                  <c:v>43572</c:v>
                </c:pt>
                <c:pt idx="1478">
                  <c:v>43573</c:v>
                </c:pt>
                <c:pt idx="1479">
                  <c:v>43574</c:v>
                </c:pt>
                <c:pt idx="1480">
                  <c:v>43575</c:v>
                </c:pt>
                <c:pt idx="1481">
                  <c:v>43576</c:v>
                </c:pt>
                <c:pt idx="1482">
                  <c:v>43577</c:v>
                </c:pt>
                <c:pt idx="1483">
                  <c:v>43578</c:v>
                </c:pt>
                <c:pt idx="1484">
                  <c:v>43579</c:v>
                </c:pt>
                <c:pt idx="1485">
                  <c:v>43580</c:v>
                </c:pt>
                <c:pt idx="1486">
                  <c:v>43581</c:v>
                </c:pt>
                <c:pt idx="1487">
                  <c:v>43582</c:v>
                </c:pt>
                <c:pt idx="1488">
                  <c:v>43583</c:v>
                </c:pt>
                <c:pt idx="1489">
                  <c:v>43584</c:v>
                </c:pt>
                <c:pt idx="1490">
                  <c:v>43585</c:v>
                </c:pt>
                <c:pt idx="1491">
                  <c:v>43586</c:v>
                </c:pt>
                <c:pt idx="1492">
                  <c:v>43587</c:v>
                </c:pt>
                <c:pt idx="1493">
                  <c:v>43588</c:v>
                </c:pt>
                <c:pt idx="1494">
                  <c:v>43589</c:v>
                </c:pt>
                <c:pt idx="1495">
                  <c:v>43590</c:v>
                </c:pt>
                <c:pt idx="1496">
                  <c:v>43591</c:v>
                </c:pt>
                <c:pt idx="1497">
                  <c:v>43592</c:v>
                </c:pt>
                <c:pt idx="1498">
                  <c:v>43593</c:v>
                </c:pt>
                <c:pt idx="1499">
                  <c:v>43594</c:v>
                </c:pt>
                <c:pt idx="1500">
                  <c:v>43595</c:v>
                </c:pt>
                <c:pt idx="1501">
                  <c:v>43596</c:v>
                </c:pt>
                <c:pt idx="1502">
                  <c:v>43597</c:v>
                </c:pt>
                <c:pt idx="1503">
                  <c:v>43598</c:v>
                </c:pt>
                <c:pt idx="1504">
                  <c:v>43599</c:v>
                </c:pt>
                <c:pt idx="1505">
                  <c:v>43600</c:v>
                </c:pt>
                <c:pt idx="1506">
                  <c:v>43601</c:v>
                </c:pt>
                <c:pt idx="1507">
                  <c:v>43602</c:v>
                </c:pt>
                <c:pt idx="1508">
                  <c:v>43603</c:v>
                </c:pt>
                <c:pt idx="1509">
                  <c:v>43604</c:v>
                </c:pt>
                <c:pt idx="1510">
                  <c:v>43605</c:v>
                </c:pt>
                <c:pt idx="1511">
                  <c:v>43606</c:v>
                </c:pt>
                <c:pt idx="1512">
                  <c:v>43607</c:v>
                </c:pt>
                <c:pt idx="1513">
                  <c:v>43608</c:v>
                </c:pt>
                <c:pt idx="1514">
                  <c:v>43609</c:v>
                </c:pt>
                <c:pt idx="1515">
                  <c:v>43610</c:v>
                </c:pt>
                <c:pt idx="1516">
                  <c:v>43611</c:v>
                </c:pt>
                <c:pt idx="1517">
                  <c:v>43612</c:v>
                </c:pt>
                <c:pt idx="1518">
                  <c:v>43613</c:v>
                </c:pt>
                <c:pt idx="1519">
                  <c:v>43614</c:v>
                </c:pt>
                <c:pt idx="1520">
                  <c:v>43615</c:v>
                </c:pt>
                <c:pt idx="1521">
                  <c:v>43616</c:v>
                </c:pt>
                <c:pt idx="1522">
                  <c:v>43617</c:v>
                </c:pt>
                <c:pt idx="1523">
                  <c:v>43618</c:v>
                </c:pt>
                <c:pt idx="1524">
                  <c:v>43619</c:v>
                </c:pt>
                <c:pt idx="1525">
                  <c:v>43620</c:v>
                </c:pt>
                <c:pt idx="1526">
                  <c:v>43621</c:v>
                </c:pt>
                <c:pt idx="1527">
                  <c:v>43622</c:v>
                </c:pt>
                <c:pt idx="1528">
                  <c:v>43623</c:v>
                </c:pt>
                <c:pt idx="1529">
                  <c:v>43624</c:v>
                </c:pt>
                <c:pt idx="1530">
                  <c:v>43625</c:v>
                </c:pt>
                <c:pt idx="1531">
                  <c:v>43626</c:v>
                </c:pt>
                <c:pt idx="1532">
                  <c:v>43627</c:v>
                </c:pt>
                <c:pt idx="1533">
                  <c:v>43628</c:v>
                </c:pt>
                <c:pt idx="1534">
                  <c:v>43629</c:v>
                </c:pt>
                <c:pt idx="1535">
                  <c:v>43630</c:v>
                </c:pt>
                <c:pt idx="1536">
                  <c:v>43631</c:v>
                </c:pt>
                <c:pt idx="1537">
                  <c:v>43632</c:v>
                </c:pt>
                <c:pt idx="1538">
                  <c:v>43633</c:v>
                </c:pt>
                <c:pt idx="1539">
                  <c:v>43634</c:v>
                </c:pt>
                <c:pt idx="1540">
                  <c:v>43635</c:v>
                </c:pt>
                <c:pt idx="1541">
                  <c:v>43636</c:v>
                </c:pt>
                <c:pt idx="1542">
                  <c:v>43637</c:v>
                </c:pt>
                <c:pt idx="1543">
                  <c:v>43638</c:v>
                </c:pt>
                <c:pt idx="1544">
                  <c:v>43639</c:v>
                </c:pt>
                <c:pt idx="1545">
                  <c:v>43640</c:v>
                </c:pt>
                <c:pt idx="1546">
                  <c:v>43641</c:v>
                </c:pt>
                <c:pt idx="1547">
                  <c:v>43642</c:v>
                </c:pt>
                <c:pt idx="1548">
                  <c:v>43643</c:v>
                </c:pt>
                <c:pt idx="1549">
                  <c:v>43644</c:v>
                </c:pt>
                <c:pt idx="1550">
                  <c:v>43645</c:v>
                </c:pt>
                <c:pt idx="1551">
                  <c:v>43646</c:v>
                </c:pt>
                <c:pt idx="1552">
                  <c:v>43647</c:v>
                </c:pt>
                <c:pt idx="1553">
                  <c:v>43648</c:v>
                </c:pt>
                <c:pt idx="1554">
                  <c:v>43649</c:v>
                </c:pt>
                <c:pt idx="1555">
                  <c:v>43650</c:v>
                </c:pt>
                <c:pt idx="1556">
                  <c:v>43651</c:v>
                </c:pt>
                <c:pt idx="1557">
                  <c:v>43652</c:v>
                </c:pt>
                <c:pt idx="1558">
                  <c:v>43653</c:v>
                </c:pt>
                <c:pt idx="1559">
                  <c:v>43654</c:v>
                </c:pt>
                <c:pt idx="1560">
                  <c:v>43655</c:v>
                </c:pt>
                <c:pt idx="1561">
                  <c:v>43656</c:v>
                </c:pt>
                <c:pt idx="1562">
                  <c:v>43657</c:v>
                </c:pt>
                <c:pt idx="1563">
                  <c:v>43658</c:v>
                </c:pt>
                <c:pt idx="1564">
                  <c:v>43659</c:v>
                </c:pt>
                <c:pt idx="1565">
                  <c:v>43660</c:v>
                </c:pt>
                <c:pt idx="1566">
                  <c:v>43661</c:v>
                </c:pt>
                <c:pt idx="1567">
                  <c:v>43662</c:v>
                </c:pt>
                <c:pt idx="1568">
                  <c:v>43663</c:v>
                </c:pt>
                <c:pt idx="1569">
                  <c:v>43664</c:v>
                </c:pt>
                <c:pt idx="1570">
                  <c:v>43665</c:v>
                </c:pt>
                <c:pt idx="1571">
                  <c:v>43666</c:v>
                </c:pt>
                <c:pt idx="1572">
                  <c:v>43667</c:v>
                </c:pt>
                <c:pt idx="1573">
                  <c:v>43668</c:v>
                </c:pt>
                <c:pt idx="1574">
                  <c:v>43669</c:v>
                </c:pt>
                <c:pt idx="1575">
                  <c:v>43670</c:v>
                </c:pt>
                <c:pt idx="1576">
                  <c:v>43671</c:v>
                </c:pt>
                <c:pt idx="1577">
                  <c:v>43672</c:v>
                </c:pt>
                <c:pt idx="1578">
                  <c:v>43673</c:v>
                </c:pt>
                <c:pt idx="1579">
                  <c:v>43674</c:v>
                </c:pt>
                <c:pt idx="1580">
                  <c:v>43675</c:v>
                </c:pt>
                <c:pt idx="1581">
                  <c:v>43676</c:v>
                </c:pt>
                <c:pt idx="1582">
                  <c:v>43677</c:v>
                </c:pt>
                <c:pt idx="1583">
                  <c:v>43678</c:v>
                </c:pt>
                <c:pt idx="1584">
                  <c:v>43679</c:v>
                </c:pt>
                <c:pt idx="1585">
                  <c:v>43680</c:v>
                </c:pt>
                <c:pt idx="1586">
                  <c:v>43681</c:v>
                </c:pt>
                <c:pt idx="1587">
                  <c:v>43682</c:v>
                </c:pt>
                <c:pt idx="1588">
                  <c:v>43683</c:v>
                </c:pt>
                <c:pt idx="1589">
                  <c:v>43684</c:v>
                </c:pt>
                <c:pt idx="1590">
                  <c:v>43685</c:v>
                </c:pt>
                <c:pt idx="1591">
                  <c:v>43686</c:v>
                </c:pt>
                <c:pt idx="1592">
                  <c:v>43687</c:v>
                </c:pt>
                <c:pt idx="1593">
                  <c:v>43688</c:v>
                </c:pt>
                <c:pt idx="1594">
                  <c:v>43689</c:v>
                </c:pt>
                <c:pt idx="1595">
                  <c:v>43690</c:v>
                </c:pt>
                <c:pt idx="1596">
                  <c:v>43691</c:v>
                </c:pt>
                <c:pt idx="1597">
                  <c:v>43692</c:v>
                </c:pt>
                <c:pt idx="1598">
                  <c:v>43693</c:v>
                </c:pt>
                <c:pt idx="1599">
                  <c:v>43694</c:v>
                </c:pt>
                <c:pt idx="1600">
                  <c:v>43695</c:v>
                </c:pt>
                <c:pt idx="1601">
                  <c:v>43696</c:v>
                </c:pt>
                <c:pt idx="1602">
                  <c:v>43697</c:v>
                </c:pt>
                <c:pt idx="1603">
                  <c:v>43698</c:v>
                </c:pt>
                <c:pt idx="1604">
                  <c:v>43699</c:v>
                </c:pt>
              </c:numCache>
            </c:numRef>
          </c:cat>
          <c:val>
            <c:numRef>
              <c:f>Sheet1!$C$2:$C$1606</c:f>
              <c:numCache>
                <c:formatCode>General</c:formatCode>
                <c:ptCount val="1605"/>
                <c:pt idx="940">
                  <c:v>1.5</c:v>
                </c:pt>
                <c:pt idx="941">
                  <c:v>1.5</c:v>
                </c:pt>
                <c:pt idx="942">
                  <c:v>1.5</c:v>
                </c:pt>
                <c:pt idx="943">
                  <c:v>1.5</c:v>
                </c:pt>
                <c:pt idx="944">
                  <c:v>1.5</c:v>
                </c:pt>
                <c:pt idx="945">
                  <c:v>1.5</c:v>
                </c:pt>
                <c:pt idx="946">
                  <c:v>1.5</c:v>
                </c:pt>
                <c:pt idx="947">
                  <c:v>1.5</c:v>
                </c:pt>
                <c:pt idx="948">
                  <c:v>1.5</c:v>
                </c:pt>
                <c:pt idx="949">
                  <c:v>1.5</c:v>
                </c:pt>
                <c:pt idx="950">
                  <c:v>1.5</c:v>
                </c:pt>
                <c:pt idx="951">
                  <c:v>1.5</c:v>
                </c:pt>
                <c:pt idx="952">
                  <c:v>1.5</c:v>
                </c:pt>
                <c:pt idx="953">
                  <c:v>1.5</c:v>
                </c:pt>
                <c:pt idx="954">
                  <c:v>1.5</c:v>
                </c:pt>
                <c:pt idx="955">
                  <c:v>1.5</c:v>
                </c:pt>
                <c:pt idx="956">
                  <c:v>1.5</c:v>
                </c:pt>
                <c:pt idx="957">
                  <c:v>1.5</c:v>
                </c:pt>
                <c:pt idx="958">
                  <c:v>1.5</c:v>
                </c:pt>
                <c:pt idx="959">
                  <c:v>1.5</c:v>
                </c:pt>
                <c:pt idx="960">
                  <c:v>1.5</c:v>
                </c:pt>
                <c:pt idx="961">
                  <c:v>1.5</c:v>
                </c:pt>
                <c:pt idx="962">
                  <c:v>1.5</c:v>
                </c:pt>
                <c:pt idx="963">
                  <c:v>1.5</c:v>
                </c:pt>
                <c:pt idx="964">
                  <c:v>1.5</c:v>
                </c:pt>
                <c:pt idx="965">
                  <c:v>1.5</c:v>
                </c:pt>
                <c:pt idx="966">
                  <c:v>1.5</c:v>
                </c:pt>
                <c:pt idx="967">
                  <c:v>1.5</c:v>
                </c:pt>
                <c:pt idx="968">
                  <c:v>1.5</c:v>
                </c:pt>
                <c:pt idx="969">
                  <c:v>1.5</c:v>
                </c:pt>
                <c:pt idx="970">
                  <c:v>1.5</c:v>
                </c:pt>
                <c:pt idx="971">
                  <c:v>1.5</c:v>
                </c:pt>
                <c:pt idx="972">
                  <c:v>1.5</c:v>
                </c:pt>
                <c:pt idx="973">
                  <c:v>1.5</c:v>
                </c:pt>
                <c:pt idx="974">
                  <c:v>1.5</c:v>
                </c:pt>
                <c:pt idx="975">
                  <c:v>1.5</c:v>
                </c:pt>
                <c:pt idx="976">
                  <c:v>1.5</c:v>
                </c:pt>
                <c:pt idx="977">
                  <c:v>1.5</c:v>
                </c:pt>
                <c:pt idx="978">
                  <c:v>1.5</c:v>
                </c:pt>
                <c:pt idx="979">
                  <c:v>1.5</c:v>
                </c:pt>
                <c:pt idx="980">
                  <c:v>1.5</c:v>
                </c:pt>
                <c:pt idx="981">
                  <c:v>1.5</c:v>
                </c:pt>
                <c:pt idx="982">
                  <c:v>1.5</c:v>
                </c:pt>
                <c:pt idx="983">
                  <c:v>1.5</c:v>
                </c:pt>
                <c:pt idx="984">
                  <c:v>1.5</c:v>
                </c:pt>
                <c:pt idx="985">
                  <c:v>1.5</c:v>
                </c:pt>
                <c:pt idx="986">
                  <c:v>1.5</c:v>
                </c:pt>
                <c:pt idx="987">
                  <c:v>1.5</c:v>
                </c:pt>
                <c:pt idx="988">
                  <c:v>1.5</c:v>
                </c:pt>
                <c:pt idx="989">
                  <c:v>1.5</c:v>
                </c:pt>
                <c:pt idx="990">
                  <c:v>1.5</c:v>
                </c:pt>
                <c:pt idx="991">
                  <c:v>1.5</c:v>
                </c:pt>
                <c:pt idx="992">
                  <c:v>1.5</c:v>
                </c:pt>
                <c:pt idx="993">
                  <c:v>1.5</c:v>
                </c:pt>
                <c:pt idx="994">
                  <c:v>1.5</c:v>
                </c:pt>
                <c:pt idx="995">
                  <c:v>1.5</c:v>
                </c:pt>
                <c:pt idx="996">
                  <c:v>1.5</c:v>
                </c:pt>
                <c:pt idx="997">
                  <c:v>1.5</c:v>
                </c:pt>
                <c:pt idx="998">
                  <c:v>1.5</c:v>
                </c:pt>
                <c:pt idx="999">
                  <c:v>1.5</c:v>
                </c:pt>
                <c:pt idx="1000">
                  <c:v>1.5</c:v>
                </c:pt>
                <c:pt idx="1001">
                  <c:v>1.5</c:v>
                </c:pt>
                <c:pt idx="1002">
                  <c:v>1.5</c:v>
                </c:pt>
                <c:pt idx="1003">
                  <c:v>1.5</c:v>
                </c:pt>
                <c:pt idx="1004">
                  <c:v>1.5</c:v>
                </c:pt>
                <c:pt idx="1005">
                  <c:v>1.5</c:v>
                </c:pt>
                <c:pt idx="1006">
                  <c:v>1.5</c:v>
                </c:pt>
                <c:pt idx="1007">
                  <c:v>1.5</c:v>
                </c:pt>
                <c:pt idx="1008">
                  <c:v>1.5</c:v>
                </c:pt>
                <c:pt idx="1009">
                  <c:v>1.5</c:v>
                </c:pt>
                <c:pt idx="1010">
                  <c:v>1.5</c:v>
                </c:pt>
                <c:pt idx="1011">
                  <c:v>1.5</c:v>
                </c:pt>
                <c:pt idx="1012">
                  <c:v>1.5</c:v>
                </c:pt>
                <c:pt idx="1013">
                  <c:v>1.5</c:v>
                </c:pt>
                <c:pt idx="1014">
                  <c:v>1.5</c:v>
                </c:pt>
                <c:pt idx="1015">
                  <c:v>1.5</c:v>
                </c:pt>
                <c:pt idx="1016">
                  <c:v>1.5</c:v>
                </c:pt>
                <c:pt idx="1017">
                  <c:v>1.5</c:v>
                </c:pt>
                <c:pt idx="1018">
                  <c:v>1.5</c:v>
                </c:pt>
                <c:pt idx="1019">
                  <c:v>1.5</c:v>
                </c:pt>
                <c:pt idx="1020">
                  <c:v>1.5</c:v>
                </c:pt>
                <c:pt idx="1021">
                  <c:v>1.5</c:v>
                </c:pt>
                <c:pt idx="1022">
                  <c:v>1.5</c:v>
                </c:pt>
                <c:pt idx="1023">
                  <c:v>1.5</c:v>
                </c:pt>
                <c:pt idx="1024">
                  <c:v>1.5</c:v>
                </c:pt>
                <c:pt idx="1025">
                  <c:v>1.5</c:v>
                </c:pt>
                <c:pt idx="1026">
                  <c:v>1.5</c:v>
                </c:pt>
                <c:pt idx="1027">
                  <c:v>1.5</c:v>
                </c:pt>
                <c:pt idx="1028">
                  <c:v>1.5</c:v>
                </c:pt>
                <c:pt idx="1029">
                  <c:v>1.5</c:v>
                </c:pt>
                <c:pt idx="1030">
                  <c:v>1.5</c:v>
                </c:pt>
                <c:pt idx="1031">
                  <c:v>1.5</c:v>
                </c:pt>
                <c:pt idx="1032">
                  <c:v>1.5</c:v>
                </c:pt>
                <c:pt idx="1033">
                  <c:v>1.5</c:v>
                </c:pt>
                <c:pt idx="1034">
                  <c:v>1.5</c:v>
                </c:pt>
                <c:pt idx="1035">
                  <c:v>1.5</c:v>
                </c:pt>
                <c:pt idx="1036">
                  <c:v>1.5</c:v>
                </c:pt>
                <c:pt idx="1037">
                  <c:v>1.5</c:v>
                </c:pt>
                <c:pt idx="1038">
                  <c:v>1.5</c:v>
                </c:pt>
                <c:pt idx="1039">
                  <c:v>1.5</c:v>
                </c:pt>
                <c:pt idx="1040">
                  <c:v>1.5</c:v>
                </c:pt>
                <c:pt idx="1041">
                  <c:v>1.5</c:v>
                </c:pt>
                <c:pt idx="1042">
                  <c:v>1.5</c:v>
                </c:pt>
                <c:pt idx="1043">
                  <c:v>1.5</c:v>
                </c:pt>
                <c:pt idx="1044">
                  <c:v>1.5</c:v>
                </c:pt>
                <c:pt idx="1045">
                  <c:v>1.5</c:v>
                </c:pt>
                <c:pt idx="1046">
                  <c:v>1.5</c:v>
                </c:pt>
                <c:pt idx="1047">
                  <c:v>1.5</c:v>
                </c:pt>
                <c:pt idx="1048">
                  <c:v>1.5</c:v>
                </c:pt>
                <c:pt idx="1049">
                  <c:v>1.5</c:v>
                </c:pt>
                <c:pt idx="1050">
                  <c:v>1.5</c:v>
                </c:pt>
                <c:pt idx="1051">
                  <c:v>1.5</c:v>
                </c:pt>
                <c:pt idx="1052">
                  <c:v>1.5</c:v>
                </c:pt>
                <c:pt idx="1053">
                  <c:v>1.5</c:v>
                </c:pt>
                <c:pt idx="1054">
                  <c:v>1.5</c:v>
                </c:pt>
                <c:pt idx="1055">
                  <c:v>1.5</c:v>
                </c:pt>
                <c:pt idx="1056">
                  <c:v>1.5</c:v>
                </c:pt>
                <c:pt idx="1057">
                  <c:v>1.5</c:v>
                </c:pt>
                <c:pt idx="1058">
                  <c:v>1.5</c:v>
                </c:pt>
                <c:pt idx="1059">
                  <c:v>1.5</c:v>
                </c:pt>
                <c:pt idx="1060">
                  <c:v>1.5</c:v>
                </c:pt>
                <c:pt idx="1061">
                  <c:v>1.5</c:v>
                </c:pt>
                <c:pt idx="1062">
                  <c:v>1.5</c:v>
                </c:pt>
                <c:pt idx="1063">
                  <c:v>1.5</c:v>
                </c:pt>
                <c:pt idx="1064">
                  <c:v>1.5</c:v>
                </c:pt>
                <c:pt idx="1065">
                  <c:v>1.5</c:v>
                </c:pt>
                <c:pt idx="1066">
                  <c:v>1.5</c:v>
                </c:pt>
                <c:pt idx="1067">
                  <c:v>1.5</c:v>
                </c:pt>
                <c:pt idx="1068">
                  <c:v>1.5</c:v>
                </c:pt>
                <c:pt idx="1069">
                  <c:v>1.5</c:v>
                </c:pt>
                <c:pt idx="1070">
                  <c:v>1.5</c:v>
                </c:pt>
                <c:pt idx="1071">
                  <c:v>1.5</c:v>
                </c:pt>
                <c:pt idx="1072">
                  <c:v>1.5</c:v>
                </c:pt>
                <c:pt idx="1073">
                  <c:v>1.5</c:v>
                </c:pt>
                <c:pt idx="1074">
                  <c:v>1.5</c:v>
                </c:pt>
                <c:pt idx="1075">
                  <c:v>1.5</c:v>
                </c:pt>
                <c:pt idx="1076">
                  <c:v>1.5</c:v>
                </c:pt>
                <c:pt idx="1077">
                  <c:v>1.5</c:v>
                </c:pt>
                <c:pt idx="1078">
                  <c:v>1.5</c:v>
                </c:pt>
                <c:pt idx="1079">
                  <c:v>1.5</c:v>
                </c:pt>
                <c:pt idx="1080">
                  <c:v>1.5</c:v>
                </c:pt>
                <c:pt idx="1081">
                  <c:v>1.5</c:v>
                </c:pt>
                <c:pt idx="1082">
                  <c:v>1.5</c:v>
                </c:pt>
                <c:pt idx="1083">
                  <c:v>1.5</c:v>
                </c:pt>
                <c:pt idx="1084">
                  <c:v>1.5</c:v>
                </c:pt>
                <c:pt idx="1085">
                  <c:v>1.5</c:v>
                </c:pt>
                <c:pt idx="1086">
                  <c:v>1.5</c:v>
                </c:pt>
                <c:pt idx="1087">
                  <c:v>1.5</c:v>
                </c:pt>
                <c:pt idx="1088">
                  <c:v>1.5</c:v>
                </c:pt>
                <c:pt idx="1089">
                  <c:v>1.5</c:v>
                </c:pt>
                <c:pt idx="1090">
                  <c:v>1.5</c:v>
                </c:pt>
                <c:pt idx="1091">
                  <c:v>1.5</c:v>
                </c:pt>
                <c:pt idx="1092">
                  <c:v>1.5</c:v>
                </c:pt>
                <c:pt idx="1093">
                  <c:v>1.5</c:v>
                </c:pt>
                <c:pt idx="1094">
                  <c:v>1.5</c:v>
                </c:pt>
                <c:pt idx="1095">
                  <c:v>1.5</c:v>
                </c:pt>
                <c:pt idx="1096">
                  <c:v>1.5</c:v>
                </c:pt>
                <c:pt idx="1097">
                  <c:v>1.5</c:v>
                </c:pt>
                <c:pt idx="1098">
                  <c:v>1.5</c:v>
                </c:pt>
                <c:pt idx="1099">
                  <c:v>1.5</c:v>
                </c:pt>
                <c:pt idx="1100">
                  <c:v>1.5</c:v>
                </c:pt>
                <c:pt idx="1101">
                  <c:v>1.5</c:v>
                </c:pt>
                <c:pt idx="1102">
                  <c:v>1.5</c:v>
                </c:pt>
                <c:pt idx="1103">
                  <c:v>1.5</c:v>
                </c:pt>
                <c:pt idx="1104">
                  <c:v>1.5</c:v>
                </c:pt>
                <c:pt idx="1105">
                  <c:v>1.5</c:v>
                </c:pt>
                <c:pt idx="1106">
                  <c:v>1.5</c:v>
                </c:pt>
                <c:pt idx="1107">
                  <c:v>1.5</c:v>
                </c:pt>
                <c:pt idx="1108">
                  <c:v>1.5</c:v>
                </c:pt>
                <c:pt idx="1109">
                  <c:v>1.5</c:v>
                </c:pt>
                <c:pt idx="1110">
                  <c:v>1.5</c:v>
                </c:pt>
                <c:pt idx="1111">
                  <c:v>1.5</c:v>
                </c:pt>
                <c:pt idx="1112">
                  <c:v>1.5</c:v>
                </c:pt>
                <c:pt idx="1113">
                  <c:v>1.5</c:v>
                </c:pt>
                <c:pt idx="1114">
                  <c:v>1.5</c:v>
                </c:pt>
                <c:pt idx="1115">
                  <c:v>1.5</c:v>
                </c:pt>
                <c:pt idx="1116">
                  <c:v>1.5</c:v>
                </c:pt>
                <c:pt idx="1117">
                  <c:v>1.5</c:v>
                </c:pt>
                <c:pt idx="1118">
                  <c:v>1.5</c:v>
                </c:pt>
                <c:pt idx="1119">
                  <c:v>1.5</c:v>
                </c:pt>
                <c:pt idx="1120">
                  <c:v>1.5</c:v>
                </c:pt>
                <c:pt idx="1121">
                  <c:v>1.5</c:v>
                </c:pt>
                <c:pt idx="1122">
                  <c:v>1.5</c:v>
                </c:pt>
                <c:pt idx="1123">
                  <c:v>1.5</c:v>
                </c:pt>
                <c:pt idx="1124">
                  <c:v>1.5</c:v>
                </c:pt>
                <c:pt idx="1125">
                  <c:v>1.5</c:v>
                </c:pt>
                <c:pt idx="1126">
                  <c:v>1.5</c:v>
                </c:pt>
                <c:pt idx="1127">
                  <c:v>1.5</c:v>
                </c:pt>
                <c:pt idx="1128">
                  <c:v>1.5</c:v>
                </c:pt>
                <c:pt idx="1129">
                  <c:v>1.5</c:v>
                </c:pt>
                <c:pt idx="1130">
                  <c:v>1.5</c:v>
                </c:pt>
                <c:pt idx="1131">
                  <c:v>1.5</c:v>
                </c:pt>
                <c:pt idx="1132">
                  <c:v>1.5</c:v>
                </c:pt>
                <c:pt idx="1133">
                  <c:v>1.5</c:v>
                </c:pt>
                <c:pt idx="1134">
                  <c:v>1.5</c:v>
                </c:pt>
                <c:pt idx="1135">
                  <c:v>1.5</c:v>
                </c:pt>
                <c:pt idx="1136">
                  <c:v>1.5</c:v>
                </c:pt>
                <c:pt idx="1137">
                  <c:v>1.5</c:v>
                </c:pt>
                <c:pt idx="1138">
                  <c:v>1.5</c:v>
                </c:pt>
                <c:pt idx="1139">
                  <c:v>1.5</c:v>
                </c:pt>
                <c:pt idx="1140">
                  <c:v>1.5</c:v>
                </c:pt>
                <c:pt idx="1141">
                  <c:v>1.5</c:v>
                </c:pt>
                <c:pt idx="1142">
                  <c:v>1.5</c:v>
                </c:pt>
                <c:pt idx="1143">
                  <c:v>1.5</c:v>
                </c:pt>
                <c:pt idx="1144">
                  <c:v>1.5</c:v>
                </c:pt>
                <c:pt idx="1145">
                  <c:v>1.5</c:v>
                </c:pt>
                <c:pt idx="1146">
                  <c:v>1.5</c:v>
                </c:pt>
                <c:pt idx="1147">
                  <c:v>1.5</c:v>
                </c:pt>
                <c:pt idx="1148">
                  <c:v>1.5</c:v>
                </c:pt>
                <c:pt idx="1149">
                  <c:v>1.5</c:v>
                </c:pt>
                <c:pt idx="1150">
                  <c:v>1.5</c:v>
                </c:pt>
                <c:pt idx="1151">
                  <c:v>1.5</c:v>
                </c:pt>
                <c:pt idx="1152">
                  <c:v>1.5</c:v>
                </c:pt>
                <c:pt idx="1153">
                  <c:v>1.5</c:v>
                </c:pt>
                <c:pt idx="1154">
                  <c:v>1.5</c:v>
                </c:pt>
                <c:pt idx="1155">
                  <c:v>1.5</c:v>
                </c:pt>
                <c:pt idx="1156">
                  <c:v>1.5</c:v>
                </c:pt>
                <c:pt idx="1157">
                  <c:v>1.5</c:v>
                </c:pt>
                <c:pt idx="1158">
                  <c:v>1.5</c:v>
                </c:pt>
                <c:pt idx="1159">
                  <c:v>1.5</c:v>
                </c:pt>
                <c:pt idx="1160">
                  <c:v>1.5</c:v>
                </c:pt>
                <c:pt idx="1161">
                  <c:v>1.5</c:v>
                </c:pt>
                <c:pt idx="1162">
                  <c:v>1.5</c:v>
                </c:pt>
                <c:pt idx="1163">
                  <c:v>1.5</c:v>
                </c:pt>
                <c:pt idx="1164">
                  <c:v>1.5</c:v>
                </c:pt>
                <c:pt idx="1165">
                  <c:v>1.5</c:v>
                </c:pt>
                <c:pt idx="1166">
                  <c:v>1.5</c:v>
                </c:pt>
                <c:pt idx="1167">
                  <c:v>1.5</c:v>
                </c:pt>
                <c:pt idx="1168">
                  <c:v>1.5</c:v>
                </c:pt>
                <c:pt idx="1169">
                  <c:v>1.5</c:v>
                </c:pt>
                <c:pt idx="1170">
                  <c:v>1.5</c:v>
                </c:pt>
                <c:pt idx="1171">
                  <c:v>1.5</c:v>
                </c:pt>
                <c:pt idx="1172">
                  <c:v>1.5</c:v>
                </c:pt>
                <c:pt idx="1173">
                  <c:v>1.5</c:v>
                </c:pt>
                <c:pt idx="1174">
                  <c:v>1.5</c:v>
                </c:pt>
                <c:pt idx="1175">
                  <c:v>1.5</c:v>
                </c:pt>
                <c:pt idx="1176">
                  <c:v>1.5</c:v>
                </c:pt>
                <c:pt idx="1177">
                  <c:v>1.5</c:v>
                </c:pt>
                <c:pt idx="1178">
                  <c:v>1.5</c:v>
                </c:pt>
                <c:pt idx="1179">
                  <c:v>1.5</c:v>
                </c:pt>
                <c:pt idx="1180">
                  <c:v>1.5</c:v>
                </c:pt>
                <c:pt idx="1181">
                  <c:v>1.5</c:v>
                </c:pt>
                <c:pt idx="1182">
                  <c:v>1.5</c:v>
                </c:pt>
                <c:pt idx="1183">
                  <c:v>1.5</c:v>
                </c:pt>
                <c:pt idx="1184">
                  <c:v>1.5</c:v>
                </c:pt>
                <c:pt idx="1185">
                  <c:v>1.5</c:v>
                </c:pt>
                <c:pt idx="1186">
                  <c:v>1.5</c:v>
                </c:pt>
                <c:pt idx="1187">
                  <c:v>1.5</c:v>
                </c:pt>
                <c:pt idx="1188">
                  <c:v>1.5</c:v>
                </c:pt>
                <c:pt idx="1189">
                  <c:v>1.5</c:v>
                </c:pt>
                <c:pt idx="1190">
                  <c:v>1.5</c:v>
                </c:pt>
                <c:pt idx="1191">
                  <c:v>1.5</c:v>
                </c:pt>
                <c:pt idx="1192">
                  <c:v>1.5</c:v>
                </c:pt>
                <c:pt idx="1193">
                  <c:v>1.5</c:v>
                </c:pt>
                <c:pt idx="1194">
                  <c:v>1.5</c:v>
                </c:pt>
                <c:pt idx="1195">
                  <c:v>1.5</c:v>
                </c:pt>
                <c:pt idx="1196">
                  <c:v>1.5</c:v>
                </c:pt>
                <c:pt idx="1197">
                  <c:v>1.5</c:v>
                </c:pt>
                <c:pt idx="1198">
                  <c:v>1.5</c:v>
                </c:pt>
                <c:pt idx="1199">
                  <c:v>1.5</c:v>
                </c:pt>
                <c:pt idx="1200">
                  <c:v>1.5</c:v>
                </c:pt>
                <c:pt idx="1201">
                  <c:v>1.5</c:v>
                </c:pt>
                <c:pt idx="1202">
                  <c:v>1.5</c:v>
                </c:pt>
                <c:pt idx="1203">
                  <c:v>1.5</c:v>
                </c:pt>
                <c:pt idx="1204">
                  <c:v>1.5</c:v>
                </c:pt>
                <c:pt idx="1205">
                  <c:v>1.5</c:v>
                </c:pt>
                <c:pt idx="1206">
                  <c:v>1.5</c:v>
                </c:pt>
                <c:pt idx="1207">
                  <c:v>1.5</c:v>
                </c:pt>
                <c:pt idx="1208">
                  <c:v>1.5</c:v>
                </c:pt>
                <c:pt idx="1209">
                  <c:v>1.5</c:v>
                </c:pt>
                <c:pt idx="1210">
                  <c:v>1.5</c:v>
                </c:pt>
                <c:pt idx="1211">
                  <c:v>1.5</c:v>
                </c:pt>
                <c:pt idx="1212">
                  <c:v>1.5</c:v>
                </c:pt>
                <c:pt idx="1213">
                  <c:v>1.5</c:v>
                </c:pt>
                <c:pt idx="1214">
                  <c:v>1.5</c:v>
                </c:pt>
                <c:pt idx="1215">
                  <c:v>1.5</c:v>
                </c:pt>
                <c:pt idx="1216">
                  <c:v>1.5</c:v>
                </c:pt>
                <c:pt idx="1217">
                  <c:v>1.5</c:v>
                </c:pt>
                <c:pt idx="1218">
                  <c:v>1.5</c:v>
                </c:pt>
                <c:pt idx="1219">
                  <c:v>1.5</c:v>
                </c:pt>
                <c:pt idx="1220">
                  <c:v>1.5</c:v>
                </c:pt>
                <c:pt idx="1221">
                  <c:v>1.5</c:v>
                </c:pt>
                <c:pt idx="1222">
                  <c:v>1.5</c:v>
                </c:pt>
                <c:pt idx="1223">
                  <c:v>1.5</c:v>
                </c:pt>
                <c:pt idx="1224">
                  <c:v>1.5</c:v>
                </c:pt>
                <c:pt idx="1225">
                  <c:v>1.5</c:v>
                </c:pt>
                <c:pt idx="1226">
                  <c:v>1.5</c:v>
                </c:pt>
                <c:pt idx="1227">
                  <c:v>1.5</c:v>
                </c:pt>
                <c:pt idx="1228">
                  <c:v>1.5</c:v>
                </c:pt>
                <c:pt idx="1229">
                  <c:v>1.5</c:v>
                </c:pt>
                <c:pt idx="1230">
                  <c:v>1.5</c:v>
                </c:pt>
                <c:pt idx="1231">
                  <c:v>1.5</c:v>
                </c:pt>
                <c:pt idx="1232">
                  <c:v>1.5</c:v>
                </c:pt>
                <c:pt idx="1233">
                  <c:v>1.5</c:v>
                </c:pt>
                <c:pt idx="1234">
                  <c:v>1.5</c:v>
                </c:pt>
                <c:pt idx="1235">
                  <c:v>1.5</c:v>
                </c:pt>
                <c:pt idx="1236">
                  <c:v>1.5</c:v>
                </c:pt>
                <c:pt idx="1237">
                  <c:v>1.5</c:v>
                </c:pt>
                <c:pt idx="1238">
                  <c:v>1.5</c:v>
                </c:pt>
                <c:pt idx="1239">
                  <c:v>1.5</c:v>
                </c:pt>
                <c:pt idx="1240">
                  <c:v>1.5</c:v>
                </c:pt>
                <c:pt idx="1241">
                  <c:v>1.5</c:v>
                </c:pt>
                <c:pt idx="1242">
                  <c:v>1.5</c:v>
                </c:pt>
                <c:pt idx="1243">
                  <c:v>1.5</c:v>
                </c:pt>
                <c:pt idx="1244">
                  <c:v>1.5</c:v>
                </c:pt>
                <c:pt idx="1245">
                  <c:v>1.5</c:v>
                </c:pt>
                <c:pt idx="1246">
                  <c:v>1.5</c:v>
                </c:pt>
                <c:pt idx="1247">
                  <c:v>1.5</c:v>
                </c:pt>
                <c:pt idx="1248">
                  <c:v>1.5</c:v>
                </c:pt>
                <c:pt idx="1249">
                  <c:v>1.5</c:v>
                </c:pt>
                <c:pt idx="1250">
                  <c:v>1.5</c:v>
                </c:pt>
                <c:pt idx="1251">
                  <c:v>1.5</c:v>
                </c:pt>
                <c:pt idx="1252">
                  <c:v>1.5</c:v>
                </c:pt>
                <c:pt idx="1253">
                  <c:v>1.5</c:v>
                </c:pt>
                <c:pt idx="1254">
                  <c:v>1.5</c:v>
                </c:pt>
                <c:pt idx="1255">
                  <c:v>1.5</c:v>
                </c:pt>
                <c:pt idx="1256">
                  <c:v>1.5</c:v>
                </c:pt>
                <c:pt idx="1257">
                  <c:v>1.5</c:v>
                </c:pt>
                <c:pt idx="1258">
                  <c:v>1.5</c:v>
                </c:pt>
                <c:pt idx="1259">
                  <c:v>1.5</c:v>
                </c:pt>
                <c:pt idx="1260">
                  <c:v>1.5</c:v>
                </c:pt>
                <c:pt idx="1261">
                  <c:v>1.5</c:v>
                </c:pt>
                <c:pt idx="1262">
                  <c:v>1.5</c:v>
                </c:pt>
                <c:pt idx="1263">
                  <c:v>1.5</c:v>
                </c:pt>
                <c:pt idx="1264">
                  <c:v>1.5</c:v>
                </c:pt>
                <c:pt idx="1265">
                  <c:v>1.5</c:v>
                </c:pt>
                <c:pt idx="1266">
                  <c:v>1.5</c:v>
                </c:pt>
                <c:pt idx="1267">
                  <c:v>1.5</c:v>
                </c:pt>
                <c:pt idx="1268">
                  <c:v>1.5</c:v>
                </c:pt>
                <c:pt idx="1269">
                  <c:v>1.5</c:v>
                </c:pt>
                <c:pt idx="1270">
                  <c:v>1.5</c:v>
                </c:pt>
                <c:pt idx="1271">
                  <c:v>1.5</c:v>
                </c:pt>
                <c:pt idx="1272">
                  <c:v>1.5</c:v>
                </c:pt>
                <c:pt idx="1273">
                  <c:v>1.5</c:v>
                </c:pt>
                <c:pt idx="1274">
                  <c:v>1.5</c:v>
                </c:pt>
                <c:pt idx="1275">
                  <c:v>1.5</c:v>
                </c:pt>
                <c:pt idx="1276">
                  <c:v>1.5</c:v>
                </c:pt>
                <c:pt idx="1277">
                  <c:v>1.5</c:v>
                </c:pt>
                <c:pt idx="1278">
                  <c:v>1.5</c:v>
                </c:pt>
                <c:pt idx="1279">
                  <c:v>1.5</c:v>
                </c:pt>
                <c:pt idx="1280">
                  <c:v>1.5</c:v>
                </c:pt>
                <c:pt idx="1281">
                  <c:v>1.5</c:v>
                </c:pt>
                <c:pt idx="1282">
                  <c:v>1.5</c:v>
                </c:pt>
                <c:pt idx="1283">
                  <c:v>1.5</c:v>
                </c:pt>
                <c:pt idx="1284">
                  <c:v>1.5</c:v>
                </c:pt>
                <c:pt idx="1285">
                  <c:v>1.5</c:v>
                </c:pt>
                <c:pt idx="1286">
                  <c:v>1.5</c:v>
                </c:pt>
                <c:pt idx="1287">
                  <c:v>1.5</c:v>
                </c:pt>
                <c:pt idx="1288">
                  <c:v>1.5</c:v>
                </c:pt>
                <c:pt idx="1289">
                  <c:v>1.5</c:v>
                </c:pt>
                <c:pt idx="1290">
                  <c:v>1.5</c:v>
                </c:pt>
                <c:pt idx="1291">
                  <c:v>1.5</c:v>
                </c:pt>
                <c:pt idx="1292">
                  <c:v>1.5</c:v>
                </c:pt>
                <c:pt idx="1293">
                  <c:v>1.5</c:v>
                </c:pt>
                <c:pt idx="1294">
                  <c:v>1.5</c:v>
                </c:pt>
                <c:pt idx="1295">
                  <c:v>1.5</c:v>
                </c:pt>
                <c:pt idx="1296">
                  <c:v>1.5</c:v>
                </c:pt>
                <c:pt idx="1297">
                  <c:v>1.5</c:v>
                </c:pt>
                <c:pt idx="1298">
                  <c:v>1.5</c:v>
                </c:pt>
                <c:pt idx="1299">
                  <c:v>1.5</c:v>
                </c:pt>
                <c:pt idx="1300">
                  <c:v>1.5</c:v>
                </c:pt>
                <c:pt idx="1301">
                  <c:v>1.5</c:v>
                </c:pt>
                <c:pt idx="1302">
                  <c:v>1.5</c:v>
                </c:pt>
                <c:pt idx="1303">
                  <c:v>1.5</c:v>
                </c:pt>
                <c:pt idx="1304">
                  <c:v>1.5</c:v>
                </c:pt>
                <c:pt idx="1305">
                  <c:v>1.5</c:v>
                </c:pt>
                <c:pt idx="1306">
                  <c:v>1.5</c:v>
                </c:pt>
                <c:pt idx="1307">
                  <c:v>1.5</c:v>
                </c:pt>
                <c:pt idx="1308">
                  <c:v>1.5</c:v>
                </c:pt>
                <c:pt idx="1309">
                  <c:v>1.5</c:v>
                </c:pt>
                <c:pt idx="1310">
                  <c:v>1.5</c:v>
                </c:pt>
                <c:pt idx="1311">
                  <c:v>1.5</c:v>
                </c:pt>
                <c:pt idx="1312">
                  <c:v>1.5</c:v>
                </c:pt>
                <c:pt idx="1313">
                  <c:v>1.5</c:v>
                </c:pt>
                <c:pt idx="1314">
                  <c:v>1.5</c:v>
                </c:pt>
                <c:pt idx="1315">
                  <c:v>1.5</c:v>
                </c:pt>
                <c:pt idx="1316">
                  <c:v>1.5</c:v>
                </c:pt>
                <c:pt idx="1317">
                  <c:v>1.5</c:v>
                </c:pt>
                <c:pt idx="1318">
                  <c:v>1.5</c:v>
                </c:pt>
                <c:pt idx="1319">
                  <c:v>1.5</c:v>
                </c:pt>
                <c:pt idx="1320">
                  <c:v>1.5</c:v>
                </c:pt>
                <c:pt idx="1321">
                  <c:v>1.5</c:v>
                </c:pt>
                <c:pt idx="1322">
                  <c:v>1.5</c:v>
                </c:pt>
                <c:pt idx="1323">
                  <c:v>1.5</c:v>
                </c:pt>
                <c:pt idx="1324">
                  <c:v>1.5</c:v>
                </c:pt>
                <c:pt idx="1325">
                  <c:v>1.5</c:v>
                </c:pt>
                <c:pt idx="1326">
                  <c:v>1.5</c:v>
                </c:pt>
                <c:pt idx="1327">
                  <c:v>1.5</c:v>
                </c:pt>
                <c:pt idx="1328">
                  <c:v>1.5</c:v>
                </c:pt>
                <c:pt idx="1329">
                  <c:v>1.5</c:v>
                </c:pt>
                <c:pt idx="1330">
                  <c:v>1.5</c:v>
                </c:pt>
                <c:pt idx="1331">
                  <c:v>1.5</c:v>
                </c:pt>
                <c:pt idx="1332">
                  <c:v>1.5</c:v>
                </c:pt>
                <c:pt idx="1333">
                  <c:v>1.5</c:v>
                </c:pt>
                <c:pt idx="1334">
                  <c:v>1.5</c:v>
                </c:pt>
                <c:pt idx="1335">
                  <c:v>1.5</c:v>
                </c:pt>
                <c:pt idx="1336">
                  <c:v>1.5</c:v>
                </c:pt>
                <c:pt idx="1337">
                  <c:v>1.5</c:v>
                </c:pt>
                <c:pt idx="1338">
                  <c:v>1.5</c:v>
                </c:pt>
                <c:pt idx="1339">
                  <c:v>1.5</c:v>
                </c:pt>
                <c:pt idx="1340">
                  <c:v>1.5</c:v>
                </c:pt>
                <c:pt idx="1341">
                  <c:v>1.5</c:v>
                </c:pt>
                <c:pt idx="1342">
                  <c:v>1.5</c:v>
                </c:pt>
                <c:pt idx="1343">
                  <c:v>1.5</c:v>
                </c:pt>
                <c:pt idx="1344">
                  <c:v>1.5</c:v>
                </c:pt>
                <c:pt idx="1345">
                  <c:v>1.5</c:v>
                </c:pt>
                <c:pt idx="1346">
                  <c:v>1.5</c:v>
                </c:pt>
                <c:pt idx="1347">
                  <c:v>1.5</c:v>
                </c:pt>
                <c:pt idx="1348">
                  <c:v>1.5</c:v>
                </c:pt>
                <c:pt idx="1349">
                  <c:v>1.5</c:v>
                </c:pt>
                <c:pt idx="1350">
                  <c:v>1.5</c:v>
                </c:pt>
                <c:pt idx="1351">
                  <c:v>1.5</c:v>
                </c:pt>
                <c:pt idx="1352">
                  <c:v>1.5</c:v>
                </c:pt>
                <c:pt idx="1353">
                  <c:v>1.5</c:v>
                </c:pt>
                <c:pt idx="1354">
                  <c:v>1.5</c:v>
                </c:pt>
                <c:pt idx="1355">
                  <c:v>1.5</c:v>
                </c:pt>
                <c:pt idx="1356">
                  <c:v>1.5</c:v>
                </c:pt>
                <c:pt idx="1357">
                  <c:v>1.5</c:v>
                </c:pt>
                <c:pt idx="1358">
                  <c:v>1.5</c:v>
                </c:pt>
                <c:pt idx="1359">
                  <c:v>1.5</c:v>
                </c:pt>
                <c:pt idx="1360">
                  <c:v>1.5</c:v>
                </c:pt>
                <c:pt idx="1361">
                  <c:v>1.5</c:v>
                </c:pt>
                <c:pt idx="1362">
                  <c:v>1.5</c:v>
                </c:pt>
                <c:pt idx="1363">
                  <c:v>1.5</c:v>
                </c:pt>
                <c:pt idx="1364">
                  <c:v>1.5</c:v>
                </c:pt>
                <c:pt idx="1365">
                  <c:v>1.5</c:v>
                </c:pt>
                <c:pt idx="1366">
                  <c:v>1.5</c:v>
                </c:pt>
                <c:pt idx="1367">
                  <c:v>1.5</c:v>
                </c:pt>
                <c:pt idx="1368">
                  <c:v>1.5</c:v>
                </c:pt>
                <c:pt idx="1369">
                  <c:v>1.5</c:v>
                </c:pt>
                <c:pt idx="1370">
                  <c:v>1.5</c:v>
                </c:pt>
                <c:pt idx="1371">
                  <c:v>1.5</c:v>
                </c:pt>
                <c:pt idx="1372">
                  <c:v>1.5</c:v>
                </c:pt>
                <c:pt idx="1373">
                  <c:v>1.5</c:v>
                </c:pt>
                <c:pt idx="1374">
                  <c:v>1.5</c:v>
                </c:pt>
                <c:pt idx="1375">
                  <c:v>1.5</c:v>
                </c:pt>
                <c:pt idx="1376">
                  <c:v>1.5</c:v>
                </c:pt>
                <c:pt idx="1377">
                  <c:v>1.5</c:v>
                </c:pt>
                <c:pt idx="1378">
                  <c:v>1.5</c:v>
                </c:pt>
                <c:pt idx="1379">
                  <c:v>1.5</c:v>
                </c:pt>
                <c:pt idx="1380">
                  <c:v>1.5</c:v>
                </c:pt>
                <c:pt idx="1381">
                  <c:v>1.5</c:v>
                </c:pt>
                <c:pt idx="1382">
                  <c:v>1.5</c:v>
                </c:pt>
                <c:pt idx="1383">
                  <c:v>1.5</c:v>
                </c:pt>
                <c:pt idx="1384">
                  <c:v>1.5</c:v>
                </c:pt>
                <c:pt idx="1385">
                  <c:v>1.5</c:v>
                </c:pt>
                <c:pt idx="1386">
                  <c:v>1.5</c:v>
                </c:pt>
                <c:pt idx="1387">
                  <c:v>1.5</c:v>
                </c:pt>
                <c:pt idx="1388">
                  <c:v>1.5</c:v>
                </c:pt>
                <c:pt idx="1389">
                  <c:v>1.5</c:v>
                </c:pt>
                <c:pt idx="1390">
                  <c:v>1.5</c:v>
                </c:pt>
                <c:pt idx="1391">
                  <c:v>1.5</c:v>
                </c:pt>
                <c:pt idx="1392">
                  <c:v>1.5</c:v>
                </c:pt>
                <c:pt idx="1393">
                  <c:v>1.5</c:v>
                </c:pt>
                <c:pt idx="1394">
                  <c:v>1.5</c:v>
                </c:pt>
                <c:pt idx="1395">
                  <c:v>1.5</c:v>
                </c:pt>
                <c:pt idx="1396">
                  <c:v>1.5</c:v>
                </c:pt>
                <c:pt idx="1397">
                  <c:v>1.5</c:v>
                </c:pt>
                <c:pt idx="1398">
                  <c:v>1.5</c:v>
                </c:pt>
                <c:pt idx="1399">
                  <c:v>1.5</c:v>
                </c:pt>
                <c:pt idx="1400">
                  <c:v>1.5</c:v>
                </c:pt>
                <c:pt idx="1401">
                  <c:v>1.5</c:v>
                </c:pt>
                <c:pt idx="1402">
                  <c:v>1.5</c:v>
                </c:pt>
                <c:pt idx="1403">
                  <c:v>1.5</c:v>
                </c:pt>
                <c:pt idx="1404">
                  <c:v>1.5</c:v>
                </c:pt>
                <c:pt idx="1405">
                  <c:v>1.5</c:v>
                </c:pt>
                <c:pt idx="1406">
                  <c:v>1.5</c:v>
                </c:pt>
                <c:pt idx="1407">
                  <c:v>1.5</c:v>
                </c:pt>
                <c:pt idx="1408">
                  <c:v>1.5</c:v>
                </c:pt>
                <c:pt idx="1409">
                  <c:v>1.5</c:v>
                </c:pt>
                <c:pt idx="1410">
                  <c:v>1.5</c:v>
                </c:pt>
                <c:pt idx="1411">
                  <c:v>1.5</c:v>
                </c:pt>
                <c:pt idx="1412">
                  <c:v>1.5</c:v>
                </c:pt>
                <c:pt idx="1413">
                  <c:v>1.5</c:v>
                </c:pt>
                <c:pt idx="1414">
                  <c:v>1.5</c:v>
                </c:pt>
                <c:pt idx="1415">
                  <c:v>1.5</c:v>
                </c:pt>
                <c:pt idx="1416">
                  <c:v>1.5</c:v>
                </c:pt>
                <c:pt idx="1417">
                  <c:v>1.5</c:v>
                </c:pt>
                <c:pt idx="1418">
                  <c:v>1.5</c:v>
                </c:pt>
                <c:pt idx="1419">
                  <c:v>1.5</c:v>
                </c:pt>
                <c:pt idx="1420">
                  <c:v>1.5</c:v>
                </c:pt>
                <c:pt idx="1421">
                  <c:v>1.5</c:v>
                </c:pt>
                <c:pt idx="1422">
                  <c:v>1.5</c:v>
                </c:pt>
                <c:pt idx="1423">
                  <c:v>1.5</c:v>
                </c:pt>
                <c:pt idx="1424">
                  <c:v>1.5</c:v>
                </c:pt>
                <c:pt idx="1425">
                  <c:v>1.5</c:v>
                </c:pt>
                <c:pt idx="1426">
                  <c:v>1.5</c:v>
                </c:pt>
                <c:pt idx="1427">
                  <c:v>1.5</c:v>
                </c:pt>
                <c:pt idx="1428">
                  <c:v>1.5</c:v>
                </c:pt>
                <c:pt idx="1429">
                  <c:v>1.5</c:v>
                </c:pt>
                <c:pt idx="1430">
                  <c:v>1.5</c:v>
                </c:pt>
                <c:pt idx="1431">
                  <c:v>1.5</c:v>
                </c:pt>
                <c:pt idx="1432">
                  <c:v>1.5</c:v>
                </c:pt>
                <c:pt idx="1433">
                  <c:v>1.5</c:v>
                </c:pt>
                <c:pt idx="1434">
                  <c:v>1.5</c:v>
                </c:pt>
                <c:pt idx="1435">
                  <c:v>1.5</c:v>
                </c:pt>
                <c:pt idx="1436">
                  <c:v>1.5</c:v>
                </c:pt>
              </c:numCache>
            </c:numRef>
          </c:val>
          <c:extLst>
            <c:ext xmlns:c16="http://schemas.microsoft.com/office/drawing/2014/chart" uri="{C3380CC4-5D6E-409C-BE32-E72D297353CC}">
              <c16:uniqueId val="{00000001-FB44-4742-A53B-C6783A9B79F9}"/>
            </c:ext>
          </c:extLst>
        </c:ser>
        <c:ser>
          <c:idx val="2"/>
          <c:order val="2"/>
          <c:tx>
            <c:strRef>
              <c:f>Sheet1!$D$1</c:f>
              <c:strCache>
                <c:ptCount val="1"/>
                <c:pt idx="0">
                  <c:v>Delta</c:v>
                </c:pt>
              </c:strCache>
            </c:strRef>
          </c:tx>
          <c:spPr>
            <a:solidFill>
              <a:srgbClr val="FF0000"/>
            </a:solidFill>
            <a:ln>
              <a:noFill/>
            </a:ln>
            <a:effectLst/>
          </c:spPr>
          <c:cat>
            <c:numRef>
              <c:f>Sheet1!$A$2:$A$1606</c:f>
              <c:numCache>
                <c:formatCode>m/d/yyyy</c:formatCode>
                <c:ptCount val="1605"/>
                <c:pt idx="0">
                  <c:v>42095</c:v>
                </c:pt>
                <c:pt idx="1">
                  <c:v>42096</c:v>
                </c:pt>
                <c:pt idx="2">
                  <c:v>42097</c:v>
                </c:pt>
                <c:pt idx="3">
                  <c:v>42098</c:v>
                </c:pt>
                <c:pt idx="4">
                  <c:v>42099</c:v>
                </c:pt>
                <c:pt idx="5">
                  <c:v>42100</c:v>
                </c:pt>
                <c:pt idx="6">
                  <c:v>42101</c:v>
                </c:pt>
                <c:pt idx="7">
                  <c:v>42102</c:v>
                </c:pt>
                <c:pt idx="8">
                  <c:v>42103</c:v>
                </c:pt>
                <c:pt idx="9">
                  <c:v>42104</c:v>
                </c:pt>
                <c:pt idx="10">
                  <c:v>42105</c:v>
                </c:pt>
                <c:pt idx="11">
                  <c:v>42106</c:v>
                </c:pt>
                <c:pt idx="12">
                  <c:v>42107</c:v>
                </c:pt>
                <c:pt idx="13">
                  <c:v>42108</c:v>
                </c:pt>
                <c:pt idx="14">
                  <c:v>42109</c:v>
                </c:pt>
                <c:pt idx="15">
                  <c:v>42110</c:v>
                </c:pt>
                <c:pt idx="16">
                  <c:v>42111</c:v>
                </c:pt>
                <c:pt idx="17">
                  <c:v>42112</c:v>
                </c:pt>
                <c:pt idx="18">
                  <c:v>42113</c:v>
                </c:pt>
                <c:pt idx="19">
                  <c:v>42114</c:v>
                </c:pt>
                <c:pt idx="20">
                  <c:v>42115</c:v>
                </c:pt>
                <c:pt idx="21">
                  <c:v>42116</c:v>
                </c:pt>
                <c:pt idx="22">
                  <c:v>42117</c:v>
                </c:pt>
                <c:pt idx="23">
                  <c:v>42118</c:v>
                </c:pt>
                <c:pt idx="24">
                  <c:v>42119</c:v>
                </c:pt>
                <c:pt idx="25">
                  <c:v>42120</c:v>
                </c:pt>
                <c:pt idx="26">
                  <c:v>42121</c:v>
                </c:pt>
                <c:pt idx="27">
                  <c:v>42122</c:v>
                </c:pt>
                <c:pt idx="28">
                  <c:v>42123</c:v>
                </c:pt>
                <c:pt idx="29">
                  <c:v>42124</c:v>
                </c:pt>
                <c:pt idx="30">
                  <c:v>42125</c:v>
                </c:pt>
                <c:pt idx="31">
                  <c:v>42126</c:v>
                </c:pt>
                <c:pt idx="32">
                  <c:v>42127</c:v>
                </c:pt>
                <c:pt idx="33">
                  <c:v>42128</c:v>
                </c:pt>
                <c:pt idx="34">
                  <c:v>42129</c:v>
                </c:pt>
                <c:pt idx="35">
                  <c:v>42130</c:v>
                </c:pt>
                <c:pt idx="36">
                  <c:v>42131</c:v>
                </c:pt>
                <c:pt idx="37">
                  <c:v>42132</c:v>
                </c:pt>
                <c:pt idx="38">
                  <c:v>42133</c:v>
                </c:pt>
                <c:pt idx="39">
                  <c:v>42134</c:v>
                </c:pt>
                <c:pt idx="40">
                  <c:v>42135</c:v>
                </c:pt>
                <c:pt idx="41">
                  <c:v>42136</c:v>
                </c:pt>
                <c:pt idx="42">
                  <c:v>42137</c:v>
                </c:pt>
                <c:pt idx="43">
                  <c:v>42138</c:v>
                </c:pt>
                <c:pt idx="44">
                  <c:v>42139</c:v>
                </c:pt>
                <c:pt idx="45">
                  <c:v>42140</c:v>
                </c:pt>
                <c:pt idx="46">
                  <c:v>42141</c:v>
                </c:pt>
                <c:pt idx="47">
                  <c:v>42142</c:v>
                </c:pt>
                <c:pt idx="48">
                  <c:v>42143</c:v>
                </c:pt>
                <c:pt idx="49">
                  <c:v>42144</c:v>
                </c:pt>
                <c:pt idx="50">
                  <c:v>42145</c:v>
                </c:pt>
                <c:pt idx="51">
                  <c:v>42146</c:v>
                </c:pt>
                <c:pt idx="52">
                  <c:v>42147</c:v>
                </c:pt>
                <c:pt idx="53">
                  <c:v>42148</c:v>
                </c:pt>
                <c:pt idx="54">
                  <c:v>42149</c:v>
                </c:pt>
                <c:pt idx="55">
                  <c:v>42150</c:v>
                </c:pt>
                <c:pt idx="56">
                  <c:v>42151</c:v>
                </c:pt>
                <c:pt idx="57">
                  <c:v>42152</c:v>
                </c:pt>
                <c:pt idx="58">
                  <c:v>42153</c:v>
                </c:pt>
                <c:pt idx="59">
                  <c:v>42154</c:v>
                </c:pt>
                <c:pt idx="60">
                  <c:v>42155</c:v>
                </c:pt>
                <c:pt idx="61">
                  <c:v>42156</c:v>
                </c:pt>
                <c:pt idx="62">
                  <c:v>42157</c:v>
                </c:pt>
                <c:pt idx="63">
                  <c:v>42158</c:v>
                </c:pt>
                <c:pt idx="64">
                  <c:v>42159</c:v>
                </c:pt>
                <c:pt idx="65">
                  <c:v>42160</c:v>
                </c:pt>
                <c:pt idx="66">
                  <c:v>42161</c:v>
                </c:pt>
                <c:pt idx="67">
                  <c:v>42162</c:v>
                </c:pt>
                <c:pt idx="68">
                  <c:v>42163</c:v>
                </c:pt>
                <c:pt idx="69">
                  <c:v>42164</c:v>
                </c:pt>
                <c:pt idx="70">
                  <c:v>42165</c:v>
                </c:pt>
                <c:pt idx="71">
                  <c:v>42166</c:v>
                </c:pt>
                <c:pt idx="72">
                  <c:v>42167</c:v>
                </c:pt>
                <c:pt idx="73">
                  <c:v>42168</c:v>
                </c:pt>
                <c:pt idx="74">
                  <c:v>42169</c:v>
                </c:pt>
                <c:pt idx="75">
                  <c:v>42170</c:v>
                </c:pt>
                <c:pt idx="76">
                  <c:v>42171</c:v>
                </c:pt>
                <c:pt idx="77">
                  <c:v>42172</c:v>
                </c:pt>
                <c:pt idx="78">
                  <c:v>42173</c:v>
                </c:pt>
                <c:pt idx="79">
                  <c:v>42174</c:v>
                </c:pt>
                <c:pt idx="80">
                  <c:v>42175</c:v>
                </c:pt>
                <c:pt idx="81">
                  <c:v>42176</c:v>
                </c:pt>
                <c:pt idx="82">
                  <c:v>42177</c:v>
                </c:pt>
                <c:pt idx="83">
                  <c:v>42178</c:v>
                </c:pt>
                <c:pt idx="84">
                  <c:v>42179</c:v>
                </c:pt>
                <c:pt idx="85">
                  <c:v>42180</c:v>
                </c:pt>
                <c:pt idx="86">
                  <c:v>42181</c:v>
                </c:pt>
                <c:pt idx="87">
                  <c:v>42182</c:v>
                </c:pt>
                <c:pt idx="88">
                  <c:v>42183</c:v>
                </c:pt>
                <c:pt idx="89">
                  <c:v>42184</c:v>
                </c:pt>
                <c:pt idx="90">
                  <c:v>42185</c:v>
                </c:pt>
                <c:pt idx="91">
                  <c:v>42186</c:v>
                </c:pt>
                <c:pt idx="92">
                  <c:v>42187</c:v>
                </c:pt>
                <c:pt idx="93">
                  <c:v>42188</c:v>
                </c:pt>
                <c:pt idx="94">
                  <c:v>42189</c:v>
                </c:pt>
                <c:pt idx="95">
                  <c:v>42190</c:v>
                </c:pt>
                <c:pt idx="96">
                  <c:v>42191</c:v>
                </c:pt>
                <c:pt idx="97">
                  <c:v>42192</c:v>
                </c:pt>
                <c:pt idx="98">
                  <c:v>42193</c:v>
                </c:pt>
                <c:pt idx="99">
                  <c:v>42194</c:v>
                </c:pt>
                <c:pt idx="100">
                  <c:v>42195</c:v>
                </c:pt>
                <c:pt idx="101">
                  <c:v>42196</c:v>
                </c:pt>
                <c:pt idx="102">
                  <c:v>42197</c:v>
                </c:pt>
                <c:pt idx="103">
                  <c:v>42198</c:v>
                </c:pt>
                <c:pt idx="104">
                  <c:v>42199</c:v>
                </c:pt>
                <c:pt idx="105">
                  <c:v>42200</c:v>
                </c:pt>
                <c:pt idx="106">
                  <c:v>42201</c:v>
                </c:pt>
                <c:pt idx="107">
                  <c:v>42202</c:v>
                </c:pt>
                <c:pt idx="108">
                  <c:v>42203</c:v>
                </c:pt>
                <c:pt idx="109">
                  <c:v>42204</c:v>
                </c:pt>
                <c:pt idx="110">
                  <c:v>42205</c:v>
                </c:pt>
                <c:pt idx="111">
                  <c:v>42206</c:v>
                </c:pt>
                <c:pt idx="112">
                  <c:v>42207</c:v>
                </c:pt>
                <c:pt idx="113">
                  <c:v>42208</c:v>
                </c:pt>
                <c:pt idx="114">
                  <c:v>42209</c:v>
                </c:pt>
                <c:pt idx="115">
                  <c:v>42210</c:v>
                </c:pt>
                <c:pt idx="116">
                  <c:v>42211</c:v>
                </c:pt>
                <c:pt idx="117">
                  <c:v>42212</c:v>
                </c:pt>
                <c:pt idx="118">
                  <c:v>42213</c:v>
                </c:pt>
                <c:pt idx="119">
                  <c:v>42214</c:v>
                </c:pt>
                <c:pt idx="120">
                  <c:v>42215</c:v>
                </c:pt>
                <c:pt idx="121">
                  <c:v>42216</c:v>
                </c:pt>
                <c:pt idx="122">
                  <c:v>42217</c:v>
                </c:pt>
                <c:pt idx="123">
                  <c:v>42218</c:v>
                </c:pt>
                <c:pt idx="124">
                  <c:v>42219</c:v>
                </c:pt>
                <c:pt idx="125">
                  <c:v>42220</c:v>
                </c:pt>
                <c:pt idx="126">
                  <c:v>42221</c:v>
                </c:pt>
                <c:pt idx="127">
                  <c:v>42222</c:v>
                </c:pt>
                <c:pt idx="128">
                  <c:v>42223</c:v>
                </c:pt>
                <c:pt idx="129">
                  <c:v>42224</c:v>
                </c:pt>
                <c:pt idx="130">
                  <c:v>42225</c:v>
                </c:pt>
                <c:pt idx="131">
                  <c:v>42226</c:v>
                </c:pt>
                <c:pt idx="132">
                  <c:v>42227</c:v>
                </c:pt>
                <c:pt idx="133">
                  <c:v>42228</c:v>
                </c:pt>
                <c:pt idx="134">
                  <c:v>42229</c:v>
                </c:pt>
                <c:pt idx="135">
                  <c:v>42230</c:v>
                </c:pt>
                <c:pt idx="136">
                  <c:v>42231</c:v>
                </c:pt>
                <c:pt idx="137">
                  <c:v>42232</c:v>
                </c:pt>
                <c:pt idx="138">
                  <c:v>42233</c:v>
                </c:pt>
                <c:pt idx="139">
                  <c:v>42234</c:v>
                </c:pt>
                <c:pt idx="140">
                  <c:v>42235</c:v>
                </c:pt>
                <c:pt idx="141">
                  <c:v>42236</c:v>
                </c:pt>
                <c:pt idx="142">
                  <c:v>42237</c:v>
                </c:pt>
                <c:pt idx="143">
                  <c:v>42238</c:v>
                </c:pt>
                <c:pt idx="144">
                  <c:v>42239</c:v>
                </c:pt>
                <c:pt idx="145">
                  <c:v>42240</c:v>
                </c:pt>
                <c:pt idx="146">
                  <c:v>42241</c:v>
                </c:pt>
                <c:pt idx="147">
                  <c:v>42242</c:v>
                </c:pt>
                <c:pt idx="148">
                  <c:v>42243</c:v>
                </c:pt>
                <c:pt idx="149">
                  <c:v>42244</c:v>
                </c:pt>
                <c:pt idx="150">
                  <c:v>42245</c:v>
                </c:pt>
                <c:pt idx="151">
                  <c:v>42246</c:v>
                </c:pt>
                <c:pt idx="152">
                  <c:v>42247</c:v>
                </c:pt>
                <c:pt idx="153">
                  <c:v>42248</c:v>
                </c:pt>
                <c:pt idx="154">
                  <c:v>42249</c:v>
                </c:pt>
                <c:pt idx="155">
                  <c:v>42250</c:v>
                </c:pt>
                <c:pt idx="156">
                  <c:v>42251</c:v>
                </c:pt>
                <c:pt idx="157">
                  <c:v>42252</c:v>
                </c:pt>
                <c:pt idx="158">
                  <c:v>42253</c:v>
                </c:pt>
                <c:pt idx="159">
                  <c:v>42254</c:v>
                </c:pt>
                <c:pt idx="160">
                  <c:v>42255</c:v>
                </c:pt>
                <c:pt idx="161">
                  <c:v>42256</c:v>
                </c:pt>
                <c:pt idx="162">
                  <c:v>42257</c:v>
                </c:pt>
                <c:pt idx="163">
                  <c:v>42258</c:v>
                </c:pt>
                <c:pt idx="164">
                  <c:v>42259</c:v>
                </c:pt>
                <c:pt idx="165">
                  <c:v>42260</c:v>
                </c:pt>
                <c:pt idx="166">
                  <c:v>42261</c:v>
                </c:pt>
                <c:pt idx="167">
                  <c:v>42262</c:v>
                </c:pt>
                <c:pt idx="168">
                  <c:v>42263</c:v>
                </c:pt>
                <c:pt idx="169">
                  <c:v>42264</c:v>
                </c:pt>
                <c:pt idx="170">
                  <c:v>42265</c:v>
                </c:pt>
                <c:pt idx="171">
                  <c:v>42266</c:v>
                </c:pt>
                <c:pt idx="172">
                  <c:v>42267</c:v>
                </c:pt>
                <c:pt idx="173">
                  <c:v>42268</c:v>
                </c:pt>
                <c:pt idx="174">
                  <c:v>42269</c:v>
                </c:pt>
                <c:pt idx="175">
                  <c:v>42270</c:v>
                </c:pt>
                <c:pt idx="176">
                  <c:v>42271</c:v>
                </c:pt>
                <c:pt idx="177">
                  <c:v>42272</c:v>
                </c:pt>
                <c:pt idx="178">
                  <c:v>42273</c:v>
                </c:pt>
                <c:pt idx="179">
                  <c:v>42274</c:v>
                </c:pt>
                <c:pt idx="180">
                  <c:v>42275</c:v>
                </c:pt>
                <c:pt idx="181">
                  <c:v>42276</c:v>
                </c:pt>
                <c:pt idx="182">
                  <c:v>42277</c:v>
                </c:pt>
                <c:pt idx="183">
                  <c:v>42278</c:v>
                </c:pt>
                <c:pt idx="184">
                  <c:v>42279</c:v>
                </c:pt>
                <c:pt idx="185">
                  <c:v>42280</c:v>
                </c:pt>
                <c:pt idx="186">
                  <c:v>42281</c:v>
                </c:pt>
                <c:pt idx="187">
                  <c:v>42282</c:v>
                </c:pt>
                <c:pt idx="188">
                  <c:v>42283</c:v>
                </c:pt>
                <c:pt idx="189">
                  <c:v>42284</c:v>
                </c:pt>
                <c:pt idx="190">
                  <c:v>42285</c:v>
                </c:pt>
                <c:pt idx="191">
                  <c:v>42286</c:v>
                </c:pt>
                <c:pt idx="192">
                  <c:v>42287</c:v>
                </c:pt>
                <c:pt idx="193">
                  <c:v>42288</c:v>
                </c:pt>
                <c:pt idx="194">
                  <c:v>42289</c:v>
                </c:pt>
                <c:pt idx="195">
                  <c:v>42290</c:v>
                </c:pt>
                <c:pt idx="196">
                  <c:v>42291</c:v>
                </c:pt>
                <c:pt idx="197">
                  <c:v>42292</c:v>
                </c:pt>
                <c:pt idx="198">
                  <c:v>42293</c:v>
                </c:pt>
                <c:pt idx="199">
                  <c:v>42294</c:v>
                </c:pt>
                <c:pt idx="200">
                  <c:v>42295</c:v>
                </c:pt>
                <c:pt idx="201">
                  <c:v>42296</c:v>
                </c:pt>
                <c:pt idx="202">
                  <c:v>42297</c:v>
                </c:pt>
                <c:pt idx="203">
                  <c:v>42298</c:v>
                </c:pt>
                <c:pt idx="204">
                  <c:v>42299</c:v>
                </c:pt>
                <c:pt idx="205">
                  <c:v>42300</c:v>
                </c:pt>
                <c:pt idx="206">
                  <c:v>42301</c:v>
                </c:pt>
                <c:pt idx="207">
                  <c:v>42302</c:v>
                </c:pt>
                <c:pt idx="208">
                  <c:v>42303</c:v>
                </c:pt>
                <c:pt idx="209">
                  <c:v>42304</c:v>
                </c:pt>
                <c:pt idx="210">
                  <c:v>42305</c:v>
                </c:pt>
                <c:pt idx="211">
                  <c:v>42306</c:v>
                </c:pt>
                <c:pt idx="212">
                  <c:v>42307</c:v>
                </c:pt>
                <c:pt idx="213">
                  <c:v>42308</c:v>
                </c:pt>
                <c:pt idx="214">
                  <c:v>42309</c:v>
                </c:pt>
                <c:pt idx="215">
                  <c:v>42310</c:v>
                </c:pt>
                <c:pt idx="216">
                  <c:v>42311</c:v>
                </c:pt>
                <c:pt idx="217">
                  <c:v>42312</c:v>
                </c:pt>
                <c:pt idx="218">
                  <c:v>42313</c:v>
                </c:pt>
                <c:pt idx="219">
                  <c:v>42314</c:v>
                </c:pt>
                <c:pt idx="220">
                  <c:v>42315</c:v>
                </c:pt>
                <c:pt idx="221">
                  <c:v>42316</c:v>
                </c:pt>
                <c:pt idx="222">
                  <c:v>42317</c:v>
                </c:pt>
                <c:pt idx="223">
                  <c:v>42318</c:v>
                </c:pt>
                <c:pt idx="224">
                  <c:v>42319</c:v>
                </c:pt>
                <c:pt idx="225">
                  <c:v>42320</c:v>
                </c:pt>
                <c:pt idx="226">
                  <c:v>42321</c:v>
                </c:pt>
                <c:pt idx="227">
                  <c:v>42322</c:v>
                </c:pt>
                <c:pt idx="228">
                  <c:v>42323</c:v>
                </c:pt>
                <c:pt idx="229">
                  <c:v>42324</c:v>
                </c:pt>
                <c:pt idx="230">
                  <c:v>42325</c:v>
                </c:pt>
                <c:pt idx="231">
                  <c:v>42326</c:v>
                </c:pt>
                <c:pt idx="232">
                  <c:v>42327</c:v>
                </c:pt>
                <c:pt idx="233">
                  <c:v>42328</c:v>
                </c:pt>
                <c:pt idx="234">
                  <c:v>42329</c:v>
                </c:pt>
                <c:pt idx="235">
                  <c:v>42330</c:v>
                </c:pt>
                <c:pt idx="236">
                  <c:v>42331</c:v>
                </c:pt>
                <c:pt idx="237">
                  <c:v>42332</c:v>
                </c:pt>
                <c:pt idx="238">
                  <c:v>42333</c:v>
                </c:pt>
                <c:pt idx="239">
                  <c:v>42334</c:v>
                </c:pt>
                <c:pt idx="240">
                  <c:v>42335</c:v>
                </c:pt>
                <c:pt idx="241">
                  <c:v>42336</c:v>
                </c:pt>
                <c:pt idx="242">
                  <c:v>42337</c:v>
                </c:pt>
                <c:pt idx="243">
                  <c:v>42338</c:v>
                </c:pt>
                <c:pt idx="244">
                  <c:v>42339</c:v>
                </c:pt>
                <c:pt idx="245">
                  <c:v>42340</c:v>
                </c:pt>
                <c:pt idx="246">
                  <c:v>42341</c:v>
                </c:pt>
                <c:pt idx="247">
                  <c:v>42342</c:v>
                </c:pt>
                <c:pt idx="248">
                  <c:v>42343</c:v>
                </c:pt>
                <c:pt idx="249">
                  <c:v>42344</c:v>
                </c:pt>
                <c:pt idx="250">
                  <c:v>42345</c:v>
                </c:pt>
                <c:pt idx="251">
                  <c:v>42346</c:v>
                </c:pt>
                <c:pt idx="252">
                  <c:v>42347</c:v>
                </c:pt>
                <c:pt idx="253">
                  <c:v>42348</c:v>
                </c:pt>
                <c:pt idx="254">
                  <c:v>42349</c:v>
                </c:pt>
                <c:pt idx="255">
                  <c:v>42350</c:v>
                </c:pt>
                <c:pt idx="256">
                  <c:v>42351</c:v>
                </c:pt>
                <c:pt idx="257">
                  <c:v>42352</c:v>
                </c:pt>
                <c:pt idx="258">
                  <c:v>42353</c:v>
                </c:pt>
                <c:pt idx="259">
                  <c:v>42354</c:v>
                </c:pt>
                <c:pt idx="260">
                  <c:v>42355</c:v>
                </c:pt>
                <c:pt idx="261">
                  <c:v>42356</c:v>
                </c:pt>
                <c:pt idx="262">
                  <c:v>42357</c:v>
                </c:pt>
                <c:pt idx="263">
                  <c:v>42358</c:v>
                </c:pt>
                <c:pt idx="264">
                  <c:v>42359</c:v>
                </c:pt>
                <c:pt idx="265">
                  <c:v>42360</c:v>
                </c:pt>
                <c:pt idx="266">
                  <c:v>42361</c:v>
                </c:pt>
                <c:pt idx="267">
                  <c:v>42362</c:v>
                </c:pt>
                <c:pt idx="268">
                  <c:v>42363</c:v>
                </c:pt>
                <c:pt idx="269">
                  <c:v>42364</c:v>
                </c:pt>
                <c:pt idx="270">
                  <c:v>42365</c:v>
                </c:pt>
                <c:pt idx="271">
                  <c:v>42366</c:v>
                </c:pt>
                <c:pt idx="272">
                  <c:v>42367</c:v>
                </c:pt>
                <c:pt idx="273">
                  <c:v>42368</c:v>
                </c:pt>
                <c:pt idx="274">
                  <c:v>42369</c:v>
                </c:pt>
                <c:pt idx="275">
                  <c:v>42370</c:v>
                </c:pt>
                <c:pt idx="276">
                  <c:v>42371</c:v>
                </c:pt>
                <c:pt idx="277">
                  <c:v>42372</c:v>
                </c:pt>
                <c:pt idx="278">
                  <c:v>42373</c:v>
                </c:pt>
                <c:pt idx="279">
                  <c:v>42374</c:v>
                </c:pt>
                <c:pt idx="280">
                  <c:v>42375</c:v>
                </c:pt>
                <c:pt idx="281">
                  <c:v>42376</c:v>
                </c:pt>
                <c:pt idx="282">
                  <c:v>42377</c:v>
                </c:pt>
                <c:pt idx="283">
                  <c:v>42378</c:v>
                </c:pt>
                <c:pt idx="284">
                  <c:v>42379</c:v>
                </c:pt>
                <c:pt idx="285">
                  <c:v>42380</c:v>
                </c:pt>
                <c:pt idx="286">
                  <c:v>42381</c:v>
                </c:pt>
                <c:pt idx="287">
                  <c:v>42382</c:v>
                </c:pt>
                <c:pt idx="288">
                  <c:v>42383</c:v>
                </c:pt>
                <c:pt idx="289">
                  <c:v>42384</c:v>
                </c:pt>
                <c:pt idx="290">
                  <c:v>42385</c:v>
                </c:pt>
                <c:pt idx="291">
                  <c:v>42386</c:v>
                </c:pt>
                <c:pt idx="292">
                  <c:v>42387</c:v>
                </c:pt>
                <c:pt idx="293">
                  <c:v>42388</c:v>
                </c:pt>
                <c:pt idx="294">
                  <c:v>42389</c:v>
                </c:pt>
                <c:pt idx="295">
                  <c:v>42390</c:v>
                </c:pt>
                <c:pt idx="296">
                  <c:v>42391</c:v>
                </c:pt>
                <c:pt idx="297">
                  <c:v>42392</c:v>
                </c:pt>
                <c:pt idx="298">
                  <c:v>42393</c:v>
                </c:pt>
                <c:pt idx="299">
                  <c:v>42394</c:v>
                </c:pt>
                <c:pt idx="300">
                  <c:v>42395</c:v>
                </c:pt>
                <c:pt idx="301">
                  <c:v>42396</c:v>
                </c:pt>
                <c:pt idx="302">
                  <c:v>42397</c:v>
                </c:pt>
                <c:pt idx="303">
                  <c:v>42398</c:v>
                </c:pt>
                <c:pt idx="304">
                  <c:v>42399</c:v>
                </c:pt>
                <c:pt idx="305">
                  <c:v>42400</c:v>
                </c:pt>
                <c:pt idx="306">
                  <c:v>42401</c:v>
                </c:pt>
                <c:pt idx="307">
                  <c:v>42402</c:v>
                </c:pt>
                <c:pt idx="308">
                  <c:v>42403</c:v>
                </c:pt>
                <c:pt idx="309">
                  <c:v>42404</c:v>
                </c:pt>
                <c:pt idx="310">
                  <c:v>42405</c:v>
                </c:pt>
                <c:pt idx="311">
                  <c:v>42406</c:v>
                </c:pt>
                <c:pt idx="312">
                  <c:v>42407</c:v>
                </c:pt>
                <c:pt idx="313">
                  <c:v>42408</c:v>
                </c:pt>
                <c:pt idx="314">
                  <c:v>42409</c:v>
                </c:pt>
                <c:pt idx="315">
                  <c:v>42410</c:v>
                </c:pt>
                <c:pt idx="316">
                  <c:v>42411</c:v>
                </c:pt>
                <c:pt idx="317">
                  <c:v>42412</c:v>
                </c:pt>
                <c:pt idx="318">
                  <c:v>42413</c:v>
                </c:pt>
                <c:pt idx="319">
                  <c:v>42414</c:v>
                </c:pt>
                <c:pt idx="320">
                  <c:v>42415</c:v>
                </c:pt>
                <c:pt idx="321">
                  <c:v>42416</c:v>
                </c:pt>
                <c:pt idx="322">
                  <c:v>42417</c:v>
                </c:pt>
                <c:pt idx="323">
                  <c:v>42418</c:v>
                </c:pt>
                <c:pt idx="324">
                  <c:v>42419</c:v>
                </c:pt>
                <c:pt idx="325">
                  <c:v>42420</c:v>
                </c:pt>
                <c:pt idx="326">
                  <c:v>42421</c:v>
                </c:pt>
                <c:pt idx="327">
                  <c:v>42422</c:v>
                </c:pt>
                <c:pt idx="328">
                  <c:v>42423</c:v>
                </c:pt>
                <c:pt idx="329">
                  <c:v>42424</c:v>
                </c:pt>
                <c:pt idx="330">
                  <c:v>42425</c:v>
                </c:pt>
                <c:pt idx="331">
                  <c:v>42426</c:v>
                </c:pt>
                <c:pt idx="332">
                  <c:v>42427</c:v>
                </c:pt>
                <c:pt idx="333">
                  <c:v>42428</c:v>
                </c:pt>
                <c:pt idx="334">
                  <c:v>42429</c:v>
                </c:pt>
                <c:pt idx="335">
                  <c:v>42430</c:v>
                </c:pt>
                <c:pt idx="336">
                  <c:v>42431</c:v>
                </c:pt>
                <c:pt idx="337">
                  <c:v>42432</c:v>
                </c:pt>
                <c:pt idx="338">
                  <c:v>42433</c:v>
                </c:pt>
                <c:pt idx="339">
                  <c:v>42434</c:v>
                </c:pt>
                <c:pt idx="340">
                  <c:v>42435</c:v>
                </c:pt>
                <c:pt idx="341">
                  <c:v>42436</c:v>
                </c:pt>
                <c:pt idx="342">
                  <c:v>42437</c:v>
                </c:pt>
                <c:pt idx="343">
                  <c:v>42438</c:v>
                </c:pt>
                <c:pt idx="344">
                  <c:v>42439</c:v>
                </c:pt>
                <c:pt idx="345">
                  <c:v>42440</c:v>
                </c:pt>
                <c:pt idx="346">
                  <c:v>42441</c:v>
                </c:pt>
                <c:pt idx="347">
                  <c:v>42442</c:v>
                </c:pt>
                <c:pt idx="348">
                  <c:v>42443</c:v>
                </c:pt>
                <c:pt idx="349">
                  <c:v>42444</c:v>
                </c:pt>
                <c:pt idx="350">
                  <c:v>42445</c:v>
                </c:pt>
                <c:pt idx="351">
                  <c:v>42446</c:v>
                </c:pt>
                <c:pt idx="352">
                  <c:v>42447</c:v>
                </c:pt>
                <c:pt idx="353">
                  <c:v>42448</c:v>
                </c:pt>
                <c:pt idx="354">
                  <c:v>42449</c:v>
                </c:pt>
                <c:pt idx="355">
                  <c:v>42450</c:v>
                </c:pt>
                <c:pt idx="356">
                  <c:v>42451</c:v>
                </c:pt>
                <c:pt idx="357">
                  <c:v>42452</c:v>
                </c:pt>
                <c:pt idx="358">
                  <c:v>42453</c:v>
                </c:pt>
                <c:pt idx="359">
                  <c:v>42454</c:v>
                </c:pt>
                <c:pt idx="360">
                  <c:v>42455</c:v>
                </c:pt>
                <c:pt idx="361">
                  <c:v>42456</c:v>
                </c:pt>
                <c:pt idx="362">
                  <c:v>42457</c:v>
                </c:pt>
                <c:pt idx="363">
                  <c:v>42458</c:v>
                </c:pt>
                <c:pt idx="364">
                  <c:v>42459</c:v>
                </c:pt>
                <c:pt idx="365">
                  <c:v>42460</c:v>
                </c:pt>
                <c:pt idx="366">
                  <c:v>42461</c:v>
                </c:pt>
                <c:pt idx="367">
                  <c:v>42462</c:v>
                </c:pt>
                <c:pt idx="368">
                  <c:v>42463</c:v>
                </c:pt>
                <c:pt idx="369">
                  <c:v>42464</c:v>
                </c:pt>
                <c:pt idx="370">
                  <c:v>42465</c:v>
                </c:pt>
                <c:pt idx="371">
                  <c:v>42466</c:v>
                </c:pt>
                <c:pt idx="372">
                  <c:v>42467</c:v>
                </c:pt>
                <c:pt idx="373">
                  <c:v>42468</c:v>
                </c:pt>
                <c:pt idx="374">
                  <c:v>42469</c:v>
                </c:pt>
                <c:pt idx="375">
                  <c:v>42470</c:v>
                </c:pt>
                <c:pt idx="376">
                  <c:v>42471</c:v>
                </c:pt>
                <c:pt idx="377">
                  <c:v>42472</c:v>
                </c:pt>
                <c:pt idx="378">
                  <c:v>42473</c:v>
                </c:pt>
                <c:pt idx="379">
                  <c:v>42474</c:v>
                </c:pt>
                <c:pt idx="380">
                  <c:v>42475</c:v>
                </c:pt>
                <c:pt idx="381">
                  <c:v>42476</c:v>
                </c:pt>
                <c:pt idx="382">
                  <c:v>42477</c:v>
                </c:pt>
                <c:pt idx="383">
                  <c:v>42478</c:v>
                </c:pt>
                <c:pt idx="384">
                  <c:v>42479</c:v>
                </c:pt>
                <c:pt idx="385">
                  <c:v>42480</c:v>
                </c:pt>
                <c:pt idx="386">
                  <c:v>42481</c:v>
                </c:pt>
                <c:pt idx="387">
                  <c:v>42482</c:v>
                </c:pt>
                <c:pt idx="388">
                  <c:v>42483</c:v>
                </c:pt>
                <c:pt idx="389">
                  <c:v>42484</c:v>
                </c:pt>
                <c:pt idx="390">
                  <c:v>42485</c:v>
                </c:pt>
                <c:pt idx="391">
                  <c:v>42486</c:v>
                </c:pt>
                <c:pt idx="392">
                  <c:v>42487</c:v>
                </c:pt>
                <c:pt idx="393">
                  <c:v>42488</c:v>
                </c:pt>
                <c:pt idx="394">
                  <c:v>42489</c:v>
                </c:pt>
                <c:pt idx="395">
                  <c:v>42490</c:v>
                </c:pt>
                <c:pt idx="396">
                  <c:v>42491</c:v>
                </c:pt>
                <c:pt idx="397">
                  <c:v>42492</c:v>
                </c:pt>
                <c:pt idx="398">
                  <c:v>42493</c:v>
                </c:pt>
                <c:pt idx="399">
                  <c:v>42494</c:v>
                </c:pt>
                <c:pt idx="400">
                  <c:v>42495</c:v>
                </c:pt>
                <c:pt idx="401">
                  <c:v>42496</c:v>
                </c:pt>
                <c:pt idx="402">
                  <c:v>42497</c:v>
                </c:pt>
                <c:pt idx="403">
                  <c:v>42498</c:v>
                </c:pt>
                <c:pt idx="404">
                  <c:v>42499</c:v>
                </c:pt>
                <c:pt idx="405">
                  <c:v>42500</c:v>
                </c:pt>
                <c:pt idx="406">
                  <c:v>42501</c:v>
                </c:pt>
                <c:pt idx="407">
                  <c:v>42502</c:v>
                </c:pt>
                <c:pt idx="408">
                  <c:v>42503</c:v>
                </c:pt>
                <c:pt idx="409">
                  <c:v>42504</c:v>
                </c:pt>
                <c:pt idx="410">
                  <c:v>42505</c:v>
                </c:pt>
                <c:pt idx="411">
                  <c:v>42506</c:v>
                </c:pt>
                <c:pt idx="412">
                  <c:v>42507</c:v>
                </c:pt>
                <c:pt idx="413">
                  <c:v>42508</c:v>
                </c:pt>
                <c:pt idx="414">
                  <c:v>42509</c:v>
                </c:pt>
                <c:pt idx="415">
                  <c:v>42510</c:v>
                </c:pt>
                <c:pt idx="416">
                  <c:v>42511</c:v>
                </c:pt>
                <c:pt idx="417">
                  <c:v>42512</c:v>
                </c:pt>
                <c:pt idx="418">
                  <c:v>42513</c:v>
                </c:pt>
                <c:pt idx="419">
                  <c:v>42514</c:v>
                </c:pt>
                <c:pt idx="420">
                  <c:v>42515</c:v>
                </c:pt>
                <c:pt idx="421">
                  <c:v>42516</c:v>
                </c:pt>
                <c:pt idx="422">
                  <c:v>42517</c:v>
                </c:pt>
                <c:pt idx="423">
                  <c:v>42518</c:v>
                </c:pt>
                <c:pt idx="424">
                  <c:v>42519</c:v>
                </c:pt>
                <c:pt idx="425">
                  <c:v>42520</c:v>
                </c:pt>
                <c:pt idx="426">
                  <c:v>42521</c:v>
                </c:pt>
                <c:pt idx="427">
                  <c:v>42522</c:v>
                </c:pt>
                <c:pt idx="428">
                  <c:v>42523</c:v>
                </c:pt>
                <c:pt idx="429">
                  <c:v>42524</c:v>
                </c:pt>
                <c:pt idx="430">
                  <c:v>42525</c:v>
                </c:pt>
                <c:pt idx="431">
                  <c:v>42526</c:v>
                </c:pt>
                <c:pt idx="432">
                  <c:v>42527</c:v>
                </c:pt>
                <c:pt idx="433">
                  <c:v>42528</c:v>
                </c:pt>
                <c:pt idx="434">
                  <c:v>42529</c:v>
                </c:pt>
                <c:pt idx="435">
                  <c:v>42530</c:v>
                </c:pt>
                <c:pt idx="436">
                  <c:v>42531</c:v>
                </c:pt>
                <c:pt idx="437">
                  <c:v>42532</c:v>
                </c:pt>
                <c:pt idx="438">
                  <c:v>42533</c:v>
                </c:pt>
                <c:pt idx="439">
                  <c:v>42534</c:v>
                </c:pt>
                <c:pt idx="440">
                  <c:v>42535</c:v>
                </c:pt>
                <c:pt idx="441">
                  <c:v>42536</c:v>
                </c:pt>
                <c:pt idx="442">
                  <c:v>42537</c:v>
                </c:pt>
                <c:pt idx="443">
                  <c:v>42538</c:v>
                </c:pt>
                <c:pt idx="444">
                  <c:v>42539</c:v>
                </c:pt>
                <c:pt idx="445">
                  <c:v>42540</c:v>
                </c:pt>
                <c:pt idx="446">
                  <c:v>42541</c:v>
                </c:pt>
                <c:pt idx="447">
                  <c:v>42542</c:v>
                </c:pt>
                <c:pt idx="448">
                  <c:v>42543</c:v>
                </c:pt>
                <c:pt idx="449">
                  <c:v>42544</c:v>
                </c:pt>
                <c:pt idx="450">
                  <c:v>42545</c:v>
                </c:pt>
                <c:pt idx="451">
                  <c:v>42546</c:v>
                </c:pt>
                <c:pt idx="452">
                  <c:v>42547</c:v>
                </c:pt>
                <c:pt idx="453">
                  <c:v>42548</c:v>
                </c:pt>
                <c:pt idx="454">
                  <c:v>42549</c:v>
                </c:pt>
                <c:pt idx="455">
                  <c:v>42550</c:v>
                </c:pt>
                <c:pt idx="456">
                  <c:v>42551</c:v>
                </c:pt>
                <c:pt idx="457">
                  <c:v>42552</c:v>
                </c:pt>
                <c:pt idx="458">
                  <c:v>42553</c:v>
                </c:pt>
                <c:pt idx="459">
                  <c:v>42554</c:v>
                </c:pt>
                <c:pt idx="460">
                  <c:v>42555</c:v>
                </c:pt>
                <c:pt idx="461">
                  <c:v>42556</c:v>
                </c:pt>
                <c:pt idx="462">
                  <c:v>42557</c:v>
                </c:pt>
                <c:pt idx="463">
                  <c:v>42558</c:v>
                </c:pt>
                <c:pt idx="464">
                  <c:v>42559</c:v>
                </c:pt>
                <c:pt idx="465">
                  <c:v>42560</c:v>
                </c:pt>
                <c:pt idx="466">
                  <c:v>42561</c:v>
                </c:pt>
                <c:pt idx="467">
                  <c:v>42562</c:v>
                </c:pt>
                <c:pt idx="468">
                  <c:v>42563</c:v>
                </c:pt>
                <c:pt idx="469">
                  <c:v>42564</c:v>
                </c:pt>
                <c:pt idx="470">
                  <c:v>42565</c:v>
                </c:pt>
                <c:pt idx="471">
                  <c:v>42566</c:v>
                </c:pt>
                <c:pt idx="472">
                  <c:v>42567</c:v>
                </c:pt>
                <c:pt idx="473">
                  <c:v>42568</c:v>
                </c:pt>
                <c:pt idx="474">
                  <c:v>42569</c:v>
                </c:pt>
                <c:pt idx="475">
                  <c:v>42570</c:v>
                </c:pt>
                <c:pt idx="476">
                  <c:v>42571</c:v>
                </c:pt>
                <c:pt idx="477">
                  <c:v>42572</c:v>
                </c:pt>
                <c:pt idx="478">
                  <c:v>42573</c:v>
                </c:pt>
                <c:pt idx="479">
                  <c:v>42574</c:v>
                </c:pt>
                <c:pt idx="480">
                  <c:v>42575</c:v>
                </c:pt>
                <c:pt idx="481">
                  <c:v>42576</c:v>
                </c:pt>
                <c:pt idx="482">
                  <c:v>42577</c:v>
                </c:pt>
                <c:pt idx="483">
                  <c:v>42578</c:v>
                </c:pt>
                <c:pt idx="484">
                  <c:v>42579</c:v>
                </c:pt>
                <c:pt idx="485">
                  <c:v>42580</c:v>
                </c:pt>
                <c:pt idx="486">
                  <c:v>42581</c:v>
                </c:pt>
                <c:pt idx="487">
                  <c:v>42582</c:v>
                </c:pt>
                <c:pt idx="488">
                  <c:v>42583</c:v>
                </c:pt>
                <c:pt idx="489">
                  <c:v>42584</c:v>
                </c:pt>
                <c:pt idx="490">
                  <c:v>42585</c:v>
                </c:pt>
                <c:pt idx="491">
                  <c:v>42586</c:v>
                </c:pt>
                <c:pt idx="492">
                  <c:v>42587</c:v>
                </c:pt>
                <c:pt idx="493">
                  <c:v>42588</c:v>
                </c:pt>
                <c:pt idx="494">
                  <c:v>42589</c:v>
                </c:pt>
                <c:pt idx="495">
                  <c:v>42590</c:v>
                </c:pt>
                <c:pt idx="496">
                  <c:v>42591</c:v>
                </c:pt>
                <c:pt idx="497">
                  <c:v>42592</c:v>
                </c:pt>
                <c:pt idx="498">
                  <c:v>42593</c:v>
                </c:pt>
                <c:pt idx="499">
                  <c:v>42594</c:v>
                </c:pt>
                <c:pt idx="500">
                  <c:v>42595</c:v>
                </c:pt>
                <c:pt idx="501">
                  <c:v>42596</c:v>
                </c:pt>
                <c:pt idx="502">
                  <c:v>42597</c:v>
                </c:pt>
                <c:pt idx="503">
                  <c:v>42598</c:v>
                </c:pt>
                <c:pt idx="504">
                  <c:v>42599</c:v>
                </c:pt>
                <c:pt idx="505">
                  <c:v>42600</c:v>
                </c:pt>
                <c:pt idx="506">
                  <c:v>42601</c:v>
                </c:pt>
                <c:pt idx="507">
                  <c:v>42602</c:v>
                </c:pt>
                <c:pt idx="508">
                  <c:v>42603</c:v>
                </c:pt>
                <c:pt idx="509">
                  <c:v>42604</c:v>
                </c:pt>
                <c:pt idx="510">
                  <c:v>42605</c:v>
                </c:pt>
                <c:pt idx="511">
                  <c:v>42606</c:v>
                </c:pt>
                <c:pt idx="512">
                  <c:v>42607</c:v>
                </c:pt>
                <c:pt idx="513">
                  <c:v>42608</c:v>
                </c:pt>
                <c:pt idx="514">
                  <c:v>42609</c:v>
                </c:pt>
                <c:pt idx="515">
                  <c:v>42610</c:v>
                </c:pt>
                <c:pt idx="516">
                  <c:v>42611</c:v>
                </c:pt>
                <c:pt idx="517">
                  <c:v>42612</c:v>
                </c:pt>
                <c:pt idx="518">
                  <c:v>42613</c:v>
                </c:pt>
                <c:pt idx="519">
                  <c:v>42614</c:v>
                </c:pt>
                <c:pt idx="520">
                  <c:v>42615</c:v>
                </c:pt>
                <c:pt idx="521">
                  <c:v>42616</c:v>
                </c:pt>
                <c:pt idx="522">
                  <c:v>42617</c:v>
                </c:pt>
                <c:pt idx="523">
                  <c:v>42618</c:v>
                </c:pt>
                <c:pt idx="524">
                  <c:v>42619</c:v>
                </c:pt>
                <c:pt idx="525">
                  <c:v>42620</c:v>
                </c:pt>
                <c:pt idx="526">
                  <c:v>42621</c:v>
                </c:pt>
                <c:pt idx="527">
                  <c:v>42622</c:v>
                </c:pt>
                <c:pt idx="528">
                  <c:v>42623</c:v>
                </c:pt>
                <c:pt idx="529">
                  <c:v>42624</c:v>
                </c:pt>
                <c:pt idx="530">
                  <c:v>42625</c:v>
                </c:pt>
                <c:pt idx="531">
                  <c:v>42626</c:v>
                </c:pt>
                <c:pt idx="532">
                  <c:v>42627</c:v>
                </c:pt>
                <c:pt idx="533">
                  <c:v>42628</c:v>
                </c:pt>
                <c:pt idx="534">
                  <c:v>42629</c:v>
                </c:pt>
                <c:pt idx="535">
                  <c:v>42630</c:v>
                </c:pt>
                <c:pt idx="536">
                  <c:v>42631</c:v>
                </c:pt>
                <c:pt idx="537">
                  <c:v>42632</c:v>
                </c:pt>
                <c:pt idx="538">
                  <c:v>42633</c:v>
                </c:pt>
                <c:pt idx="539">
                  <c:v>42634</c:v>
                </c:pt>
                <c:pt idx="540">
                  <c:v>42635</c:v>
                </c:pt>
                <c:pt idx="541">
                  <c:v>42636</c:v>
                </c:pt>
                <c:pt idx="542">
                  <c:v>42637</c:v>
                </c:pt>
                <c:pt idx="543">
                  <c:v>42638</c:v>
                </c:pt>
                <c:pt idx="544">
                  <c:v>42639</c:v>
                </c:pt>
                <c:pt idx="545">
                  <c:v>42640</c:v>
                </c:pt>
                <c:pt idx="546">
                  <c:v>42641</c:v>
                </c:pt>
                <c:pt idx="547">
                  <c:v>42642</c:v>
                </c:pt>
                <c:pt idx="548">
                  <c:v>42643</c:v>
                </c:pt>
                <c:pt idx="549">
                  <c:v>42644</c:v>
                </c:pt>
                <c:pt idx="550">
                  <c:v>42645</c:v>
                </c:pt>
                <c:pt idx="551">
                  <c:v>42646</c:v>
                </c:pt>
                <c:pt idx="552">
                  <c:v>42647</c:v>
                </c:pt>
                <c:pt idx="553">
                  <c:v>42648</c:v>
                </c:pt>
                <c:pt idx="554">
                  <c:v>42649</c:v>
                </c:pt>
                <c:pt idx="555">
                  <c:v>42650</c:v>
                </c:pt>
                <c:pt idx="556">
                  <c:v>42651</c:v>
                </c:pt>
                <c:pt idx="557">
                  <c:v>42652</c:v>
                </c:pt>
                <c:pt idx="558">
                  <c:v>42653</c:v>
                </c:pt>
                <c:pt idx="559">
                  <c:v>42654</c:v>
                </c:pt>
                <c:pt idx="560">
                  <c:v>42655</c:v>
                </c:pt>
                <c:pt idx="561">
                  <c:v>42656</c:v>
                </c:pt>
                <c:pt idx="562">
                  <c:v>42657</c:v>
                </c:pt>
                <c:pt idx="563">
                  <c:v>42658</c:v>
                </c:pt>
                <c:pt idx="564">
                  <c:v>42659</c:v>
                </c:pt>
                <c:pt idx="565">
                  <c:v>42660</c:v>
                </c:pt>
                <c:pt idx="566">
                  <c:v>42661</c:v>
                </c:pt>
                <c:pt idx="567">
                  <c:v>42662</c:v>
                </c:pt>
                <c:pt idx="568">
                  <c:v>42663</c:v>
                </c:pt>
                <c:pt idx="569">
                  <c:v>42664</c:v>
                </c:pt>
                <c:pt idx="570">
                  <c:v>42665</c:v>
                </c:pt>
                <c:pt idx="571">
                  <c:v>42666</c:v>
                </c:pt>
                <c:pt idx="572">
                  <c:v>42667</c:v>
                </c:pt>
                <c:pt idx="573">
                  <c:v>42668</c:v>
                </c:pt>
                <c:pt idx="574">
                  <c:v>42669</c:v>
                </c:pt>
                <c:pt idx="575">
                  <c:v>42670</c:v>
                </c:pt>
                <c:pt idx="576">
                  <c:v>42671</c:v>
                </c:pt>
                <c:pt idx="577">
                  <c:v>42672</c:v>
                </c:pt>
                <c:pt idx="578">
                  <c:v>42673</c:v>
                </c:pt>
                <c:pt idx="579">
                  <c:v>42674</c:v>
                </c:pt>
                <c:pt idx="580">
                  <c:v>42675</c:v>
                </c:pt>
                <c:pt idx="581">
                  <c:v>42676</c:v>
                </c:pt>
                <c:pt idx="582">
                  <c:v>42677</c:v>
                </c:pt>
                <c:pt idx="583">
                  <c:v>42678</c:v>
                </c:pt>
                <c:pt idx="584">
                  <c:v>42679</c:v>
                </c:pt>
                <c:pt idx="585">
                  <c:v>42680</c:v>
                </c:pt>
                <c:pt idx="586">
                  <c:v>42681</c:v>
                </c:pt>
                <c:pt idx="587">
                  <c:v>42682</c:v>
                </c:pt>
                <c:pt idx="588">
                  <c:v>42683</c:v>
                </c:pt>
                <c:pt idx="589">
                  <c:v>42684</c:v>
                </c:pt>
                <c:pt idx="590">
                  <c:v>42685</c:v>
                </c:pt>
                <c:pt idx="591">
                  <c:v>42686</c:v>
                </c:pt>
                <c:pt idx="592">
                  <c:v>42687</c:v>
                </c:pt>
                <c:pt idx="593">
                  <c:v>42688</c:v>
                </c:pt>
                <c:pt idx="594">
                  <c:v>42689</c:v>
                </c:pt>
                <c:pt idx="595">
                  <c:v>42690</c:v>
                </c:pt>
                <c:pt idx="596">
                  <c:v>42691</c:v>
                </c:pt>
                <c:pt idx="597">
                  <c:v>42692</c:v>
                </c:pt>
                <c:pt idx="598">
                  <c:v>42693</c:v>
                </c:pt>
                <c:pt idx="599">
                  <c:v>42694</c:v>
                </c:pt>
                <c:pt idx="600">
                  <c:v>42695</c:v>
                </c:pt>
                <c:pt idx="601">
                  <c:v>42696</c:v>
                </c:pt>
                <c:pt idx="602">
                  <c:v>42697</c:v>
                </c:pt>
                <c:pt idx="603">
                  <c:v>42698</c:v>
                </c:pt>
                <c:pt idx="604">
                  <c:v>42699</c:v>
                </c:pt>
                <c:pt idx="605">
                  <c:v>42700</c:v>
                </c:pt>
                <c:pt idx="606">
                  <c:v>42701</c:v>
                </c:pt>
                <c:pt idx="607">
                  <c:v>42702</c:v>
                </c:pt>
                <c:pt idx="608">
                  <c:v>42703</c:v>
                </c:pt>
                <c:pt idx="609">
                  <c:v>42704</c:v>
                </c:pt>
                <c:pt idx="610">
                  <c:v>42705</c:v>
                </c:pt>
                <c:pt idx="611">
                  <c:v>42706</c:v>
                </c:pt>
                <c:pt idx="612">
                  <c:v>42707</c:v>
                </c:pt>
                <c:pt idx="613">
                  <c:v>42708</c:v>
                </c:pt>
                <c:pt idx="614">
                  <c:v>42709</c:v>
                </c:pt>
                <c:pt idx="615">
                  <c:v>42710</c:v>
                </c:pt>
                <c:pt idx="616">
                  <c:v>42711</c:v>
                </c:pt>
                <c:pt idx="617">
                  <c:v>42712</c:v>
                </c:pt>
                <c:pt idx="618">
                  <c:v>42713</c:v>
                </c:pt>
                <c:pt idx="619">
                  <c:v>42714</c:v>
                </c:pt>
                <c:pt idx="620">
                  <c:v>42715</c:v>
                </c:pt>
                <c:pt idx="621">
                  <c:v>42716</c:v>
                </c:pt>
                <c:pt idx="622">
                  <c:v>42717</c:v>
                </c:pt>
                <c:pt idx="623">
                  <c:v>42718</c:v>
                </c:pt>
                <c:pt idx="624">
                  <c:v>42719</c:v>
                </c:pt>
                <c:pt idx="625">
                  <c:v>42720</c:v>
                </c:pt>
                <c:pt idx="626">
                  <c:v>42721</c:v>
                </c:pt>
                <c:pt idx="627">
                  <c:v>42722</c:v>
                </c:pt>
                <c:pt idx="628">
                  <c:v>42723</c:v>
                </c:pt>
                <c:pt idx="629">
                  <c:v>42724</c:v>
                </c:pt>
                <c:pt idx="630">
                  <c:v>42725</c:v>
                </c:pt>
                <c:pt idx="631">
                  <c:v>42726</c:v>
                </c:pt>
                <c:pt idx="632">
                  <c:v>42727</c:v>
                </c:pt>
                <c:pt idx="633">
                  <c:v>42728</c:v>
                </c:pt>
                <c:pt idx="634">
                  <c:v>42729</c:v>
                </c:pt>
                <c:pt idx="635">
                  <c:v>42730</c:v>
                </c:pt>
                <c:pt idx="636">
                  <c:v>42731</c:v>
                </c:pt>
                <c:pt idx="637">
                  <c:v>42732</c:v>
                </c:pt>
                <c:pt idx="638">
                  <c:v>42733</c:v>
                </c:pt>
                <c:pt idx="639">
                  <c:v>42734</c:v>
                </c:pt>
                <c:pt idx="640">
                  <c:v>42735</c:v>
                </c:pt>
                <c:pt idx="641">
                  <c:v>42736</c:v>
                </c:pt>
                <c:pt idx="642">
                  <c:v>42737</c:v>
                </c:pt>
                <c:pt idx="643">
                  <c:v>42738</c:v>
                </c:pt>
                <c:pt idx="644">
                  <c:v>42739</c:v>
                </c:pt>
                <c:pt idx="645">
                  <c:v>42740</c:v>
                </c:pt>
                <c:pt idx="646">
                  <c:v>42741</c:v>
                </c:pt>
                <c:pt idx="647">
                  <c:v>42742</c:v>
                </c:pt>
                <c:pt idx="648">
                  <c:v>42743</c:v>
                </c:pt>
                <c:pt idx="649">
                  <c:v>42744</c:v>
                </c:pt>
                <c:pt idx="650">
                  <c:v>42745</c:v>
                </c:pt>
                <c:pt idx="651">
                  <c:v>42746</c:v>
                </c:pt>
                <c:pt idx="652">
                  <c:v>42747</c:v>
                </c:pt>
                <c:pt idx="653">
                  <c:v>42748</c:v>
                </c:pt>
                <c:pt idx="654">
                  <c:v>42749</c:v>
                </c:pt>
                <c:pt idx="655">
                  <c:v>42750</c:v>
                </c:pt>
                <c:pt idx="656">
                  <c:v>42751</c:v>
                </c:pt>
                <c:pt idx="657">
                  <c:v>42752</c:v>
                </c:pt>
                <c:pt idx="658">
                  <c:v>42753</c:v>
                </c:pt>
                <c:pt idx="659">
                  <c:v>42754</c:v>
                </c:pt>
                <c:pt idx="660">
                  <c:v>42755</c:v>
                </c:pt>
                <c:pt idx="661">
                  <c:v>42756</c:v>
                </c:pt>
                <c:pt idx="662">
                  <c:v>42757</c:v>
                </c:pt>
                <c:pt idx="663">
                  <c:v>42758</c:v>
                </c:pt>
                <c:pt idx="664">
                  <c:v>42759</c:v>
                </c:pt>
                <c:pt idx="665">
                  <c:v>42760</c:v>
                </c:pt>
                <c:pt idx="666">
                  <c:v>42761</c:v>
                </c:pt>
                <c:pt idx="667">
                  <c:v>42762</c:v>
                </c:pt>
                <c:pt idx="668">
                  <c:v>42763</c:v>
                </c:pt>
                <c:pt idx="669">
                  <c:v>42764</c:v>
                </c:pt>
                <c:pt idx="670">
                  <c:v>42765</c:v>
                </c:pt>
                <c:pt idx="671">
                  <c:v>42766</c:v>
                </c:pt>
                <c:pt idx="672">
                  <c:v>42767</c:v>
                </c:pt>
                <c:pt idx="673">
                  <c:v>42768</c:v>
                </c:pt>
                <c:pt idx="674">
                  <c:v>42769</c:v>
                </c:pt>
                <c:pt idx="675">
                  <c:v>42770</c:v>
                </c:pt>
                <c:pt idx="676">
                  <c:v>42771</c:v>
                </c:pt>
                <c:pt idx="677">
                  <c:v>42772</c:v>
                </c:pt>
                <c:pt idx="678">
                  <c:v>42773</c:v>
                </c:pt>
                <c:pt idx="679">
                  <c:v>42774</c:v>
                </c:pt>
                <c:pt idx="680">
                  <c:v>42775</c:v>
                </c:pt>
                <c:pt idx="681">
                  <c:v>42776</c:v>
                </c:pt>
                <c:pt idx="682">
                  <c:v>42777</c:v>
                </c:pt>
                <c:pt idx="683">
                  <c:v>42778</c:v>
                </c:pt>
                <c:pt idx="684">
                  <c:v>42779</c:v>
                </c:pt>
                <c:pt idx="685">
                  <c:v>42780</c:v>
                </c:pt>
                <c:pt idx="686">
                  <c:v>42781</c:v>
                </c:pt>
                <c:pt idx="687">
                  <c:v>42782</c:v>
                </c:pt>
                <c:pt idx="688">
                  <c:v>42783</c:v>
                </c:pt>
                <c:pt idx="689">
                  <c:v>42784</c:v>
                </c:pt>
                <c:pt idx="690">
                  <c:v>42785</c:v>
                </c:pt>
                <c:pt idx="691">
                  <c:v>42786</c:v>
                </c:pt>
                <c:pt idx="692">
                  <c:v>42787</c:v>
                </c:pt>
                <c:pt idx="693">
                  <c:v>42788</c:v>
                </c:pt>
                <c:pt idx="694">
                  <c:v>42789</c:v>
                </c:pt>
                <c:pt idx="695">
                  <c:v>42790</c:v>
                </c:pt>
                <c:pt idx="696">
                  <c:v>42791</c:v>
                </c:pt>
                <c:pt idx="697">
                  <c:v>42792</c:v>
                </c:pt>
                <c:pt idx="698">
                  <c:v>42793</c:v>
                </c:pt>
                <c:pt idx="699">
                  <c:v>42794</c:v>
                </c:pt>
                <c:pt idx="700">
                  <c:v>42795</c:v>
                </c:pt>
                <c:pt idx="701">
                  <c:v>42796</c:v>
                </c:pt>
                <c:pt idx="702">
                  <c:v>42797</c:v>
                </c:pt>
                <c:pt idx="703">
                  <c:v>42798</c:v>
                </c:pt>
                <c:pt idx="704">
                  <c:v>42799</c:v>
                </c:pt>
                <c:pt idx="705">
                  <c:v>42800</c:v>
                </c:pt>
                <c:pt idx="706">
                  <c:v>42801</c:v>
                </c:pt>
                <c:pt idx="707">
                  <c:v>42802</c:v>
                </c:pt>
                <c:pt idx="708">
                  <c:v>42803</c:v>
                </c:pt>
                <c:pt idx="709">
                  <c:v>42804</c:v>
                </c:pt>
                <c:pt idx="710">
                  <c:v>42805</c:v>
                </c:pt>
                <c:pt idx="711">
                  <c:v>42806</c:v>
                </c:pt>
                <c:pt idx="712">
                  <c:v>42807</c:v>
                </c:pt>
                <c:pt idx="713">
                  <c:v>42808</c:v>
                </c:pt>
                <c:pt idx="714">
                  <c:v>42809</c:v>
                </c:pt>
                <c:pt idx="715">
                  <c:v>42810</c:v>
                </c:pt>
                <c:pt idx="716">
                  <c:v>42811</c:v>
                </c:pt>
                <c:pt idx="717">
                  <c:v>42812</c:v>
                </c:pt>
                <c:pt idx="718">
                  <c:v>42813</c:v>
                </c:pt>
                <c:pt idx="719">
                  <c:v>42814</c:v>
                </c:pt>
                <c:pt idx="720">
                  <c:v>42815</c:v>
                </c:pt>
                <c:pt idx="721">
                  <c:v>42816</c:v>
                </c:pt>
                <c:pt idx="722">
                  <c:v>42817</c:v>
                </c:pt>
                <c:pt idx="723">
                  <c:v>42818</c:v>
                </c:pt>
                <c:pt idx="724">
                  <c:v>42819</c:v>
                </c:pt>
                <c:pt idx="725">
                  <c:v>42820</c:v>
                </c:pt>
                <c:pt idx="726">
                  <c:v>42821</c:v>
                </c:pt>
                <c:pt idx="727">
                  <c:v>42822</c:v>
                </c:pt>
                <c:pt idx="728">
                  <c:v>42823</c:v>
                </c:pt>
                <c:pt idx="729">
                  <c:v>42824</c:v>
                </c:pt>
                <c:pt idx="730">
                  <c:v>42825</c:v>
                </c:pt>
                <c:pt idx="731">
                  <c:v>42826</c:v>
                </c:pt>
                <c:pt idx="732">
                  <c:v>42827</c:v>
                </c:pt>
                <c:pt idx="733">
                  <c:v>42828</c:v>
                </c:pt>
                <c:pt idx="734">
                  <c:v>42829</c:v>
                </c:pt>
                <c:pt idx="735">
                  <c:v>42830</c:v>
                </c:pt>
                <c:pt idx="736">
                  <c:v>42831</c:v>
                </c:pt>
                <c:pt idx="737">
                  <c:v>42832</c:v>
                </c:pt>
                <c:pt idx="738">
                  <c:v>42833</c:v>
                </c:pt>
                <c:pt idx="739">
                  <c:v>42834</c:v>
                </c:pt>
                <c:pt idx="740">
                  <c:v>42835</c:v>
                </c:pt>
                <c:pt idx="741">
                  <c:v>42836</c:v>
                </c:pt>
                <c:pt idx="742">
                  <c:v>42837</c:v>
                </c:pt>
                <c:pt idx="743">
                  <c:v>42838</c:v>
                </c:pt>
                <c:pt idx="744">
                  <c:v>42839</c:v>
                </c:pt>
                <c:pt idx="745">
                  <c:v>42840</c:v>
                </c:pt>
                <c:pt idx="746">
                  <c:v>42841</c:v>
                </c:pt>
                <c:pt idx="747">
                  <c:v>42842</c:v>
                </c:pt>
                <c:pt idx="748">
                  <c:v>42843</c:v>
                </c:pt>
                <c:pt idx="749">
                  <c:v>42844</c:v>
                </c:pt>
                <c:pt idx="750">
                  <c:v>42845</c:v>
                </c:pt>
                <c:pt idx="751">
                  <c:v>42846</c:v>
                </c:pt>
                <c:pt idx="752">
                  <c:v>42847</c:v>
                </c:pt>
                <c:pt idx="753">
                  <c:v>42848</c:v>
                </c:pt>
                <c:pt idx="754">
                  <c:v>42849</c:v>
                </c:pt>
                <c:pt idx="755">
                  <c:v>42850</c:v>
                </c:pt>
                <c:pt idx="756">
                  <c:v>42851</c:v>
                </c:pt>
                <c:pt idx="757">
                  <c:v>42852</c:v>
                </c:pt>
                <c:pt idx="758">
                  <c:v>42853</c:v>
                </c:pt>
                <c:pt idx="759">
                  <c:v>42854</c:v>
                </c:pt>
                <c:pt idx="760">
                  <c:v>42855</c:v>
                </c:pt>
                <c:pt idx="761">
                  <c:v>42856</c:v>
                </c:pt>
                <c:pt idx="762">
                  <c:v>42857</c:v>
                </c:pt>
                <c:pt idx="763">
                  <c:v>42858</c:v>
                </c:pt>
                <c:pt idx="764">
                  <c:v>42859</c:v>
                </c:pt>
                <c:pt idx="765">
                  <c:v>42860</c:v>
                </c:pt>
                <c:pt idx="766">
                  <c:v>42861</c:v>
                </c:pt>
                <c:pt idx="767">
                  <c:v>42862</c:v>
                </c:pt>
                <c:pt idx="768">
                  <c:v>42863</c:v>
                </c:pt>
                <c:pt idx="769">
                  <c:v>42864</c:v>
                </c:pt>
                <c:pt idx="770">
                  <c:v>42865</c:v>
                </c:pt>
                <c:pt idx="771">
                  <c:v>42866</c:v>
                </c:pt>
                <c:pt idx="772">
                  <c:v>42867</c:v>
                </c:pt>
                <c:pt idx="773">
                  <c:v>42868</c:v>
                </c:pt>
                <c:pt idx="774">
                  <c:v>42869</c:v>
                </c:pt>
                <c:pt idx="775">
                  <c:v>42870</c:v>
                </c:pt>
                <c:pt idx="776">
                  <c:v>42871</c:v>
                </c:pt>
                <c:pt idx="777">
                  <c:v>42872</c:v>
                </c:pt>
                <c:pt idx="778">
                  <c:v>42873</c:v>
                </c:pt>
                <c:pt idx="779">
                  <c:v>42874</c:v>
                </c:pt>
                <c:pt idx="780">
                  <c:v>42875</c:v>
                </c:pt>
                <c:pt idx="781">
                  <c:v>42876</c:v>
                </c:pt>
                <c:pt idx="782">
                  <c:v>42877</c:v>
                </c:pt>
                <c:pt idx="783">
                  <c:v>42878</c:v>
                </c:pt>
                <c:pt idx="784">
                  <c:v>42879</c:v>
                </c:pt>
                <c:pt idx="785">
                  <c:v>42880</c:v>
                </c:pt>
                <c:pt idx="786">
                  <c:v>42881</c:v>
                </c:pt>
                <c:pt idx="787">
                  <c:v>42882</c:v>
                </c:pt>
                <c:pt idx="788">
                  <c:v>42883</c:v>
                </c:pt>
                <c:pt idx="789">
                  <c:v>42884</c:v>
                </c:pt>
                <c:pt idx="790">
                  <c:v>42885</c:v>
                </c:pt>
                <c:pt idx="791">
                  <c:v>42886</c:v>
                </c:pt>
                <c:pt idx="792">
                  <c:v>42887</c:v>
                </c:pt>
                <c:pt idx="793">
                  <c:v>42888</c:v>
                </c:pt>
                <c:pt idx="794">
                  <c:v>42889</c:v>
                </c:pt>
                <c:pt idx="795">
                  <c:v>42890</c:v>
                </c:pt>
                <c:pt idx="796">
                  <c:v>42891</c:v>
                </c:pt>
                <c:pt idx="797">
                  <c:v>42892</c:v>
                </c:pt>
                <c:pt idx="798">
                  <c:v>42893</c:v>
                </c:pt>
                <c:pt idx="799">
                  <c:v>42894</c:v>
                </c:pt>
                <c:pt idx="800">
                  <c:v>42895</c:v>
                </c:pt>
                <c:pt idx="801">
                  <c:v>42896</c:v>
                </c:pt>
                <c:pt idx="802">
                  <c:v>42897</c:v>
                </c:pt>
                <c:pt idx="803">
                  <c:v>42898</c:v>
                </c:pt>
                <c:pt idx="804">
                  <c:v>42899</c:v>
                </c:pt>
                <c:pt idx="805">
                  <c:v>42900</c:v>
                </c:pt>
                <c:pt idx="806">
                  <c:v>42901</c:v>
                </c:pt>
                <c:pt idx="807">
                  <c:v>42902</c:v>
                </c:pt>
                <c:pt idx="808">
                  <c:v>42903</c:v>
                </c:pt>
                <c:pt idx="809">
                  <c:v>42904</c:v>
                </c:pt>
                <c:pt idx="810">
                  <c:v>42905</c:v>
                </c:pt>
                <c:pt idx="811">
                  <c:v>42906</c:v>
                </c:pt>
                <c:pt idx="812">
                  <c:v>42907</c:v>
                </c:pt>
                <c:pt idx="813">
                  <c:v>42908</c:v>
                </c:pt>
                <c:pt idx="814">
                  <c:v>42909</c:v>
                </c:pt>
                <c:pt idx="815">
                  <c:v>42910</c:v>
                </c:pt>
                <c:pt idx="816">
                  <c:v>42911</c:v>
                </c:pt>
                <c:pt idx="817">
                  <c:v>42912</c:v>
                </c:pt>
                <c:pt idx="818">
                  <c:v>42913</c:v>
                </c:pt>
                <c:pt idx="819">
                  <c:v>42914</c:v>
                </c:pt>
                <c:pt idx="820">
                  <c:v>42915</c:v>
                </c:pt>
                <c:pt idx="821">
                  <c:v>42916</c:v>
                </c:pt>
                <c:pt idx="822">
                  <c:v>42917</c:v>
                </c:pt>
                <c:pt idx="823">
                  <c:v>42918</c:v>
                </c:pt>
                <c:pt idx="824">
                  <c:v>42919</c:v>
                </c:pt>
                <c:pt idx="825">
                  <c:v>42920</c:v>
                </c:pt>
                <c:pt idx="826">
                  <c:v>42921</c:v>
                </c:pt>
                <c:pt idx="827">
                  <c:v>42922</c:v>
                </c:pt>
                <c:pt idx="828">
                  <c:v>42923</c:v>
                </c:pt>
                <c:pt idx="829">
                  <c:v>42924</c:v>
                </c:pt>
                <c:pt idx="830">
                  <c:v>42925</c:v>
                </c:pt>
                <c:pt idx="831">
                  <c:v>42926</c:v>
                </c:pt>
                <c:pt idx="832">
                  <c:v>42927</c:v>
                </c:pt>
                <c:pt idx="833">
                  <c:v>42928</c:v>
                </c:pt>
                <c:pt idx="834">
                  <c:v>42929</c:v>
                </c:pt>
                <c:pt idx="835">
                  <c:v>42930</c:v>
                </c:pt>
                <c:pt idx="836">
                  <c:v>42931</c:v>
                </c:pt>
                <c:pt idx="837">
                  <c:v>42932</c:v>
                </c:pt>
                <c:pt idx="838">
                  <c:v>42933</c:v>
                </c:pt>
                <c:pt idx="839">
                  <c:v>42934</c:v>
                </c:pt>
                <c:pt idx="840">
                  <c:v>42935</c:v>
                </c:pt>
                <c:pt idx="841">
                  <c:v>42936</c:v>
                </c:pt>
                <c:pt idx="842">
                  <c:v>42937</c:v>
                </c:pt>
                <c:pt idx="843">
                  <c:v>42938</c:v>
                </c:pt>
                <c:pt idx="844">
                  <c:v>42939</c:v>
                </c:pt>
                <c:pt idx="845">
                  <c:v>42940</c:v>
                </c:pt>
                <c:pt idx="846">
                  <c:v>42941</c:v>
                </c:pt>
                <c:pt idx="847">
                  <c:v>42942</c:v>
                </c:pt>
                <c:pt idx="848">
                  <c:v>42943</c:v>
                </c:pt>
                <c:pt idx="849">
                  <c:v>42944</c:v>
                </c:pt>
                <c:pt idx="850">
                  <c:v>42945</c:v>
                </c:pt>
                <c:pt idx="851">
                  <c:v>42946</c:v>
                </c:pt>
                <c:pt idx="852">
                  <c:v>42947</c:v>
                </c:pt>
                <c:pt idx="853">
                  <c:v>42948</c:v>
                </c:pt>
                <c:pt idx="854">
                  <c:v>42949</c:v>
                </c:pt>
                <c:pt idx="855">
                  <c:v>42950</c:v>
                </c:pt>
                <c:pt idx="856">
                  <c:v>42951</c:v>
                </c:pt>
                <c:pt idx="857">
                  <c:v>42952</c:v>
                </c:pt>
                <c:pt idx="858">
                  <c:v>42953</c:v>
                </c:pt>
                <c:pt idx="859">
                  <c:v>42954</c:v>
                </c:pt>
                <c:pt idx="860">
                  <c:v>42955</c:v>
                </c:pt>
                <c:pt idx="861">
                  <c:v>42956</c:v>
                </c:pt>
                <c:pt idx="862">
                  <c:v>42957</c:v>
                </c:pt>
                <c:pt idx="863">
                  <c:v>42958</c:v>
                </c:pt>
                <c:pt idx="864">
                  <c:v>42959</c:v>
                </c:pt>
                <c:pt idx="865">
                  <c:v>42960</c:v>
                </c:pt>
                <c:pt idx="866">
                  <c:v>42961</c:v>
                </c:pt>
                <c:pt idx="867">
                  <c:v>42962</c:v>
                </c:pt>
                <c:pt idx="868">
                  <c:v>42963</c:v>
                </c:pt>
                <c:pt idx="869">
                  <c:v>42964</c:v>
                </c:pt>
                <c:pt idx="870">
                  <c:v>42965</c:v>
                </c:pt>
                <c:pt idx="871">
                  <c:v>42966</c:v>
                </c:pt>
                <c:pt idx="872">
                  <c:v>42967</c:v>
                </c:pt>
                <c:pt idx="873">
                  <c:v>42968</c:v>
                </c:pt>
                <c:pt idx="874">
                  <c:v>42969</c:v>
                </c:pt>
                <c:pt idx="875">
                  <c:v>42970</c:v>
                </c:pt>
                <c:pt idx="876">
                  <c:v>42971</c:v>
                </c:pt>
                <c:pt idx="877">
                  <c:v>42972</c:v>
                </c:pt>
                <c:pt idx="878">
                  <c:v>42973</c:v>
                </c:pt>
                <c:pt idx="879">
                  <c:v>42974</c:v>
                </c:pt>
                <c:pt idx="880">
                  <c:v>42975</c:v>
                </c:pt>
                <c:pt idx="881">
                  <c:v>42976</c:v>
                </c:pt>
                <c:pt idx="882">
                  <c:v>42977</c:v>
                </c:pt>
                <c:pt idx="883">
                  <c:v>42978</c:v>
                </c:pt>
                <c:pt idx="884">
                  <c:v>42979</c:v>
                </c:pt>
                <c:pt idx="885">
                  <c:v>42980</c:v>
                </c:pt>
                <c:pt idx="886">
                  <c:v>42981</c:v>
                </c:pt>
                <c:pt idx="887">
                  <c:v>42982</c:v>
                </c:pt>
                <c:pt idx="888">
                  <c:v>42983</c:v>
                </c:pt>
                <c:pt idx="889">
                  <c:v>42984</c:v>
                </c:pt>
                <c:pt idx="890">
                  <c:v>42985</c:v>
                </c:pt>
                <c:pt idx="891">
                  <c:v>42986</c:v>
                </c:pt>
                <c:pt idx="892">
                  <c:v>42987</c:v>
                </c:pt>
                <c:pt idx="893">
                  <c:v>42988</c:v>
                </c:pt>
                <c:pt idx="894">
                  <c:v>42989</c:v>
                </c:pt>
                <c:pt idx="895">
                  <c:v>42990</c:v>
                </c:pt>
                <c:pt idx="896">
                  <c:v>42991</c:v>
                </c:pt>
                <c:pt idx="897">
                  <c:v>42992</c:v>
                </c:pt>
                <c:pt idx="898">
                  <c:v>42993</c:v>
                </c:pt>
                <c:pt idx="899">
                  <c:v>42994</c:v>
                </c:pt>
                <c:pt idx="900">
                  <c:v>42995</c:v>
                </c:pt>
                <c:pt idx="901">
                  <c:v>42996</c:v>
                </c:pt>
                <c:pt idx="902">
                  <c:v>42997</c:v>
                </c:pt>
                <c:pt idx="903">
                  <c:v>42998</c:v>
                </c:pt>
                <c:pt idx="904">
                  <c:v>42999</c:v>
                </c:pt>
                <c:pt idx="905">
                  <c:v>43000</c:v>
                </c:pt>
                <c:pt idx="906">
                  <c:v>43001</c:v>
                </c:pt>
                <c:pt idx="907">
                  <c:v>43002</c:v>
                </c:pt>
                <c:pt idx="908">
                  <c:v>43003</c:v>
                </c:pt>
                <c:pt idx="909">
                  <c:v>43004</c:v>
                </c:pt>
                <c:pt idx="910">
                  <c:v>43005</c:v>
                </c:pt>
                <c:pt idx="911">
                  <c:v>43006</c:v>
                </c:pt>
                <c:pt idx="912">
                  <c:v>43007</c:v>
                </c:pt>
                <c:pt idx="913">
                  <c:v>43008</c:v>
                </c:pt>
                <c:pt idx="914">
                  <c:v>43009</c:v>
                </c:pt>
                <c:pt idx="915">
                  <c:v>43010</c:v>
                </c:pt>
                <c:pt idx="916">
                  <c:v>43011</c:v>
                </c:pt>
                <c:pt idx="917">
                  <c:v>43012</c:v>
                </c:pt>
                <c:pt idx="918">
                  <c:v>43013</c:v>
                </c:pt>
                <c:pt idx="919">
                  <c:v>43014</c:v>
                </c:pt>
                <c:pt idx="920">
                  <c:v>43015</c:v>
                </c:pt>
                <c:pt idx="921">
                  <c:v>43016</c:v>
                </c:pt>
                <c:pt idx="922">
                  <c:v>43017</c:v>
                </c:pt>
                <c:pt idx="923">
                  <c:v>43018</c:v>
                </c:pt>
                <c:pt idx="924">
                  <c:v>43019</c:v>
                </c:pt>
                <c:pt idx="925">
                  <c:v>43020</c:v>
                </c:pt>
                <c:pt idx="926">
                  <c:v>43021</c:v>
                </c:pt>
                <c:pt idx="927">
                  <c:v>43022</c:v>
                </c:pt>
                <c:pt idx="928">
                  <c:v>43023</c:v>
                </c:pt>
                <c:pt idx="929">
                  <c:v>43024</c:v>
                </c:pt>
                <c:pt idx="930">
                  <c:v>43025</c:v>
                </c:pt>
                <c:pt idx="931">
                  <c:v>43026</c:v>
                </c:pt>
                <c:pt idx="932">
                  <c:v>43027</c:v>
                </c:pt>
                <c:pt idx="933">
                  <c:v>43028</c:v>
                </c:pt>
                <c:pt idx="934">
                  <c:v>43029</c:v>
                </c:pt>
                <c:pt idx="935">
                  <c:v>43030</c:v>
                </c:pt>
                <c:pt idx="936">
                  <c:v>43031</c:v>
                </c:pt>
                <c:pt idx="937">
                  <c:v>43032</c:v>
                </c:pt>
                <c:pt idx="938">
                  <c:v>43033</c:v>
                </c:pt>
                <c:pt idx="939">
                  <c:v>43034</c:v>
                </c:pt>
                <c:pt idx="940">
                  <c:v>43035</c:v>
                </c:pt>
                <c:pt idx="941">
                  <c:v>43036</c:v>
                </c:pt>
                <c:pt idx="942">
                  <c:v>43037</c:v>
                </c:pt>
                <c:pt idx="943">
                  <c:v>43038</c:v>
                </c:pt>
                <c:pt idx="944">
                  <c:v>43039</c:v>
                </c:pt>
                <c:pt idx="945">
                  <c:v>43040</c:v>
                </c:pt>
                <c:pt idx="946">
                  <c:v>43041</c:v>
                </c:pt>
                <c:pt idx="947">
                  <c:v>43042</c:v>
                </c:pt>
                <c:pt idx="948">
                  <c:v>43043</c:v>
                </c:pt>
                <c:pt idx="949">
                  <c:v>43044</c:v>
                </c:pt>
                <c:pt idx="950">
                  <c:v>43045</c:v>
                </c:pt>
                <c:pt idx="951">
                  <c:v>43046</c:v>
                </c:pt>
                <c:pt idx="952">
                  <c:v>43047</c:v>
                </c:pt>
                <c:pt idx="953">
                  <c:v>43048</c:v>
                </c:pt>
                <c:pt idx="954">
                  <c:v>43049</c:v>
                </c:pt>
                <c:pt idx="955">
                  <c:v>43050</c:v>
                </c:pt>
                <c:pt idx="956">
                  <c:v>43051</c:v>
                </c:pt>
                <c:pt idx="957">
                  <c:v>43052</c:v>
                </c:pt>
                <c:pt idx="958">
                  <c:v>43053</c:v>
                </c:pt>
                <c:pt idx="959">
                  <c:v>43054</c:v>
                </c:pt>
                <c:pt idx="960">
                  <c:v>43055</c:v>
                </c:pt>
                <c:pt idx="961">
                  <c:v>43056</c:v>
                </c:pt>
                <c:pt idx="962">
                  <c:v>43057</c:v>
                </c:pt>
                <c:pt idx="963">
                  <c:v>43058</c:v>
                </c:pt>
                <c:pt idx="964">
                  <c:v>43059</c:v>
                </c:pt>
                <c:pt idx="965">
                  <c:v>43060</c:v>
                </c:pt>
                <c:pt idx="966">
                  <c:v>43061</c:v>
                </c:pt>
                <c:pt idx="967">
                  <c:v>43062</c:v>
                </c:pt>
                <c:pt idx="968">
                  <c:v>43063</c:v>
                </c:pt>
                <c:pt idx="969">
                  <c:v>43064</c:v>
                </c:pt>
                <c:pt idx="970">
                  <c:v>43065</c:v>
                </c:pt>
                <c:pt idx="971">
                  <c:v>43066</c:v>
                </c:pt>
                <c:pt idx="972">
                  <c:v>43067</c:v>
                </c:pt>
                <c:pt idx="973">
                  <c:v>43068</c:v>
                </c:pt>
                <c:pt idx="974">
                  <c:v>43069</c:v>
                </c:pt>
                <c:pt idx="975">
                  <c:v>43070</c:v>
                </c:pt>
                <c:pt idx="976">
                  <c:v>43071</c:v>
                </c:pt>
                <c:pt idx="977">
                  <c:v>43072</c:v>
                </c:pt>
                <c:pt idx="978">
                  <c:v>43073</c:v>
                </c:pt>
                <c:pt idx="979">
                  <c:v>43074</c:v>
                </c:pt>
                <c:pt idx="980">
                  <c:v>43075</c:v>
                </c:pt>
                <c:pt idx="981">
                  <c:v>43076</c:v>
                </c:pt>
                <c:pt idx="982">
                  <c:v>43077</c:v>
                </c:pt>
                <c:pt idx="983">
                  <c:v>43078</c:v>
                </c:pt>
                <c:pt idx="984">
                  <c:v>43079</c:v>
                </c:pt>
                <c:pt idx="985">
                  <c:v>43080</c:v>
                </c:pt>
                <c:pt idx="986">
                  <c:v>43081</c:v>
                </c:pt>
                <c:pt idx="987">
                  <c:v>43082</c:v>
                </c:pt>
                <c:pt idx="988">
                  <c:v>43083</c:v>
                </c:pt>
                <c:pt idx="989">
                  <c:v>43084</c:v>
                </c:pt>
                <c:pt idx="990">
                  <c:v>43085</c:v>
                </c:pt>
                <c:pt idx="991">
                  <c:v>43086</c:v>
                </c:pt>
                <c:pt idx="992">
                  <c:v>43087</c:v>
                </c:pt>
                <c:pt idx="993">
                  <c:v>43088</c:v>
                </c:pt>
                <c:pt idx="994">
                  <c:v>43089</c:v>
                </c:pt>
                <c:pt idx="995">
                  <c:v>43090</c:v>
                </c:pt>
                <c:pt idx="996">
                  <c:v>43091</c:v>
                </c:pt>
                <c:pt idx="997">
                  <c:v>43092</c:v>
                </c:pt>
                <c:pt idx="998">
                  <c:v>43093</c:v>
                </c:pt>
                <c:pt idx="999">
                  <c:v>43094</c:v>
                </c:pt>
                <c:pt idx="1000">
                  <c:v>43095</c:v>
                </c:pt>
                <c:pt idx="1001">
                  <c:v>43096</c:v>
                </c:pt>
                <c:pt idx="1002">
                  <c:v>43097</c:v>
                </c:pt>
                <c:pt idx="1003">
                  <c:v>43098</c:v>
                </c:pt>
                <c:pt idx="1004">
                  <c:v>43099</c:v>
                </c:pt>
                <c:pt idx="1005">
                  <c:v>43100</c:v>
                </c:pt>
                <c:pt idx="1006">
                  <c:v>43101</c:v>
                </c:pt>
                <c:pt idx="1007">
                  <c:v>43102</c:v>
                </c:pt>
                <c:pt idx="1008">
                  <c:v>43103</c:v>
                </c:pt>
                <c:pt idx="1009">
                  <c:v>43104</c:v>
                </c:pt>
                <c:pt idx="1010">
                  <c:v>43105</c:v>
                </c:pt>
                <c:pt idx="1011">
                  <c:v>43106</c:v>
                </c:pt>
                <c:pt idx="1012">
                  <c:v>43107</c:v>
                </c:pt>
                <c:pt idx="1013">
                  <c:v>43108</c:v>
                </c:pt>
                <c:pt idx="1014">
                  <c:v>43109</c:v>
                </c:pt>
                <c:pt idx="1015">
                  <c:v>43110</c:v>
                </c:pt>
                <c:pt idx="1016">
                  <c:v>43111</c:v>
                </c:pt>
                <c:pt idx="1017">
                  <c:v>43112</c:v>
                </c:pt>
                <c:pt idx="1018">
                  <c:v>43113</c:v>
                </c:pt>
                <c:pt idx="1019">
                  <c:v>43114</c:v>
                </c:pt>
                <c:pt idx="1020">
                  <c:v>43115</c:v>
                </c:pt>
                <c:pt idx="1021">
                  <c:v>43116</c:v>
                </c:pt>
                <c:pt idx="1022">
                  <c:v>43117</c:v>
                </c:pt>
                <c:pt idx="1023">
                  <c:v>43118</c:v>
                </c:pt>
                <c:pt idx="1024">
                  <c:v>43119</c:v>
                </c:pt>
                <c:pt idx="1025">
                  <c:v>43120</c:v>
                </c:pt>
                <c:pt idx="1026">
                  <c:v>43121</c:v>
                </c:pt>
                <c:pt idx="1027">
                  <c:v>43122</c:v>
                </c:pt>
                <c:pt idx="1028">
                  <c:v>43123</c:v>
                </c:pt>
                <c:pt idx="1029">
                  <c:v>43124</c:v>
                </c:pt>
                <c:pt idx="1030">
                  <c:v>43125</c:v>
                </c:pt>
                <c:pt idx="1031">
                  <c:v>43126</c:v>
                </c:pt>
                <c:pt idx="1032">
                  <c:v>43127</c:v>
                </c:pt>
                <c:pt idx="1033">
                  <c:v>43128</c:v>
                </c:pt>
                <c:pt idx="1034">
                  <c:v>43129</c:v>
                </c:pt>
                <c:pt idx="1035">
                  <c:v>43130</c:v>
                </c:pt>
                <c:pt idx="1036">
                  <c:v>43131</c:v>
                </c:pt>
                <c:pt idx="1037">
                  <c:v>43132</c:v>
                </c:pt>
                <c:pt idx="1038">
                  <c:v>43133</c:v>
                </c:pt>
                <c:pt idx="1039">
                  <c:v>43134</c:v>
                </c:pt>
                <c:pt idx="1040">
                  <c:v>43135</c:v>
                </c:pt>
                <c:pt idx="1041">
                  <c:v>43136</c:v>
                </c:pt>
                <c:pt idx="1042">
                  <c:v>43137</c:v>
                </c:pt>
                <c:pt idx="1043">
                  <c:v>43138</c:v>
                </c:pt>
                <c:pt idx="1044">
                  <c:v>43139</c:v>
                </c:pt>
                <c:pt idx="1045">
                  <c:v>43140</c:v>
                </c:pt>
                <c:pt idx="1046">
                  <c:v>43141</c:v>
                </c:pt>
                <c:pt idx="1047">
                  <c:v>43142</c:v>
                </c:pt>
                <c:pt idx="1048">
                  <c:v>43143</c:v>
                </c:pt>
                <c:pt idx="1049">
                  <c:v>43144</c:v>
                </c:pt>
                <c:pt idx="1050">
                  <c:v>43145</c:v>
                </c:pt>
                <c:pt idx="1051">
                  <c:v>43146</c:v>
                </c:pt>
                <c:pt idx="1052">
                  <c:v>43147</c:v>
                </c:pt>
                <c:pt idx="1053">
                  <c:v>43148</c:v>
                </c:pt>
                <c:pt idx="1054">
                  <c:v>43149</c:v>
                </c:pt>
                <c:pt idx="1055">
                  <c:v>43150</c:v>
                </c:pt>
                <c:pt idx="1056">
                  <c:v>43151</c:v>
                </c:pt>
                <c:pt idx="1057">
                  <c:v>43152</c:v>
                </c:pt>
                <c:pt idx="1058">
                  <c:v>43153</c:v>
                </c:pt>
                <c:pt idx="1059">
                  <c:v>43154</c:v>
                </c:pt>
                <c:pt idx="1060">
                  <c:v>43155</c:v>
                </c:pt>
                <c:pt idx="1061">
                  <c:v>43156</c:v>
                </c:pt>
                <c:pt idx="1062">
                  <c:v>43157</c:v>
                </c:pt>
                <c:pt idx="1063">
                  <c:v>43158</c:v>
                </c:pt>
                <c:pt idx="1064">
                  <c:v>43159</c:v>
                </c:pt>
                <c:pt idx="1065">
                  <c:v>43160</c:v>
                </c:pt>
                <c:pt idx="1066">
                  <c:v>43161</c:v>
                </c:pt>
                <c:pt idx="1067">
                  <c:v>43162</c:v>
                </c:pt>
                <c:pt idx="1068">
                  <c:v>43163</c:v>
                </c:pt>
                <c:pt idx="1069">
                  <c:v>43164</c:v>
                </c:pt>
                <c:pt idx="1070">
                  <c:v>43165</c:v>
                </c:pt>
                <c:pt idx="1071">
                  <c:v>43166</c:v>
                </c:pt>
                <c:pt idx="1072">
                  <c:v>43167</c:v>
                </c:pt>
                <c:pt idx="1073">
                  <c:v>43168</c:v>
                </c:pt>
                <c:pt idx="1074">
                  <c:v>43169</c:v>
                </c:pt>
                <c:pt idx="1075">
                  <c:v>43170</c:v>
                </c:pt>
                <c:pt idx="1076">
                  <c:v>43171</c:v>
                </c:pt>
                <c:pt idx="1077">
                  <c:v>43172</c:v>
                </c:pt>
                <c:pt idx="1078">
                  <c:v>43173</c:v>
                </c:pt>
                <c:pt idx="1079">
                  <c:v>43174</c:v>
                </c:pt>
                <c:pt idx="1080">
                  <c:v>43175</c:v>
                </c:pt>
                <c:pt idx="1081">
                  <c:v>43176</c:v>
                </c:pt>
                <c:pt idx="1082">
                  <c:v>43177</c:v>
                </c:pt>
                <c:pt idx="1083">
                  <c:v>43178</c:v>
                </c:pt>
                <c:pt idx="1084">
                  <c:v>43179</c:v>
                </c:pt>
                <c:pt idx="1085">
                  <c:v>43180</c:v>
                </c:pt>
                <c:pt idx="1086">
                  <c:v>43181</c:v>
                </c:pt>
                <c:pt idx="1087">
                  <c:v>43182</c:v>
                </c:pt>
                <c:pt idx="1088">
                  <c:v>43183</c:v>
                </c:pt>
                <c:pt idx="1089">
                  <c:v>43184</c:v>
                </c:pt>
                <c:pt idx="1090">
                  <c:v>43185</c:v>
                </c:pt>
                <c:pt idx="1091">
                  <c:v>43186</c:v>
                </c:pt>
                <c:pt idx="1092">
                  <c:v>43187</c:v>
                </c:pt>
                <c:pt idx="1093">
                  <c:v>43188</c:v>
                </c:pt>
                <c:pt idx="1094">
                  <c:v>43189</c:v>
                </c:pt>
                <c:pt idx="1095">
                  <c:v>43190</c:v>
                </c:pt>
                <c:pt idx="1096">
                  <c:v>43191</c:v>
                </c:pt>
                <c:pt idx="1097">
                  <c:v>43192</c:v>
                </c:pt>
                <c:pt idx="1098">
                  <c:v>43193</c:v>
                </c:pt>
                <c:pt idx="1099">
                  <c:v>43194</c:v>
                </c:pt>
                <c:pt idx="1100">
                  <c:v>43195</c:v>
                </c:pt>
                <c:pt idx="1101">
                  <c:v>43196</c:v>
                </c:pt>
                <c:pt idx="1102">
                  <c:v>43197</c:v>
                </c:pt>
                <c:pt idx="1103">
                  <c:v>43198</c:v>
                </c:pt>
                <c:pt idx="1104">
                  <c:v>43199</c:v>
                </c:pt>
                <c:pt idx="1105">
                  <c:v>43200</c:v>
                </c:pt>
                <c:pt idx="1106">
                  <c:v>43201</c:v>
                </c:pt>
                <c:pt idx="1107">
                  <c:v>43202</c:v>
                </c:pt>
                <c:pt idx="1108">
                  <c:v>43203</c:v>
                </c:pt>
                <c:pt idx="1109">
                  <c:v>43204</c:v>
                </c:pt>
                <c:pt idx="1110">
                  <c:v>43205</c:v>
                </c:pt>
                <c:pt idx="1111">
                  <c:v>43206</c:v>
                </c:pt>
                <c:pt idx="1112">
                  <c:v>43207</c:v>
                </c:pt>
                <c:pt idx="1113">
                  <c:v>43208</c:v>
                </c:pt>
                <c:pt idx="1114">
                  <c:v>43209</c:v>
                </c:pt>
                <c:pt idx="1115">
                  <c:v>43210</c:v>
                </c:pt>
                <c:pt idx="1116">
                  <c:v>43211</c:v>
                </c:pt>
                <c:pt idx="1117">
                  <c:v>43212</c:v>
                </c:pt>
                <c:pt idx="1118">
                  <c:v>43213</c:v>
                </c:pt>
                <c:pt idx="1119">
                  <c:v>43214</c:v>
                </c:pt>
                <c:pt idx="1120">
                  <c:v>43215</c:v>
                </c:pt>
                <c:pt idx="1121">
                  <c:v>43216</c:v>
                </c:pt>
                <c:pt idx="1122">
                  <c:v>43217</c:v>
                </c:pt>
                <c:pt idx="1123">
                  <c:v>43218</c:v>
                </c:pt>
                <c:pt idx="1124">
                  <c:v>43219</c:v>
                </c:pt>
                <c:pt idx="1125">
                  <c:v>43220</c:v>
                </c:pt>
                <c:pt idx="1126">
                  <c:v>43221</c:v>
                </c:pt>
                <c:pt idx="1127">
                  <c:v>43222</c:v>
                </c:pt>
                <c:pt idx="1128">
                  <c:v>43223</c:v>
                </c:pt>
                <c:pt idx="1129">
                  <c:v>43224</c:v>
                </c:pt>
                <c:pt idx="1130">
                  <c:v>43225</c:v>
                </c:pt>
                <c:pt idx="1131">
                  <c:v>43226</c:v>
                </c:pt>
                <c:pt idx="1132">
                  <c:v>43227</c:v>
                </c:pt>
                <c:pt idx="1133">
                  <c:v>43228</c:v>
                </c:pt>
                <c:pt idx="1134">
                  <c:v>43229</c:v>
                </c:pt>
                <c:pt idx="1135">
                  <c:v>43230</c:v>
                </c:pt>
                <c:pt idx="1136">
                  <c:v>43231</c:v>
                </c:pt>
                <c:pt idx="1137">
                  <c:v>43232</c:v>
                </c:pt>
                <c:pt idx="1138">
                  <c:v>43233</c:v>
                </c:pt>
                <c:pt idx="1139">
                  <c:v>43234</c:v>
                </c:pt>
                <c:pt idx="1140">
                  <c:v>43235</c:v>
                </c:pt>
                <c:pt idx="1141">
                  <c:v>43236</c:v>
                </c:pt>
                <c:pt idx="1142">
                  <c:v>43237</c:v>
                </c:pt>
                <c:pt idx="1143">
                  <c:v>43238</c:v>
                </c:pt>
                <c:pt idx="1144">
                  <c:v>43239</c:v>
                </c:pt>
                <c:pt idx="1145">
                  <c:v>43240</c:v>
                </c:pt>
                <c:pt idx="1146">
                  <c:v>43241</c:v>
                </c:pt>
                <c:pt idx="1147">
                  <c:v>43242</c:v>
                </c:pt>
                <c:pt idx="1148">
                  <c:v>43243</c:v>
                </c:pt>
                <c:pt idx="1149">
                  <c:v>43244</c:v>
                </c:pt>
                <c:pt idx="1150">
                  <c:v>43245</c:v>
                </c:pt>
                <c:pt idx="1151">
                  <c:v>43246</c:v>
                </c:pt>
                <c:pt idx="1152">
                  <c:v>43247</c:v>
                </c:pt>
                <c:pt idx="1153">
                  <c:v>43248</c:v>
                </c:pt>
                <c:pt idx="1154">
                  <c:v>43249</c:v>
                </c:pt>
                <c:pt idx="1155">
                  <c:v>43250</c:v>
                </c:pt>
                <c:pt idx="1156">
                  <c:v>43251</c:v>
                </c:pt>
                <c:pt idx="1157">
                  <c:v>43252</c:v>
                </c:pt>
                <c:pt idx="1158">
                  <c:v>43253</c:v>
                </c:pt>
                <c:pt idx="1159">
                  <c:v>43254</c:v>
                </c:pt>
                <c:pt idx="1160">
                  <c:v>43255</c:v>
                </c:pt>
                <c:pt idx="1161">
                  <c:v>43256</c:v>
                </c:pt>
                <c:pt idx="1162">
                  <c:v>43257</c:v>
                </c:pt>
                <c:pt idx="1163">
                  <c:v>43258</c:v>
                </c:pt>
                <c:pt idx="1164">
                  <c:v>43259</c:v>
                </c:pt>
                <c:pt idx="1165">
                  <c:v>43260</c:v>
                </c:pt>
                <c:pt idx="1166">
                  <c:v>43261</c:v>
                </c:pt>
                <c:pt idx="1167">
                  <c:v>43262</c:v>
                </c:pt>
                <c:pt idx="1168">
                  <c:v>43263</c:v>
                </c:pt>
                <c:pt idx="1169">
                  <c:v>43264</c:v>
                </c:pt>
                <c:pt idx="1170">
                  <c:v>43265</c:v>
                </c:pt>
                <c:pt idx="1171">
                  <c:v>43266</c:v>
                </c:pt>
                <c:pt idx="1172">
                  <c:v>43267</c:v>
                </c:pt>
                <c:pt idx="1173">
                  <c:v>43268</c:v>
                </c:pt>
                <c:pt idx="1174">
                  <c:v>43269</c:v>
                </c:pt>
                <c:pt idx="1175">
                  <c:v>43270</c:v>
                </c:pt>
                <c:pt idx="1176">
                  <c:v>43271</c:v>
                </c:pt>
                <c:pt idx="1177">
                  <c:v>43272</c:v>
                </c:pt>
                <c:pt idx="1178">
                  <c:v>43273</c:v>
                </c:pt>
                <c:pt idx="1179">
                  <c:v>43274</c:v>
                </c:pt>
                <c:pt idx="1180">
                  <c:v>43275</c:v>
                </c:pt>
                <c:pt idx="1181">
                  <c:v>43276</c:v>
                </c:pt>
                <c:pt idx="1182">
                  <c:v>43277</c:v>
                </c:pt>
                <c:pt idx="1183">
                  <c:v>43278</c:v>
                </c:pt>
                <c:pt idx="1184">
                  <c:v>43279</c:v>
                </c:pt>
                <c:pt idx="1185">
                  <c:v>43280</c:v>
                </c:pt>
                <c:pt idx="1186">
                  <c:v>43281</c:v>
                </c:pt>
                <c:pt idx="1187">
                  <c:v>43282</c:v>
                </c:pt>
                <c:pt idx="1188">
                  <c:v>43283</c:v>
                </c:pt>
                <c:pt idx="1189">
                  <c:v>43284</c:v>
                </c:pt>
                <c:pt idx="1190">
                  <c:v>43285</c:v>
                </c:pt>
                <c:pt idx="1191">
                  <c:v>43286</c:v>
                </c:pt>
                <c:pt idx="1192">
                  <c:v>43287</c:v>
                </c:pt>
                <c:pt idx="1193">
                  <c:v>43288</c:v>
                </c:pt>
                <c:pt idx="1194">
                  <c:v>43289</c:v>
                </c:pt>
                <c:pt idx="1195">
                  <c:v>43290</c:v>
                </c:pt>
                <c:pt idx="1196">
                  <c:v>43291</c:v>
                </c:pt>
                <c:pt idx="1197">
                  <c:v>43292</c:v>
                </c:pt>
                <c:pt idx="1198">
                  <c:v>43293</c:v>
                </c:pt>
                <c:pt idx="1199">
                  <c:v>43294</c:v>
                </c:pt>
                <c:pt idx="1200">
                  <c:v>43295</c:v>
                </c:pt>
                <c:pt idx="1201">
                  <c:v>43296</c:v>
                </c:pt>
                <c:pt idx="1202">
                  <c:v>43297</c:v>
                </c:pt>
                <c:pt idx="1203">
                  <c:v>43298</c:v>
                </c:pt>
                <c:pt idx="1204">
                  <c:v>43299</c:v>
                </c:pt>
                <c:pt idx="1205">
                  <c:v>43300</c:v>
                </c:pt>
                <c:pt idx="1206">
                  <c:v>43301</c:v>
                </c:pt>
                <c:pt idx="1207">
                  <c:v>43302</c:v>
                </c:pt>
                <c:pt idx="1208">
                  <c:v>43303</c:v>
                </c:pt>
                <c:pt idx="1209">
                  <c:v>43304</c:v>
                </c:pt>
                <c:pt idx="1210">
                  <c:v>43305</c:v>
                </c:pt>
                <c:pt idx="1211">
                  <c:v>43306</c:v>
                </c:pt>
                <c:pt idx="1212">
                  <c:v>43307</c:v>
                </c:pt>
                <c:pt idx="1213">
                  <c:v>43308</c:v>
                </c:pt>
                <c:pt idx="1214">
                  <c:v>43309</c:v>
                </c:pt>
                <c:pt idx="1215">
                  <c:v>43310</c:v>
                </c:pt>
                <c:pt idx="1216">
                  <c:v>43311</c:v>
                </c:pt>
                <c:pt idx="1217">
                  <c:v>43312</c:v>
                </c:pt>
                <c:pt idx="1218">
                  <c:v>43313</c:v>
                </c:pt>
                <c:pt idx="1219">
                  <c:v>43314</c:v>
                </c:pt>
                <c:pt idx="1220">
                  <c:v>43315</c:v>
                </c:pt>
                <c:pt idx="1221">
                  <c:v>43316</c:v>
                </c:pt>
                <c:pt idx="1222">
                  <c:v>43317</c:v>
                </c:pt>
                <c:pt idx="1223">
                  <c:v>43318</c:v>
                </c:pt>
                <c:pt idx="1224">
                  <c:v>43319</c:v>
                </c:pt>
                <c:pt idx="1225">
                  <c:v>43320</c:v>
                </c:pt>
                <c:pt idx="1226">
                  <c:v>43321</c:v>
                </c:pt>
                <c:pt idx="1227">
                  <c:v>43322</c:v>
                </c:pt>
                <c:pt idx="1228">
                  <c:v>43323</c:v>
                </c:pt>
                <c:pt idx="1229">
                  <c:v>43324</c:v>
                </c:pt>
                <c:pt idx="1230">
                  <c:v>43325</c:v>
                </c:pt>
                <c:pt idx="1231">
                  <c:v>43326</c:v>
                </c:pt>
                <c:pt idx="1232">
                  <c:v>43327</c:v>
                </c:pt>
                <c:pt idx="1233">
                  <c:v>43328</c:v>
                </c:pt>
                <c:pt idx="1234">
                  <c:v>43329</c:v>
                </c:pt>
                <c:pt idx="1235">
                  <c:v>43330</c:v>
                </c:pt>
                <c:pt idx="1236">
                  <c:v>43331</c:v>
                </c:pt>
                <c:pt idx="1237">
                  <c:v>43332</c:v>
                </c:pt>
                <c:pt idx="1238">
                  <c:v>43333</c:v>
                </c:pt>
                <c:pt idx="1239">
                  <c:v>43334</c:v>
                </c:pt>
                <c:pt idx="1240">
                  <c:v>43335</c:v>
                </c:pt>
                <c:pt idx="1241">
                  <c:v>43336</c:v>
                </c:pt>
                <c:pt idx="1242">
                  <c:v>43337</c:v>
                </c:pt>
                <c:pt idx="1243">
                  <c:v>43338</c:v>
                </c:pt>
                <c:pt idx="1244">
                  <c:v>43339</c:v>
                </c:pt>
                <c:pt idx="1245">
                  <c:v>43340</c:v>
                </c:pt>
                <c:pt idx="1246">
                  <c:v>43341</c:v>
                </c:pt>
                <c:pt idx="1247">
                  <c:v>43342</c:v>
                </c:pt>
                <c:pt idx="1248">
                  <c:v>43343</c:v>
                </c:pt>
                <c:pt idx="1249">
                  <c:v>43344</c:v>
                </c:pt>
                <c:pt idx="1250">
                  <c:v>43345</c:v>
                </c:pt>
                <c:pt idx="1251">
                  <c:v>43346</c:v>
                </c:pt>
                <c:pt idx="1252">
                  <c:v>43347</c:v>
                </c:pt>
                <c:pt idx="1253">
                  <c:v>43348</c:v>
                </c:pt>
                <c:pt idx="1254">
                  <c:v>43349</c:v>
                </c:pt>
                <c:pt idx="1255">
                  <c:v>43350</c:v>
                </c:pt>
                <c:pt idx="1256">
                  <c:v>43351</c:v>
                </c:pt>
                <c:pt idx="1257">
                  <c:v>43352</c:v>
                </c:pt>
                <c:pt idx="1258">
                  <c:v>43353</c:v>
                </c:pt>
                <c:pt idx="1259">
                  <c:v>43354</c:v>
                </c:pt>
                <c:pt idx="1260">
                  <c:v>43355</c:v>
                </c:pt>
                <c:pt idx="1261">
                  <c:v>43356</c:v>
                </c:pt>
                <c:pt idx="1262">
                  <c:v>43357</c:v>
                </c:pt>
                <c:pt idx="1263">
                  <c:v>43358</c:v>
                </c:pt>
                <c:pt idx="1264">
                  <c:v>43359</c:v>
                </c:pt>
                <c:pt idx="1265">
                  <c:v>43360</c:v>
                </c:pt>
                <c:pt idx="1266">
                  <c:v>43361</c:v>
                </c:pt>
                <c:pt idx="1267">
                  <c:v>43362</c:v>
                </c:pt>
                <c:pt idx="1268">
                  <c:v>43363</c:v>
                </c:pt>
                <c:pt idx="1269">
                  <c:v>43364</c:v>
                </c:pt>
                <c:pt idx="1270">
                  <c:v>43365</c:v>
                </c:pt>
                <c:pt idx="1271">
                  <c:v>43366</c:v>
                </c:pt>
                <c:pt idx="1272">
                  <c:v>43367</c:v>
                </c:pt>
                <c:pt idx="1273">
                  <c:v>43368</c:v>
                </c:pt>
                <c:pt idx="1274">
                  <c:v>43369</c:v>
                </c:pt>
                <c:pt idx="1275">
                  <c:v>43370</c:v>
                </c:pt>
                <c:pt idx="1276">
                  <c:v>43371</c:v>
                </c:pt>
                <c:pt idx="1277">
                  <c:v>43372</c:v>
                </c:pt>
                <c:pt idx="1278">
                  <c:v>43373</c:v>
                </c:pt>
                <c:pt idx="1279">
                  <c:v>43374</c:v>
                </c:pt>
                <c:pt idx="1280">
                  <c:v>43375</c:v>
                </c:pt>
                <c:pt idx="1281">
                  <c:v>43376</c:v>
                </c:pt>
                <c:pt idx="1282">
                  <c:v>43377</c:v>
                </c:pt>
                <c:pt idx="1283">
                  <c:v>43378</c:v>
                </c:pt>
                <c:pt idx="1284">
                  <c:v>43379</c:v>
                </c:pt>
                <c:pt idx="1285">
                  <c:v>43380</c:v>
                </c:pt>
                <c:pt idx="1286">
                  <c:v>43381</c:v>
                </c:pt>
                <c:pt idx="1287">
                  <c:v>43382</c:v>
                </c:pt>
                <c:pt idx="1288">
                  <c:v>43383</c:v>
                </c:pt>
                <c:pt idx="1289">
                  <c:v>43384</c:v>
                </c:pt>
                <c:pt idx="1290">
                  <c:v>43385</c:v>
                </c:pt>
                <c:pt idx="1291">
                  <c:v>43386</c:v>
                </c:pt>
                <c:pt idx="1292">
                  <c:v>43387</c:v>
                </c:pt>
                <c:pt idx="1293">
                  <c:v>43388</c:v>
                </c:pt>
                <c:pt idx="1294">
                  <c:v>43389</c:v>
                </c:pt>
                <c:pt idx="1295">
                  <c:v>43390</c:v>
                </c:pt>
                <c:pt idx="1296">
                  <c:v>43391</c:v>
                </c:pt>
                <c:pt idx="1297">
                  <c:v>43392</c:v>
                </c:pt>
                <c:pt idx="1298">
                  <c:v>43393</c:v>
                </c:pt>
                <c:pt idx="1299">
                  <c:v>43394</c:v>
                </c:pt>
                <c:pt idx="1300">
                  <c:v>43395</c:v>
                </c:pt>
                <c:pt idx="1301">
                  <c:v>43396</c:v>
                </c:pt>
                <c:pt idx="1302">
                  <c:v>43397</c:v>
                </c:pt>
                <c:pt idx="1303">
                  <c:v>43398</c:v>
                </c:pt>
                <c:pt idx="1304">
                  <c:v>43399</c:v>
                </c:pt>
                <c:pt idx="1305">
                  <c:v>43400</c:v>
                </c:pt>
                <c:pt idx="1306">
                  <c:v>43401</c:v>
                </c:pt>
                <c:pt idx="1307">
                  <c:v>43402</c:v>
                </c:pt>
                <c:pt idx="1308">
                  <c:v>43403</c:v>
                </c:pt>
                <c:pt idx="1309">
                  <c:v>43404</c:v>
                </c:pt>
                <c:pt idx="1310">
                  <c:v>43405</c:v>
                </c:pt>
                <c:pt idx="1311">
                  <c:v>43406</c:v>
                </c:pt>
                <c:pt idx="1312">
                  <c:v>43407</c:v>
                </c:pt>
                <c:pt idx="1313">
                  <c:v>43408</c:v>
                </c:pt>
                <c:pt idx="1314">
                  <c:v>43409</c:v>
                </c:pt>
                <c:pt idx="1315">
                  <c:v>43410</c:v>
                </c:pt>
                <c:pt idx="1316">
                  <c:v>43411</c:v>
                </c:pt>
                <c:pt idx="1317">
                  <c:v>43412</c:v>
                </c:pt>
                <c:pt idx="1318">
                  <c:v>43413</c:v>
                </c:pt>
                <c:pt idx="1319">
                  <c:v>43414</c:v>
                </c:pt>
                <c:pt idx="1320">
                  <c:v>43415</c:v>
                </c:pt>
                <c:pt idx="1321">
                  <c:v>43416</c:v>
                </c:pt>
                <c:pt idx="1322">
                  <c:v>43417</c:v>
                </c:pt>
                <c:pt idx="1323">
                  <c:v>43418</c:v>
                </c:pt>
                <c:pt idx="1324">
                  <c:v>43419</c:v>
                </c:pt>
                <c:pt idx="1325">
                  <c:v>43420</c:v>
                </c:pt>
                <c:pt idx="1326">
                  <c:v>43421</c:v>
                </c:pt>
                <c:pt idx="1327">
                  <c:v>43422</c:v>
                </c:pt>
                <c:pt idx="1328">
                  <c:v>43423</c:v>
                </c:pt>
                <c:pt idx="1329">
                  <c:v>43424</c:v>
                </c:pt>
                <c:pt idx="1330">
                  <c:v>43425</c:v>
                </c:pt>
                <c:pt idx="1331">
                  <c:v>43426</c:v>
                </c:pt>
                <c:pt idx="1332">
                  <c:v>43427</c:v>
                </c:pt>
                <c:pt idx="1333">
                  <c:v>43428</c:v>
                </c:pt>
                <c:pt idx="1334">
                  <c:v>43429</c:v>
                </c:pt>
                <c:pt idx="1335">
                  <c:v>43430</c:v>
                </c:pt>
                <c:pt idx="1336">
                  <c:v>43431</c:v>
                </c:pt>
                <c:pt idx="1337">
                  <c:v>43432</c:v>
                </c:pt>
                <c:pt idx="1338">
                  <c:v>43433</c:v>
                </c:pt>
                <c:pt idx="1339">
                  <c:v>43434</c:v>
                </c:pt>
                <c:pt idx="1340">
                  <c:v>43435</c:v>
                </c:pt>
                <c:pt idx="1341">
                  <c:v>43436</c:v>
                </c:pt>
                <c:pt idx="1342">
                  <c:v>43437</c:v>
                </c:pt>
                <c:pt idx="1343">
                  <c:v>43438</c:v>
                </c:pt>
                <c:pt idx="1344">
                  <c:v>43439</c:v>
                </c:pt>
                <c:pt idx="1345">
                  <c:v>43440</c:v>
                </c:pt>
                <c:pt idx="1346">
                  <c:v>43441</c:v>
                </c:pt>
                <c:pt idx="1347">
                  <c:v>43442</c:v>
                </c:pt>
                <c:pt idx="1348">
                  <c:v>43443</c:v>
                </c:pt>
                <c:pt idx="1349">
                  <c:v>43444</c:v>
                </c:pt>
                <c:pt idx="1350">
                  <c:v>43445</c:v>
                </c:pt>
                <c:pt idx="1351">
                  <c:v>43446</c:v>
                </c:pt>
                <c:pt idx="1352">
                  <c:v>43447</c:v>
                </c:pt>
                <c:pt idx="1353">
                  <c:v>43448</c:v>
                </c:pt>
                <c:pt idx="1354">
                  <c:v>43449</c:v>
                </c:pt>
                <c:pt idx="1355">
                  <c:v>43450</c:v>
                </c:pt>
                <c:pt idx="1356">
                  <c:v>43451</c:v>
                </c:pt>
                <c:pt idx="1357">
                  <c:v>43452</c:v>
                </c:pt>
                <c:pt idx="1358">
                  <c:v>43453</c:v>
                </c:pt>
                <c:pt idx="1359">
                  <c:v>43454</c:v>
                </c:pt>
                <c:pt idx="1360">
                  <c:v>43455</c:v>
                </c:pt>
                <c:pt idx="1361">
                  <c:v>43456</c:v>
                </c:pt>
                <c:pt idx="1362">
                  <c:v>43457</c:v>
                </c:pt>
                <c:pt idx="1363">
                  <c:v>43458</c:v>
                </c:pt>
                <c:pt idx="1364">
                  <c:v>43459</c:v>
                </c:pt>
                <c:pt idx="1365">
                  <c:v>43460</c:v>
                </c:pt>
                <c:pt idx="1366">
                  <c:v>43461</c:v>
                </c:pt>
                <c:pt idx="1367">
                  <c:v>43462</c:v>
                </c:pt>
                <c:pt idx="1368">
                  <c:v>43463</c:v>
                </c:pt>
                <c:pt idx="1369">
                  <c:v>43464</c:v>
                </c:pt>
                <c:pt idx="1370">
                  <c:v>43465</c:v>
                </c:pt>
                <c:pt idx="1371">
                  <c:v>43466</c:v>
                </c:pt>
                <c:pt idx="1372">
                  <c:v>43467</c:v>
                </c:pt>
                <c:pt idx="1373">
                  <c:v>43468</c:v>
                </c:pt>
                <c:pt idx="1374">
                  <c:v>43469</c:v>
                </c:pt>
                <c:pt idx="1375">
                  <c:v>43470</c:v>
                </c:pt>
                <c:pt idx="1376">
                  <c:v>43471</c:v>
                </c:pt>
                <c:pt idx="1377">
                  <c:v>43472</c:v>
                </c:pt>
                <c:pt idx="1378">
                  <c:v>43473</c:v>
                </c:pt>
                <c:pt idx="1379">
                  <c:v>43474</c:v>
                </c:pt>
                <c:pt idx="1380">
                  <c:v>43475</c:v>
                </c:pt>
                <c:pt idx="1381">
                  <c:v>43476</c:v>
                </c:pt>
                <c:pt idx="1382">
                  <c:v>43477</c:v>
                </c:pt>
                <c:pt idx="1383">
                  <c:v>43478</c:v>
                </c:pt>
                <c:pt idx="1384">
                  <c:v>43479</c:v>
                </c:pt>
                <c:pt idx="1385">
                  <c:v>43480</c:v>
                </c:pt>
                <c:pt idx="1386">
                  <c:v>43481</c:v>
                </c:pt>
                <c:pt idx="1387">
                  <c:v>43482</c:v>
                </c:pt>
                <c:pt idx="1388">
                  <c:v>43483</c:v>
                </c:pt>
                <c:pt idx="1389">
                  <c:v>43484</c:v>
                </c:pt>
                <c:pt idx="1390">
                  <c:v>43485</c:v>
                </c:pt>
                <c:pt idx="1391">
                  <c:v>43486</c:v>
                </c:pt>
                <c:pt idx="1392">
                  <c:v>43487</c:v>
                </c:pt>
                <c:pt idx="1393">
                  <c:v>43488</c:v>
                </c:pt>
                <c:pt idx="1394">
                  <c:v>43489</c:v>
                </c:pt>
                <c:pt idx="1395">
                  <c:v>43490</c:v>
                </c:pt>
                <c:pt idx="1396">
                  <c:v>43491</c:v>
                </c:pt>
                <c:pt idx="1397">
                  <c:v>43492</c:v>
                </c:pt>
                <c:pt idx="1398">
                  <c:v>43493</c:v>
                </c:pt>
                <c:pt idx="1399">
                  <c:v>43494</c:v>
                </c:pt>
                <c:pt idx="1400">
                  <c:v>43495</c:v>
                </c:pt>
                <c:pt idx="1401">
                  <c:v>43496</c:v>
                </c:pt>
                <c:pt idx="1402">
                  <c:v>43497</c:v>
                </c:pt>
                <c:pt idx="1403">
                  <c:v>43498</c:v>
                </c:pt>
                <c:pt idx="1404">
                  <c:v>43499</c:v>
                </c:pt>
                <c:pt idx="1405">
                  <c:v>43500</c:v>
                </c:pt>
                <c:pt idx="1406">
                  <c:v>43501</c:v>
                </c:pt>
                <c:pt idx="1407">
                  <c:v>43502</c:v>
                </c:pt>
                <c:pt idx="1408">
                  <c:v>43503</c:v>
                </c:pt>
                <c:pt idx="1409">
                  <c:v>43504</c:v>
                </c:pt>
                <c:pt idx="1410">
                  <c:v>43505</c:v>
                </c:pt>
                <c:pt idx="1411">
                  <c:v>43506</c:v>
                </c:pt>
                <c:pt idx="1412">
                  <c:v>43507</c:v>
                </c:pt>
                <c:pt idx="1413">
                  <c:v>43508</c:v>
                </c:pt>
                <c:pt idx="1414">
                  <c:v>43509</c:v>
                </c:pt>
                <c:pt idx="1415">
                  <c:v>43510</c:v>
                </c:pt>
                <c:pt idx="1416">
                  <c:v>43511</c:v>
                </c:pt>
                <c:pt idx="1417">
                  <c:v>43512</c:v>
                </c:pt>
                <c:pt idx="1418">
                  <c:v>43513</c:v>
                </c:pt>
                <c:pt idx="1419">
                  <c:v>43514</c:v>
                </c:pt>
                <c:pt idx="1420">
                  <c:v>43515</c:v>
                </c:pt>
                <c:pt idx="1421">
                  <c:v>43516</c:v>
                </c:pt>
                <c:pt idx="1422">
                  <c:v>43517</c:v>
                </c:pt>
                <c:pt idx="1423">
                  <c:v>43518</c:v>
                </c:pt>
                <c:pt idx="1424">
                  <c:v>43519</c:v>
                </c:pt>
                <c:pt idx="1425">
                  <c:v>43520</c:v>
                </c:pt>
                <c:pt idx="1426">
                  <c:v>43521</c:v>
                </c:pt>
                <c:pt idx="1427">
                  <c:v>43522</c:v>
                </c:pt>
                <c:pt idx="1428">
                  <c:v>43523</c:v>
                </c:pt>
                <c:pt idx="1429">
                  <c:v>43524</c:v>
                </c:pt>
                <c:pt idx="1430">
                  <c:v>43525</c:v>
                </c:pt>
                <c:pt idx="1431">
                  <c:v>43526</c:v>
                </c:pt>
                <c:pt idx="1432">
                  <c:v>43527</c:v>
                </c:pt>
                <c:pt idx="1433">
                  <c:v>43528</c:v>
                </c:pt>
                <c:pt idx="1434">
                  <c:v>43529</c:v>
                </c:pt>
                <c:pt idx="1435">
                  <c:v>43530</c:v>
                </c:pt>
                <c:pt idx="1436">
                  <c:v>43531</c:v>
                </c:pt>
                <c:pt idx="1437">
                  <c:v>43532</c:v>
                </c:pt>
                <c:pt idx="1438">
                  <c:v>43533</c:v>
                </c:pt>
                <c:pt idx="1439">
                  <c:v>43534</c:v>
                </c:pt>
                <c:pt idx="1440">
                  <c:v>43535</c:v>
                </c:pt>
                <c:pt idx="1441">
                  <c:v>43536</c:v>
                </c:pt>
                <c:pt idx="1442">
                  <c:v>43537</c:v>
                </c:pt>
                <c:pt idx="1443">
                  <c:v>43538</c:v>
                </c:pt>
                <c:pt idx="1444">
                  <c:v>43539</c:v>
                </c:pt>
                <c:pt idx="1445">
                  <c:v>43540</c:v>
                </c:pt>
                <c:pt idx="1446">
                  <c:v>43541</c:v>
                </c:pt>
                <c:pt idx="1447">
                  <c:v>43542</c:v>
                </c:pt>
                <c:pt idx="1448">
                  <c:v>43543</c:v>
                </c:pt>
                <c:pt idx="1449">
                  <c:v>43544</c:v>
                </c:pt>
                <c:pt idx="1450">
                  <c:v>43545</c:v>
                </c:pt>
                <c:pt idx="1451">
                  <c:v>43546</c:v>
                </c:pt>
                <c:pt idx="1452">
                  <c:v>43547</c:v>
                </c:pt>
                <c:pt idx="1453">
                  <c:v>43548</c:v>
                </c:pt>
                <c:pt idx="1454">
                  <c:v>43549</c:v>
                </c:pt>
                <c:pt idx="1455">
                  <c:v>43550</c:v>
                </c:pt>
                <c:pt idx="1456">
                  <c:v>43551</c:v>
                </c:pt>
                <c:pt idx="1457">
                  <c:v>43552</c:v>
                </c:pt>
                <c:pt idx="1458">
                  <c:v>43553</c:v>
                </c:pt>
                <c:pt idx="1459">
                  <c:v>43554</c:v>
                </c:pt>
                <c:pt idx="1460">
                  <c:v>43555</c:v>
                </c:pt>
                <c:pt idx="1461">
                  <c:v>43556</c:v>
                </c:pt>
                <c:pt idx="1462">
                  <c:v>43557</c:v>
                </c:pt>
                <c:pt idx="1463">
                  <c:v>43558</c:v>
                </c:pt>
                <c:pt idx="1464">
                  <c:v>43559</c:v>
                </c:pt>
                <c:pt idx="1465">
                  <c:v>43560</c:v>
                </c:pt>
                <c:pt idx="1466">
                  <c:v>43561</c:v>
                </c:pt>
                <c:pt idx="1467">
                  <c:v>43562</c:v>
                </c:pt>
                <c:pt idx="1468">
                  <c:v>43563</c:v>
                </c:pt>
                <c:pt idx="1469">
                  <c:v>43564</c:v>
                </c:pt>
                <c:pt idx="1470">
                  <c:v>43565</c:v>
                </c:pt>
                <c:pt idx="1471">
                  <c:v>43566</c:v>
                </c:pt>
                <c:pt idx="1472">
                  <c:v>43567</c:v>
                </c:pt>
                <c:pt idx="1473">
                  <c:v>43568</c:v>
                </c:pt>
                <c:pt idx="1474">
                  <c:v>43569</c:v>
                </c:pt>
                <c:pt idx="1475">
                  <c:v>43570</c:v>
                </c:pt>
                <c:pt idx="1476">
                  <c:v>43571</c:v>
                </c:pt>
                <c:pt idx="1477">
                  <c:v>43572</c:v>
                </c:pt>
                <c:pt idx="1478">
                  <c:v>43573</c:v>
                </c:pt>
                <c:pt idx="1479">
                  <c:v>43574</c:v>
                </c:pt>
                <c:pt idx="1480">
                  <c:v>43575</c:v>
                </c:pt>
                <c:pt idx="1481">
                  <c:v>43576</c:v>
                </c:pt>
                <c:pt idx="1482">
                  <c:v>43577</c:v>
                </c:pt>
                <c:pt idx="1483">
                  <c:v>43578</c:v>
                </c:pt>
                <c:pt idx="1484">
                  <c:v>43579</c:v>
                </c:pt>
                <c:pt idx="1485">
                  <c:v>43580</c:v>
                </c:pt>
                <c:pt idx="1486">
                  <c:v>43581</c:v>
                </c:pt>
                <c:pt idx="1487">
                  <c:v>43582</c:v>
                </c:pt>
                <c:pt idx="1488">
                  <c:v>43583</c:v>
                </c:pt>
                <c:pt idx="1489">
                  <c:v>43584</c:v>
                </c:pt>
                <c:pt idx="1490">
                  <c:v>43585</c:v>
                </c:pt>
                <c:pt idx="1491">
                  <c:v>43586</c:v>
                </c:pt>
                <c:pt idx="1492">
                  <c:v>43587</c:v>
                </c:pt>
                <c:pt idx="1493">
                  <c:v>43588</c:v>
                </c:pt>
                <c:pt idx="1494">
                  <c:v>43589</c:v>
                </c:pt>
                <c:pt idx="1495">
                  <c:v>43590</c:v>
                </c:pt>
                <c:pt idx="1496">
                  <c:v>43591</c:v>
                </c:pt>
                <c:pt idx="1497">
                  <c:v>43592</c:v>
                </c:pt>
                <c:pt idx="1498">
                  <c:v>43593</c:v>
                </c:pt>
                <c:pt idx="1499">
                  <c:v>43594</c:v>
                </c:pt>
                <c:pt idx="1500">
                  <c:v>43595</c:v>
                </c:pt>
                <c:pt idx="1501">
                  <c:v>43596</c:v>
                </c:pt>
                <c:pt idx="1502">
                  <c:v>43597</c:v>
                </c:pt>
                <c:pt idx="1503">
                  <c:v>43598</c:v>
                </c:pt>
                <c:pt idx="1504">
                  <c:v>43599</c:v>
                </c:pt>
                <c:pt idx="1505">
                  <c:v>43600</c:v>
                </c:pt>
                <c:pt idx="1506">
                  <c:v>43601</c:v>
                </c:pt>
                <c:pt idx="1507">
                  <c:v>43602</c:v>
                </c:pt>
                <c:pt idx="1508">
                  <c:v>43603</c:v>
                </c:pt>
                <c:pt idx="1509">
                  <c:v>43604</c:v>
                </c:pt>
                <c:pt idx="1510">
                  <c:v>43605</c:v>
                </c:pt>
                <c:pt idx="1511">
                  <c:v>43606</c:v>
                </c:pt>
                <c:pt idx="1512">
                  <c:v>43607</c:v>
                </c:pt>
                <c:pt idx="1513">
                  <c:v>43608</c:v>
                </c:pt>
                <c:pt idx="1514">
                  <c:v>43609</c:v>
                </c:pt>
                <c:pt idx="1515">
                  <c:v>43610</c:v>
                </c:pt>
                <c:pt idx="1516">
                  <c:v>43611</c:v>
                </c:pt>
                <c:pt idx="1517">
                  <c:v>43612</c:v>
                </c:pt>
                <c:pt idx="1518">
                  <c:v>43613</c:v>
                </c:pt>
                <c:pt idx="1519">
                  <c:v>43614</c:v>
                </c:pt>
                <c:pt idx="1520">
                  <c:v>43615</c:v>
                </c:pt>
                <c:pt idx="1521">
                  <c:v>43616</c:v>
                </c:pt>
                <c:pt idx="1522">
                  <c:v>43617</c:v>
                </c:pt>
                <c:pt idx="1523">
                  <c:v>43618</c:v>
                </c:pt>
                <c:pt idx="1524">
                  <c:v>43619</c:v>
                </c:pt>
                <c:pt idx="1525">
                  <c:v>43620</c:v>
                </c:pt>
                <c:pt idx="1526">
                  <c:v>43621</c:v>
                </c:pt>
                <c:pt idx="1527">
                  <c:v>43622</c:v>
                </c:pt>
                <c:pt idx="1528">
                  <c:v>43623</c:v>
                </c:pt>
                <c:pt idx="1529">
                  <c:v>43624</c:v>
                </c:pt>
                <c:pt idx="1530">
                  <c:v>43625</c:v>
                </c:pt>
                <c:pt idx="1531">
                  <c:v>43626</c:v>
                </c:pt>
                <c:pt idx="1532">
                  <c:v>43627</c:v>
                </c:pt>
                <c:pt idx="1533">
                  <c:v>43628</c:v>
                </c:pt>
                <c:pt idx="1534">
                  <c:v>43629</c:v>
                </c:pt>
                <c:pt idx="1535">
                  <c:v>43630</c:v>
                </c:pt>
                <c:pt idx="1536">
                  <c:v>43631</c:v>
                </c:pt>
                <c:pt idx="1537">
                  <c:v>43632</c:v>
                </c:pt>
                <c:pt idx="1538">
                  <c:v>43633</c:v>
                </c:pt>
                <c:pt idx="1539">
                  <c:v>43634</c:v>
                </c:pt>
                <c:pt idx="1540">
                  <c:v>43635</c:v>
                </c:pt>
                <c:pt idx="1541">
                  <c:v>43636</c:v>
                </c:pt>
                <c:pt idx="1542">
                  <c:v>43637</c:v>
                </c:pt>
                <c:pt idx="1543">
                  <c:v>43638</c:v>
                </c:pt>
                <c:pt idx="1544">
                  <c:v>43639</c:v>
                </c:pt>
                <c:pt idx="1545">
                  <c:v>43640</c:v>
                </c:pt>
                <c:pt idx="1546">
                  <c:v>43641</c:v>
                </c:pt>
                <c:pt idx="1547">
                  <c:v>43642</c:v>
                </c:pt>
                <c:pt idx="1548">
                  <c:v>43643</c:v>
                </c:pt>
                <c:pt idx="1549">
                  <c:v>43644</c:v>
                </c:pt>
                <c:pt idx="1550">
                  <c:v>43645</c:v>
                </c:pt>
                <c:pt idx="1551">
                  <c:v>43646</c:v>
                </c:pt>
                <c:pt idx="1552">
                  <c:v>43647</c:v>
                </c:pt>
                <c:pt idx="1553">
                  <c:v>43648</c:v>
                </c:pt>
                <c:pt idx="1554">
                  <c:v>43649</c:v>
                </c:pt>
                <c:pt idx="1555">
                  <c:v>43650</c:v>
                </c:pt>
                <c:pt idx="1556">
                  <c:v>43651</c:v>
                </c:pt>
                <c:pt idx="1557">
                  <c:v>43652</c:v>
                </c:pt>
                <c:pt idx="1558">
                  <c:v>43653</c:v>
                </c:pt>
                <c:pt idx="1559">
                  <c:v>43654</c:v>
                </c:pt>
                <c:pt idx="1560">
                  <c:v>43655</c:v>
                </c:pt>
                <c:pt idx="1561">
                  <c:v>43656</c:v>
                </c:pt>
                <c:pt idx="1562">
                  <c:v>43657</c:v>
                </c:pt>
                <c:pt idx="1563">
                  <c:v>43658</c:v>
                </c:pt>
                <c:pt idx="1564">
                  <c:v>43659</c:v>
                </c:pt>
                <c:pt idx="1565">
                  <c:v>43660</c:v>
                </c:pt>
                <c:pt idx="1566">
                  <c:v>43661</c:v>
                </c:pt>
                <c:pt idx="1567">
                  <c:v>43662</c:v>
                </c:pt>
                <c:pt idx="1568">
                  <c:v>43663</c:v>
                </c:pt>
                <c:pt idx="1569">
                  <c:v>43664</c:v>
                </c:pt>
                <c:pt idx="1570">
                  <c:v>43665</c:v>
                </c:pt>
                <c:pt idx="1571">
                  <c:v>43666</c:v>
                </c:pt>
                <c:pt idx="1572">
                  <c:v>43667</c:v>
                </c:pt>
                <c:pt idx="1573">
                  <c:v>43668</c:v>
                </c:pt>
                <c:pt idx="1574">
                  <c:v>43669</c:v>
                </c:pt>
                <c:pt idx="1575">
                  <c:v>43670</c:v>
                </c:pt>
                <c:pt idx="1576">
                  <c:v>43671</c:v>
                </c:pt>
                <c:pt idx="1577">
                  <c:v>43672</c:v>
                </c:pt>
                <c:pt idx="1578">
                  <c:v>43673</c:v>
                </c:pt>
                <c:pt idx="1579">
                  <c:v>43674</c:v>
                </c:pt>
                <c:pt idx="1580">
                  <c:v>43675</c:v>
                </c:pt>
                <c:pt idx="1581">
                  <c:v>43676</c:v>
                </c:pt>
                <c:pt idx="1582">
                  <c:v>43677</c:v>
                </c:pt>
                <c:pt idx="1583">
                  <c:v>43678</c:v>
                </c:pt>
                <c:pt idx="1584">
                  <c:v>43679</c:v>
                </c:pt>
                <c:pt idx="1585">
                  <c:v>43680</c:v>
                </c:pt>
                <c:pt idx="1586">
                  <c:v>43681</c:v>
                </c:pt>
                <c:pt idx="1587">
                  <c:v>43682</c:v>
                </c:pt>
                <c:pt idx="1588">
                  <c:v>43683</c:v>
                </c:pt>
                <c:pt idx="1589">
                  <c:v>43684</c:v>
                </c:pt>
                <c:pt idx="1590">
                  <c:v>43685</c:v>
                </c:pt>
                <c:pt idx="1591">
                  <c:v>43686</c:v>
                </c:pt>
                <c:pt idx="1592">
                  <c:v>43687</c:v>
                </c:pt>
                <c:pt idx="1593">
                  <c:v>43688</c:v>
                </c:pt>
                <c:pt idx="1594">
                  <c:v>43689</c:v>
                </c:pt>
                <c:pt idx="1595">
                  <c:v>43690</c:v>
                </c:pt>
                <c:pt idx="1596">
                  <c:v>43691</c:v>
                </c:pt>
                <c:pt idx="1597">
                  <c:v>43692</c:v>
                </c:pt>
                <c:pt idx="1598">
                  <c:v>43693</c:v>
                </c:pt>
                <c:pt idx="1599">
                  <c:v>43694</c:v>
                </c:pt>
                <c:pt idx="1600">
                  <c:v>43695</c:v>
                </c:pt>
                <c:pt idx="1601">
                  <c:v>43696</c:v>
                </c:pt>
                <c:pt idx="1602">
                  <c:v>43697</c:v>
                </c:pt>
                <c:pt idx="1603">
                  <c:v>43698</c:v>
                </c:pt>
                <c:pt idx="1604">
                  <c:v>43699</c:v>
                </c:pt>
              </c:numCache>
            </c:numRef>
          </c:cat>
          <c:val>
            <c:numRef>
              <c:f>Sheet1!$D$2:$D$1606</c:f>
              <c:numCache>
                <c:formatCode>General</c:formatCode>
                <c:ptCount val="1605"/>
                <c:pt idx="940">
                  <c:v>0.15058240736249218</c:v>
                </c:pt>
                <c:pt idx="941">
                  <c:v>0.24555054037874413</c:v>
                </c:pt>
                <c:pt idx="942">
                  <c:v>0.85341985991044567</c:v>
                </c:pt>
                <c:pt idx="943">
                  <c:v>1.1133657889108406</c:v>
                </c:pt>
                <c:pt idx="944">
                  <c:v>1.1996325055648782</c:v>
                </c:pt>
                <c:pt idx="945">
                  <c:v>1.2864641998017419</c:v>
                </c:pt>
                <c:pt idx="946">
                  <c:v>1.5909104088165833</c:v>
                </c:pt>
                <c:pt idx="947">
                  <c:v>1.4986655128332558</c:v>
                </c:pt>
                <c:pt idx="948">
                  <c:v>1.4259725697523749</c:v>
                </c:pt>
                <c:pt idx="949">
                  <c:v>2.2642658190218299</c:v>
                </c:pt>
                <c:pt idx="950">
                  <c:v>2.0659808072679482</c:v>
                </c:pt>
                <c:pt idx="951">
                  <c:v>2.0792151157405527</c:v>
                </c:pt>
                <c:pt idx="952">
                  <c:v>2.2336038556689886</c:v>
                </c:pt>
                <c:pt idx="953">
                  <c:v>2.0882227419176331</c:v>
                </c:pt>
                <c:pt idx="954">
                  <c:v>1.7272597735356783</c:v>
                </c:pt>
                <c:pt idx="955">
                  <c:v>1.7599944710333659</c:v>
                </c:pt>
                <c:pt idx="956">
                  <c:v>2.4327873940891607</c:v>
                </c:pt>
                <c:pt idx="957">
                  <c:v>2.4605464497535081</c:v>
                </c:pt>
                <c:pt idx="958">
                  <c:v>2.4292712046404574</c:v>
                </c:pt>
                <c:pt idx="959">
                  <c:v>2.4349977850074822</c:v>
                </c:pt>
                <c:pt idx="960">
                  <c:v>2.710370405648348</c:v>
                </c:pt>
                <c:pt idx="961">
                  <c:v>2.3158718103989031</c:v>
                </c:pt>
                <c:pt idx="962">
                  <c:v>2.2085603948122952</c:v>
                </c:pt>
                <c:pt idx="963">
                  <c:v>2.7339477779042056</c:v>
                </c:pt>
                <c:pt idx="964">
                  <c:v>2.8809566008751943</c:v>
                </c:pt>
                <c:pt idx="965">
                  <c:v>2.9167423417934231</c:v>
                </c:pt>
                <c:pt idx="966">
                  <c:v>2.8121088035944837</c:v>
                </c:pt>
                <c:pt idx="967">
                  <c:v>3.0384439986949019</c:v>
                </c:pt>
                <c:pt idx="968">
                  <c:v>3.1795517240093574</c:v>
                </c:pt>
                <c:pt idx="969">
                  <c:v>3.3705011955370168</c:v>
                </c:pt>
                <c:pt idx="970">
                  <c:v>3.7947261528274367</c:v>
                </c:pt>
                <c:pt idx="971">
                  <c:v>4.0275013722576745</c:v>
                </c:pt>
                <c:pt idx="972">
                  <c:v>4.0517735031731661</c:v>
                </c:pt>
                <c:pt idx="973">
                  <c:v>4.3908203033938378</c:v>
                </c:pt>
                <c:pt idx="974">
                  <c:v>4.2883851140253455</c:v>
                </c:pt>
                <c:pt idx="975">
                  <c:v>3.7302041636882279</c:v>
                </c:pt>
                <c:pt idx="976">
                  <c:v>3.6535011120519556</c:v>
                </c:pt>
                <c:pt idx="977">
                  <c:v>3.6370291643176955</c:v>
                </c:pt>
                <c:pt idx="978">
                  <c:v>3.5742381306404525</c:v>
                </c:pt>
                <c:pt idx="979">
                  <c:v>3.566397879270383</c:v>
                </c:pt>
                <c:pt idx="980">
                  <c:v>3.1840612080784325</c:v>
                </c:pt>
                <c:pt idx="981">
                  <c:v>3.1240781684917351</c:v>
                </c:pt>
                <c:pt idx="982">
                  <c:v>2.5294841033578876</c:v>
                </c:pt>
                <c:pt idx="983">
                  <c:v>2.635470758677144</c:v>
                </c:pt>
                <c:pt idx="984">
                  <c:v>3.0906690303358602</c:v>
                </c:pt>
                <c:pt idx="985">
                  <c:v>2.7187195589298767</c:v>
                </c:pt>
                <c:pt idx="986">
                  <c:v>2.4583522062057455</c:v>
                </c:pt>
                <c:pt idx="987">
                  <c:v>2.4033296769113264</c:v>
                </c:pt>
                <c:pt idx="988">
                  <c:v>2.6462539418990616</c:v>
                </c:pt>
                <c:pt idx="989">
                  <c:v>2.2517197857371656</c:v>
                </c:pt>
                <c:pt idx="990">
                  <c:v>1.9165719314529213</c:v>
                </c:pt>
                <c:pt idx="991">
                  <c:v>2.4247611389217667</c:v>
                </c:pt>
                <c:pt idx="992">
                  <c:v>2.686639538549386</c:v>
                </c:pt>
                <c:pt idx="993">
                  <c:v>2.7245523021951925</c:v>
                </c:pt>
                <c:pt idx="994">
                  <c:v>2.7000654976203151</c:v>
                </c:pt>
                <c:pt idx="995">
                  <c:v>2.9238490748193442</c:v>
                </c:pt>
                <c:pt idx="996">
                  <c:v>2.6141687255864241</c:v>
                </c:pt>
                <c:pt idx="997">
                  <c:v>2.6100258955624298</c:v>
                </c:pt>
                <c:pt idx="998">
                  <c:v>3.5465216012499923</c:v>
                </c:pt>
                <c:pt idx="999">
                  <c:v>4.4785207014225534</c:v>
                </c:pt>
                <c:pt idx="1000">
                  <c:v>5.0398023406948482</c:v>
                </c:pt>
                <c:pt idx="1001">
                  <c:v>5.1913566272528868</c:v>
                </c:pt>
                <c:pt idx="1002">
                  <c:v>5.4214646651469707</c:v>
                </c:pt>
                <c:pt idx="1003">
                  <c:v>5.0804412966754171</c:v>
                </c:pt>
                <c:pt idx="1004">
                  <c:v>4.8622298376738655</c:v>
                </c:pt>
                <c:pt idx="1005">
                  <c:v>5.4971077122142873</c:v>
                </c:pt>
                <c:pt idx="1006">
                  <c:v>6.3619835066701569</c:v>
                </c:pt>
                <c:pt idx="1007">
                  <c:v>6.7037745838340044</c:v>
                </c:pt>
                <c:pt idx="1008">
                  <c:v>6.6845943031408979</c:v>
                </c:pt>
                <c:pt idx="1009">
                  <c:v>6.8075479176219034</c:v>
                </c:pt>
                <c:pt idx="1010">
                  <c:v>6.8087843204941976</c:v>
                </c:pt>
                <c:pt idx="1011">
                  <c:v>6.8824172899095259</c:v>
                </c:pt>
                <c:pt idx="1012">
                  <c:v>7.7884225535902516</c:v>
                </c:pt>
                <c:pt idx="1013">
                  <c:v>7.5706507664119584</c:v>
                </c:pt>
                <c:pt idx="1014">
                  <c:v>7.6972639018397473</c:v>
                </c:pt>
                <c:pt idx="1015">
                  <c:v>7.7589986955018588</c:v>
                </c:pt>
                <c:pt idx="1016">
                  <c:v>7.7198365486855494</c:v>
                </c:pt>
                <c:pt idx="1017">
                  <c:v>7.2850802650089435</c:v>
                </c:pt>
                <c:pt idx="1018">
                  <c:v>7.2943397425153336</c:v>
                </c:pt>
                <c:pt idx="1019">
                  <c:v>7.9960362762808614</c:v>
                </c:pt>
                <c:pt idx="1020">
                  <c:v>7.888877924363797</c:v>
                </c:pt>
                <c:pt idx="1021">
                  <c:v>7.9543590490101934</c:v>
                </c:pt>
                <c:pt idx="1022">
                  <c:v>8.0831346725461515</c:v>
                </c:pt>
                <c:pt idx="1023">
                  <c:v>8.3153652062558621</c:v>
                </c:pt>
                <c:pt idx="1024">
                  <c:v>8.202915416630546</c:v>
                </c:pt>
                <c:pt idx="1025">
                  <c:v>8.1505478192571417</c:v>
                </c:pt>
                <c:pt idx="1026">
                  <c:v>8.6778856776244879</c:v>
                </c:pt>
                <c:pt idx="1027">
                  <c:v>8.9708327306754967</c:v>
                </c:pt>
                <c:pt idx="1028">
                  <c:v>8.5950124270543427</c:v>
                </c:pt>
                <c:pt idx="1029">
                  <c:v>8.9547392916792319</c:v>
                </c:pt>
                <c:pt idx="1030">
                  <c:v>8.5061233979976834</c:v>
                </c:pt>
                <c:pt idx="1031">
                  <c:v>8.205810282161238</c:v>
                </c:pt>
                <c:pt idx="1032">
                  <c:v>8.0857496218308142</c:v>
                </c:pt>
                <c:pt idx="1033">
                  <c:v>8.5064136426237695</c:v>
                </c:pt>
                <c:pt idx="1034">
                  <c:v>8.3679756001398147</c:v>
                </c:pt>
                <c:pt idx="1035">
                  <c:v>8.348350802427845</c:v>
                </c:pt>
                <c:pt idx="1036">
                  <c:v>8.3371392326741898</c:v>
                </c:pt>
                <c:pt idx="1037">
                  <c:v>8.1635435789400361</c:v>
                </c:pt>
                <c:pt idx="1038">
                  <c:v>8.1385843324257081</c:v>
                </c:pt>
                <c:pt idx="1039">
                  <c:v>7.9496681050143394</c:v>
                </c:pt>
                <c:pt idx="1040">
                  <c:v>8.4464167796158733</c:v>
                </c:pt>
                <c:pt idx="1041">
                  <c:v>8.8519427796366728</c:v>
                </c:pt>
                <c:pt idx="1042">
                  <c:v>8.8797761800672959</c:v>
                </c:pt>
                <c:pt idx="1043">
                  <c:v>9.089607306381879</c:v>
                </c:pt>
                <c:pt idx="1044">
                  <c:v>9.5660674414263696</c:v>
                </c:pt>
                <c:pt idx="1045">
                  <c:v>9.6970955958303477</c:v>
                </c:pt>
                <c:pt idx="1046">
                  <c:v>9.7517338164517042</c:v>
                </c:pt>
                <c:pt idx="1047">
                  <c:v>10.515290650921912</c:v>
                </c:pt>
                <c:pt idx="1048">
                  <c:v>10.473538424522047</c:v>
                </c:pt>
                <c:pt idx="1049">
                  <c:v>10.707008238007177</c:v>
                </c:pt>
                <c:pt idx="1050">
                  <c:v>10.91385623297991</c:v>
                </c:pt>
                <c:pt idx="1051">
                  <c:v>11.229800200930214</c:v>
                </c:pt>
                <c:pt idx="1052">
                  <c:v>11.190261843895257</c:v>
                </c:pt>
                <c:pt idx="1053">
                  <c:v>11.11847871420099</c:v>
                </c:pt>
                <c:pt idx="1054">
                  <c:v>11.429600600124616</c:v>
                </c:pt>
                <c:pt idx="1055">
                  <c:v>11.660307405585087</c:v>
                </c:pt>
                <c:pt idx="1056">
                  <c:v>11.682957669403777</c:v>
                </c:pt>
                <c:pt idx="1057">
                  <c:v>11.598636808951241</c:v>
                </c:pt>
                <c:pt idx="1058">
                  <c:v>11.427278205963248</c:v>
                </c:pt>
                <c:pt idx="1059">
                  <c:v>11.251802041443923</c:v>
                </c:pt>
                <c:pt idx="1060">
                  <c:v>11.229939420507989</c:v>
                </c:pt>
                <c:pt idx="1061">
                  <c:v>11.938601925762072</c:v>
                </c:pt>
                <c:pt idx="1062">
                  <c:v>11.860835109662943</c:v>
                </c:pt>
                <c:pt idx="1063">
                  <c:v>11.865588388630727</c:v>
                </c:pt>
                <c:pt idx="1064">
                  <c:v>11.864835387759157</c:v>
                </c:pt>
                <c:pt idx="1065">
                  <c:v>12.439373821688349</c:v>
                </c:pt>
                <c:pt idx="1066">
                  <c:v>12.39861183998346</c:v>
                </c:pt>
                <c:pt idx="1067">
                  <c:v>12.446454291112005</c:v>
                </c:pt>
                <c:pt idx="1068">
                  <c:v>13.120942379303472</c:v>
                </c:pt>
                <c:pt idx="1069">
                  <c:v>13.159331427541744</c:v>
                </c:pt>
                <c:pt idx="1070">
                  <c:v>13.586790041699842</c:v>
                </c:pt>
                <c:pt idx="1071">
                  <c:v>13.758160488388256</c:v>
                </c:pt>
                <c:pt idx="1072">
                  <c:v>14.206160143149873</c:v>
                </c:pt>
                <c:pt idx="1073">
                  <c:v>14.102248056160548</c:v>
                </c:pt>
                <c:pt idx="1074">
                  <c:v>14.070925345214249</c:v>
                </c:pt>
                <c:pt idx="1075">
                  <c:v>14.746846770327551</c:v>
                </c:pt>
                <c:pt idx="1076">
                  <c:v>14.934414534111667</c:v>
                </c:pt>
                <c:pt idx="1077">
                  <c:v>15.073974998882051</c:v>
                </c:pt>
                <c:pt idx="1078">
                  <c:v>14.932542276100435</c:v>
                </c:pt>
                <c:pt idx="1079">
                  <c:v>14.922324994048807</c:v>
                </c:pt>
                <c:pt idx="1080">
                  <c:v>14.97606656416454</c:v>
                </c:pt>
                <c:pt idx="1081">
                  <c:v>15.078528384012799</c:v>
                </c:pt>
                <c:pt idx="1082">
                  <c:v>15.334455404716735</c:v>
                </c:pt>
                <c:pt idx="1083">
                  <c:v>15.450203935377786</c:v>
                </c:pt>
                <c:pt idx="1084">
                  <c:v>15.679178204894455</c:v>
                </c:pt>
                <c:pt idx="1085">
                  <c:v>15.928474061576111</c:v>
                </c:pt>
                <c:pt idx="1086">
                  <c:v>16.053138162392216</c:v>
                </c:pt>
                <c:pt idx="1087">
                  <c:v>15.884403318036505</c:v>
                </c:pt>
                <c:pt idx="1088">
                  <c:v>15.838111082752434</c:v>
                </c:pt>
                <c:pt idx="1089">
                  <c:v>15.430020202310885</c:v>
                </c:pt>
                <c:pt idx="1090">
                  <c:v>15.118437497645672</c:v>
                </c:pt>
                <c:pt idx="1091">
                  <c:v>15.057606284447147</c:v>
                </c:pt>
                <c:pt idx="1092">
                  <c:v>14.956602226708924</c:v>
                </c:pt>
                <c:pt idx="1093">
                  <c:v>15.156172713854289</c:v>
                </c:pt>
                <c:pt idx="1094">
                  <c:v>15.27344137212215</c:v>
                </c:pt>
                <c:pt idx="1095">
                  <c:v>15.258010188621142</c:v>
                </c:pt>
                <c:pt idx="1096">
                  <c:v>15.272848740913474</c:v>
                </c:pt>
                <c:pt idx="1097">
                  <c:v>15.051691292970389</c:v>
                </c:pt>
                <c:pt idx="1098">
                  <c:v>15.10940465229676</c:v>
                </c:pt>
                <c:pt idx="1099">
                  <c:v>14.969968843054474</c:v>
                </c:pt>
                <c:pt idx="1100">
                  <c:v>14.846394856786461</c:v>
                </c:pt>
                <c:pt idx="1101">
                  <c:v>14.429722174139926</c:v>
                </c:pt>
                <c:pt idx="1102">
                  <c:v>14.421065773925775</c:v>
                </c:pt>
                <c:pt idx="1103">
                  <c:v>15.221996885367076</c:v>
                </c:pt>
                <c:pt idx="1104">
                  <c:v>14.891265324191096</c:v>
                </c:pt>
                <c:pt idx="1105">
                  <c:v>15.007234077390905</c:v>
                </c:pt>
                <c:pt idx="1106">
                  <c:v>14.940784557380766</c:v>
                </c:pt>
                <c:pt idx="1107">
                  <c:v>15.106594843180275</c:v>
                </c:pt>
                <c:pt idx="1108">
                  <c:v>14.795387936218589</c:v>
                </c:pt>
                <c:pt idx="1109">
                  <c:v>14.812421308919369</c:v>
                </c:pt>
                <c:pt idx="1110">
                  <c:v>15.282762699852071</c:v>
                </c:pt>
                <c:pt idx="1111">
                  <c:v>15.034687684191155</c:v>
                </c:pt>
                <c:pt idx="1112">
                  <c:v>14.982751942850911</c:v>
                </c:pt>
                <c:pt idx="1113">
                  <c:v>14.706599046215416</c:v>
                </c:pt>
                <c:pt idx="1114">
                  <c:v>14.659607359269017</c:v>
                </c:pt>
                <c:pt idx="1115">
                  <c:v>14.492113900542307</c:v>
                </c:pt>
                <c:pt idx="1116">
                  <c:v>14.495593402342394</c:v>
                </c:pt>
                <c:pt idx="1117">
                  <c:v>14.718359264058179</c:v>
                </c:pt>
                <c:pt idx="1118">
                  <c:v>15.006391438363892</c:v>
                </c:pt>
                <c:pt idx="1119">
                  <c:v>14.767073420469046</c:v>
                </c:pt>
                <c:pt idx="1120">
                  <c:v>14.725359883718184</c:v>
                </c:pt>
                <c:pt idx="1121">
                  <c:v>14.702972462820952</c:v>
                </c:pt>
                <c:pt idx="1122">
                  <c:v>14.433502831897485</c:v>
                </c:pt>
                <c:pt idx="1123">
                  <c:v>14.474252349042104</c:v>
                </c:pt>
                <c:pt idx="1124">
                  <c:v>15.148829225331355</c:v>
                </c:pt>
                <c:pt idx="1125">
                  <c:v>14.947996999073638</c:v>
                </c:pt>
                <c:pt idx="1126">
                  <c:v>14.88591158423408</c:v>
                </c:pt>
                <c:pt idx="1127">
                  <c:v>15.106381357785736</c:v>
                </c:pt>
                <c:pt idx="1128">
                  <c:v>15.034555786812206</c:v>
                </c:pt>
                <c:pt idx="1129">
                  <c:v>14.710238261653771</c:v>
                </c:pt>
                <c:pt idx="1130">
                  <c:v>14.940463101380715</c:v>
                </c:pt>
                <c:pt idx="1131">
                  <c:v>15.407829385825508</c:v>
                </c:pt>
                <c:pt idx="1132">
                  <c:v>15.534120475862451</c:v>
                </c:pt>
                <c:pt idx="1133">
                  <c:v>15.537740819376836</c:v>
                </c:pt>
                <c:pt idx="1134">
                  <c:v>15.205752185219325</c:v>
                </c:pt>
                <c:pt idx="1135">
                  <c:v>15.158783503510705</c:v>
                </c:pt>
                <c:pt idx="1136">
                  <c:v>14.897509306046985</c:v>
                </c:pt>
                <c:pt idx="1137">
                  <c:v>14.826879442925389</c:v>
                </c:pt>
                <c:pt idx="1138">
                  <c:v>15.533679733676337</c:v>
                </c:pt>
                <c:pt idx="1139">
                  <c:v>15.182717041908774</c:v>
                </c:pt>
                <c:pt idx="1140">
                  <c:v>14.951112654875942</c:v>
                </c:pt>
                <c:pt idx="1141">
                  <c:v>14.741835659213834</c:v>
                </c:pt>
                <c:pt idx="1142">
                  <c:v>14.495823614876628</c:v>
                </c:pt>
                <c:pt idx="1143">
                  <c:v>14.3789688610903</c:v>
                </c:pt>
                <c:pt idx="1144">
                  <c:v>14.459180605457775</c:v>
                </c:pt>
                <c:pt idx="1145">
                  <c:v>15.002070333397683</c:v>
                </c:pt>
                <c:pt idx="1146">
                  <c:v>15.065595952312975</c:v>
                </c:pt>
                <c:pt idx="1147">
                  <c:v>15.095386053925992</c:v>
                </c:pt>
                <c:pt idx="1148">
                  <c:v>15.211565364730717</c:v>
                </c:pt>
                <c:pt idx="1149">
                  <c:v>15.094455851719303</c:v>
                </c:pt>
                <c:pt idx="1150">
                  <c:v>14.965226189975894</c:v>
                </c:pt>
                <c:pt idx="1151">
                  <c:v>15.032245887077039</c:v>
                </c:pt>
                <c:pt idx="1152">
                  <c:v>15.792038126078452</c:v>
                </c:pt>
                <c:pt idx="1153">
                  <c:v>15.809408835627153</c:v>
                </c:pt>
                <c:pt idx="1154">
                  <c:v>15.800263597071691</c:v>
                </c:pt>
                <c:pt idx="1155">
                  <c:v>15.584130343667752</c:v>
                </c:pt>
                <c:pt idx="1156">
                  <c:v>15.371311108415824</c:v>
                </c:pt>
                <c:pt idx="1157">
                  <c:v>15.189345192731025</c:v>
                </c:pt>
                <c:pt idx="1158">
                  <c:v>15.164860686566684</c:v>
                </c:pt>
                <c:pt idx="1159">
                  <c:v>15.612186505103452</c:v>
                </c:pt>
                <c:pt idx="1160">
                  <c:v>15.349988342139227</c:v>
                </c:pt>
                <c:pt idx="1161">
                  <c:v>15.345592925470655</c:v>
                </c:pt>
                <c:pt idx="1162">
                  <c:v>15.395913856758497</c:v>
                </c:pt>
                <c:pt idx="1163">
                  <c:v>15.354659482411819</c:v>
                </c:pt>
                <c:pt idx="1164">
                  <c:v>15.015919344348532</c:v>
                </c:pt>
                <c:pt idx="1165">
                  <c:v>14.983031807314504</c:v>
                </c:pt>
                <c:pt idx="1166">
                  <c:v>15.450574618301744</c:v>
                </c:pt>
                <c:pt idx="1167">
                  <c:v>15.408203253828447</c:v>
                </c:pt>
                <c:pt idx="1168">
                  <c:v>15.2931297867312</c:v>
                </c:pt>
                <c:pt idx="1169">
                  <c:v>15.287781155739523</c:v>
                </c:pt>
                <c:pt idx="1170">
                  <c:v>15.425728856253698</c:v>
                </c:pt>
                <c:pt idx="1171">
                  <c:v>14.96828279917618</c:v>
                </c:pt>
                <c:pt idx="1172">
                  <c:v>14.818314137106555</c:v>
                </c:pt>
                <c:pt idx="1173">
                  <c:v>15.142432908572971</c:v>
                </c:pt>
                <c:pt idx="1174">
                  <c:v>15.248386499459087</c:v>
                </c:pt>
                <c:pt idx="1175">
                  <c:v>15.080764047270264</c:v>
                </c:pt>
                <c:pt idx="1176">
                  <c:v>14.979742636839319</c:v>
                </c:pt>
                <c:pt idx="1177">
                  <c:v>15.097978322690309</c:v>
                </c:pt>
                <c:pt idx="1178">
                  <c:v>14.870828175435406</c:v>
                </c:pt>
                <c:pt idx="1179">
                  <c:v>15.17273327129935</c:v>
                </c:pt>
                <c:pt idx="1180">
                  <c:v>15.901715145955521</c:v>
                </c:pt>
                <c:pt idx="1181">
                  <c:v>15.798732205852119</c:v>
                </c:pt>
                <c:pt idx="1182">
                  <c:v>15.732030489988176</c:v>
                </c:pt>
                <c:pt idx="1183">
                  <c:v>15.694733713030161</c:v>
                </c:pt>
                <c:pt idx="1184">
                  <c:v>15.700629174470919</c:v>
                </c:pt>
                <c:pt idx="1185">
                  <c:v>15.217180017422137</c:v>
                </c:pt>
                <c:pt idx="1186">
                  <c:v>15.03187857765711</c:v>
                </c:pt>
                <c:pt idx="1187">
                  <c:v>15.360246241098878</c:v>
                </c:pt>
                <c:pt idx="1188">
                  <c:v>15.396920331094179</c:v>
                </c:pt>
                <c:pt idx="1189">
                  <c:v>15.501080017871601</c:v>
                </c:pt>
                <c:pt idx="1190">
                  <c:v>15.827210183631877</c:v>
                </c:pt>
                <c:pt idx="1191">
                  <c:v>15.735192756055625</c:v>
                </c:pt>
                <c:pt idx="1192">
                  <c:v>15.282176501517625</c:v>
                </c:pt>
                <c:pt idx="1193">
                  <c:v>15.183009086650827</c:v>
                </c:pt>
                <c:pt idx="1194">
                  <c:v>15.718816475555556</c:v>
                </c:pt>
                <c:pt idx="1195">
                  <c:v>15.49294367545852</c:v>
                </c:pt>
                <c:pt idx="1196">
                  <c:v>15.528482733212542</c:v>
                </c:pt>
                <c:pt idx="1197">
                  <c:v>15.52402721033252</c:v>
                </c:pt>
                <c:pt idx="1198">
                  <c:v>15.480022961923652</c:v>
                </c:pt>
                <c:pt idx="1199">
                  <c:v>15.1669482304235</c:v>
                </c:pt>
                <c:pt idx="1200">
                  <c:v>15.045647674321174</c:v>
                </c:pt>
                <c:pt idx="1201">
                  <c:v>15.487089272884646</c:v>
                </c:pt>
                <c:pt idx="1202">
                  <c:v>15.417494189160905</c:v>
                </c:pt>
                <c:pt idx="1203">
                  <c:v>15.534228779558404</c:v>
                </c:pt>
                <c:pt idx="1204">
                  <c:v>15.379043047510137</c:v>
                </c:pt>
                <c:pt idx="1205">
                  <c:v>15.526009609051158</c:v>
                </c:pt>
                <c:pt idx="1206">
                  <c:v>15.360919526065146</c:v>
                </c:pt>
                <c:pt idx="1207">
                  <c:v>15.388518260023417</c:v>
                </c:pt>
                <c:pt idx="1208">
                  <c:v>15.841724500744135</c:v>
                </c:pt>
                <c:pt idx="1209">
                  <c:v>15.62738473369653</c:v>
                </c:pt>
                <c:pt idx="1210">
                  <c:v>15.743831345544876</c:v>
                </c:pt>
                <c:pt idx="1211">
                  <c:v>15.818474584385385</c:v>
                </c:pt>
                <c:pt idx="1212">
                  <c:v>15.868067141071123</c:v>
                </c:pt>
                <c:pt idx="1213">
                  <c:v>15.525382523795017</c:v>
                </c:pt>
                <c:pt idx="1214">
                  <c:v>15.381687156068097</c:v>
                </c:pt>
                <c:pt idx="1215">
                  <c:v>15.881751013680457</c:v>
                </c:pt>
                <c:pt idx="1216">
                  <c:v>15.932056139410776</c:v>
                </c:pt>
                <c:pt idx="1217">
                  <c:v>15.643309493902933</c:v>
                </c:pt>
                <c:pt idx="1218">
                  <c:v>15.614334745719887</c:v>
                </c:pt>
                <c:pt idx="1219">
                  <c:v>15.843809976383312</c:v>
                </c:pt>
                <c:pt idx="1220">
                  <c:v>15.566715276980503</c:v>
                </c:pt>
                <c:pt idx="1221">
                  <c:v>15.27481828432667</c:v>
                </c:pt>
                <c:pt idx="1222">
                  <c:v>15.497349657245394</c:v>
                </c:pt>
                <c:pt idx="1223">
                  <c:v>15.391806602435182</c:v>
                </c:pt>
                <c:pt idx="1224">
                  <c:v>15.577322679284151</c:v>
                </c:pt>
                <c:pt idx="1225">
                  <c:v>15.414004872710905</c:v>
                </c:pt>
                <c:pt idx="1226">
                  <c:v>15.145499553008662</c:v>
                </c:pt>
                <c:pt idx="1227">
                  <c:v>14.803327868621992</c:v>
                </c:pt>
                <c:pt idx="1228">
                  <c:v>14.77204149805064</c:v>
                </c:pt>
                <c:pt idx="1229">
                  <c:v>15.163376888212397</c:v>
                </c:pt>
                <c:pt idx="1230">
                  <c:v>15.113667443859796</c:v>
                </c:pt>
                <c:pt idx="1231">
                  <c:v>14.872006950863877</c:v>
                </c:pt>
                <c:pt idx="1232">
                  <c:v>15.14608159015954</c:v>
                </c:pt>
                <c:pt idx="1233">
                  <c:v>15.283505832412871</c:v>
                </c:pt>
                <c:pt idx="1234">
                  <c:v>14.883489606184867</c:v>
                </c:pt>
                <c:pt idx="1235">
                  <c:v>14.633815721093555</c:v>
                </c:pt>
                <c:pt idx="1236">
                  <c:v>14.936901886083419</c:v>
                </c:pt>
                <c:pt idx="1237">
                  <c:v>14.557137199694722</c:v>
                </c:pt>
                <c:pt idx="1238">
                  <c:v>14.33292144214883</c:v>
                </c:pt>
                <c:pt idx="1239">
                  <c:v>14.31273978964272</c:v>
                </c:pt>
                <c:pt idx="1240">
                  <c:v>14.027335124027275</c:v>
                </c:pt>
                <c:pt idx="1241">
                  <c:v>13.468977296357679</c:v>
                </c:pt>
                <c:pt idx="1242">
                  <c:v>13.324021444972118</c:v>
                </c:pt>
                <c:pt idx="1243">
                  <c:v>13.607506146499588</c:v>
                </c:pt>
                <c:pt idx="1244">
                  <c:v>13.435554872400729</c:v>
                </c:pt>
                <c:pt idx="1245">
                  <c:v>13.317402769500646</c:v>
                </c:pt>
                <c:pt idx="1246">
                  <c:v>13.471440998276407</c:v>
                </c:pt>
                <c:pt idx="1247">
                  <c:v>13.304555731745154</c:v>
                </c:pt>
                <c:pt idx="1248">
                  <c:v>12.803238064247239</c:v>
                </c:pt>
                <c:pt idx="1249">
                  <c:v>12.811412863725621</c:v>
                </c:pt>
                <c:pt idx="1250">
                  <c:v>13.546332502106324</c:v>
                </c:pt>
                <c:pt idx="1251">
                  <c:v>13.69428528814241</c:v>
                </c:pt>
                <c:pt idx="1252">
                  <c:v>13.24231841566224</c:v>
                </c:pt>
                <c:pt idx="1253">
                  <c:v>13.028108028799949</c:v>
                </c:pt>
                <c:pt idx="1254">
                  <c:v>12.944028475796742</c:v>
                </c:pt>
                <c:pt idx="1255">
                  <c:v>12.625919175408285</c:v>
                </c:pt>
                <c:pt idx="1256">
                  <c:v>12.54534821221705</c:v>
                </c:pt>
                <c:pt idx="1257">
                  <c:v>12.681520189447554</c:v>
                </c:pt>
                <c:pt idx="1258">
                  <c:v>12.939607625929057</c:v>
                </c:pt>
                <c:pt idx="1259">
                  <c:v>13.004732450141745</c:v>
                </c:pt>
                <c:pt idx="1260">
                  <c:v>12.705043404274363</c:v>
                </c:pt>
                <c:pt idx="1261">
                  <c:v>12.75373521333897</c:v>
                </c:pt>
                <c:pt idx="1262">
                  <c:v>12.524869995527837</c:v>
                </c:pt>
                <c:pt idx="1263">
                  <c:v>12.712890953303628</c:v>
                </c:pt>
                <c:pt idx="1264">
                  <c:v>13.035152370495936</c:v>
                </c:pt>
                <c:pt idx="1265">
                  <c:v>12.813794169925401</c:v>
                </c:pt>
                <c:pt idx="1266">
                  <c:v>13.030312698311917</c:v>
                </c:pt>
                <c:pt idx="1267">
                  <c:v>12.957600917741189</c:v>
                </c:pt>
                <c:pt idx="1268">
                  <c:v>12.703868095191766</c:v>
                </c:pt>
                <c:pt idx="1269">
                  <c:v>12.034973383061512</c:v>
                </c:pt>
                <c:pt idx="1270">
                  <c:v>11.78060159236594</c:v>
                </c:pt>
                <c:pt idx="1271">
                  <c:v>12.248616018823967</c:v>
                </c:pt>
                <c:pt idx="1272">
                  <c:v>12.155243887168183</c:v>
                </c:pt>
                <c:pt idx="1273">
                  <c:v>12.123244566967671</c:v>
                </c:pt>
                <c:pt idx="1274">
                  <c:v>12.088522529766422</c:v>
                </c:pt>
                <c:pt idx="1275">
                  <c:v>12.01091367667749</c:v>
                </c:pt>
                <c:pt idx="1276">
                  <c:v>11.461680057263692</c:v>
                </c:pt>
                <c:pt idx="1277">
                  <c:v>11.332465407000939</c:v>
                </c:pt>
                <c:pt idx="1278">
                  <c:v>11.381721543021015</c:v>
                </c:pt>
                <c:pt idx="1279">
                  <c:v>11.344242400556439</c:v>
                </c:pt>
                <c:pt idx="1280">
                  <c:v>10.845461477780887</c:v>
                </c:pt>
                <c:pt idx="1281">
                  <c:v>10.977758721501147</c:v>
                </c:pt>
                <c:pt idx="1282">
                  <c:v>10.937944931174144</c:v>
                </c:pt>
                <c:pt idx="1283">
                  <c:v>10.409925082926705</c:v>
                </c:pt>
                <c:pt idx="1284">
                  <c:v>10.184963333817905</c:v>
                </c:pt>
                <c:pt idx="1285">
                  <c:v>10.731668926859001</c:v>
                </c:pt>
                <c:pt idx="1286">
                  <c:v>10.65201568226945</c:v>
                </c:pt>
                <c:pt idx="1287">
                  <c:v>10.386154955478958</c:v>
                </c:pt>
                <c:pt idx="1288">
                  <c:v>10.287102475591951</c:v>
                </c:pt>
                <c:pt idx="1289">
                  <c:v>10.179123653626405</c:v>
                </c:pt>
                <c:pt idx="1290">
                  <c:v>9.9719090272016615</c:v>
                </c:pt>
                <c:pt idx="1291">
                  <c:v>9.9193470566413851</c:v>
                </c:pt>
                <c:pt idx="1292">
                  <c:v>10.299677572353858</c:v>
                </c:pt>
                <c:pt idx="1293">
                  <c:v>10.074754692700765</c:v>
                </c:pt>
                <c:pt idx="1294">
                  <c:v>10.37616681003793</c:v>
                </c:pt>
                <c:pt idx="1295">
                  <c:v>10.009111730499612</c:v>
                </c:pt>
                <c:pt idx="1296">
                  <c:v>9.794473140333551</c:v>
                </c:pt>
                <c:pt idx="1297">
                  <c:v>9.3752532603241576</c:v>
                </c:pt>
                <c:pt idx="1298">
                  <c:v>9.1660452186666674</c:v>
                </c:pt>
                <c:pt idx="1299">
                  <c:v>9.7600644022354714</c:v>
                </c:pt>
                <c:pt idx="1300">
                  <c:v>9.552771578284279</c:v>
                </c:pt>
                <c:pt idx="1301">
                  <c:v>9.458467199111027</c:v>
                </c:pt>
                <c:pt idx="1302">
                  <c:v>9.2752631812384863</c:v>
                </c:pt>
                <c:pt idx="1303">
                  <c:v>9.4549224853341371</c:v>
                </c:pt>
                <c:pt idx="1304">
                  <c:v>9.4129105827759645</c:v>
                </c:pt>
                <c:pt idx="1305">
                  <c:v>9.3628586758885461</c:v>
                </c:pt>
                <c:pt idx="1306">
                  <c:v>9.7403301130250526</c:v>
                </c:pt>
                <c:pt idx="1307">
                  <c:v>9.9944996011166864</c:v>
                </c:pt>
                <c:pt idx="1308">
                  <c:v>9.9311687991608295</c:v>
                </c:pt>
                <c:pt idx="1309">
                  <c:v>9.6501993078430104</c:v>
                </c:pt>
                <c:pt idx="1310">
                  <c:v>9.3896273948162019</c:v>
                </c:pt>
                <c:pt idx="1311">
                  <c:v>9.2376753567967995</c:v>
                </c:pt>
                <c:pt idx="1312">
                  <c:v>9.1473009488690593</c:v>
                </c:pt>
                <c:pt idx="1313">
                  <c:v>9.5322478175729088</c:v>
                </c:pt>
                <c:pt idx="1314">
                  <c:v>9.2009595477755113</c:v>
                </c:pt>
                <c:pt idx="1315">
                  <c:v>9.2716954191434837</c:v>
                </c:pt>
                <c:pt idx="1316">
                  <c:v>9.4209342882943901</c:v>
                </c:pt>
                <c:pt idx="1317">
                  <c:v>9.2855720639496582</c:v>
                </c:pt>
                <c:pt idx="1318">
                  <c:v>9.0800168677500466</c:v>
                </c:pt>
                <c:pt idx="1319">
                  <c:v>9.1059415552887941</c:v>
                </c:pt>
                <c:pt idx="1320">
                  <c:v>9.4555725841158278</c:v>
                </c:pt>
                <c:pt idx="1321">
                  <c:v>9.6943695594678019</c:v>
                </c:pt>
                <c:pt idx="1322">
                  <c:v>9.5874402742337281</c:v>
                </c:pt>
                <c:pt idx="1323">
                  <c:v>9.3309805153879637</c:v>
                </c:pt>
                <c:pt idx="1324">
                  <c:v>9.5628438885464533</c:v>
                </c:pt>
                <c:pt idx="1325">
                  <c:v>9.4173125568497795</c:v>
                </c:pt>
                <c:pt idx="1326">
                  <c:v>9.6296280778419998</c:v>
                </c:pt>
                <c:pt idx="1327">
                  <c:v>10.120087054973681</c:v>
                </c:pt>
                <c:pt idx="1328">
                  <c:v>10.12266230226615</c:v>
                </c:pt>
                <c:pt idx="1329">
                  <c:v>10.283698702854608</c:v>
                </c:pt>
                <c:pt idx="1330">
                  <c:v>10.462806063067461</c:v>
                </c:pt>
                <c:pt idx="1331">
                  <c:v>10.834995291619506</c:v>
                </c:pt>
                <c:pt idx="1332">
                  <c:v>10.687345943546546</c:v>
                </c:pt>
                <c:pt idx="1333">
                  <c:v>10.378336129992235</c:v>
                </c:pt>
                <c:pt idx="1334">
                  <c:v>10.690811963866736</c:v>
                </c:pt>
                <c:pt idx="1335">
                  <c:v>10.383681841875585</c:v>
                </c:pt>
                <c:pt idx="1336">
                  <c:v>10.112777994954769</c:v>
                </c:pt>
                <c:pt idx="1337">
                  <c:v>10.005894114583569</c:v>
                </c:pt>
                <c:pt idx="1338">
                  <c:v>9.9798434803053055</c:v>
                </c:pt>
                <c:pt idx="1339">
                  <c:v>9.5203426115073313</c:v>
                </c:pt>
                <c:pt idx="1340">
                  <c:v>9.094499221594603</c:v>
                </c:pt>
                <c:pt idx="1341">
                  <c:v>9.1620528413156563</c:v>
                </c:pt>
                <c:pt idx="1342">
                  <c:v>9.5355095245895427</c:v>
                </c:pt>
                <c:pt idx="1343">
                  <c:v>9.2327712280356451</c:v>
                </c:pt>
                <c:pt idx="1344">
                  <c:v>9.420743079464529</c:v>
                </c:pt>
                <c:pt idx="1345">
                  <c:v>9.1351959771874363</c:v>
                </c:pt>
                <c:pt idx="1346">
                  <c:v>8.5850565953418396</c:v>
                </c:pt>
                <c:pt idx="1347">
                  <c:v>9.0287580983815587</c:v>
                </c:pt>
                <c:pt idx="1348">
                  <c:v>9.1478306882045928</c:v>
                </c:pt>
                <c:pt idx="1349">
                  <c:v>9.0806459919495381</c:v>
                </c:pt>
                <c:pt idx="1350">
                  <c:v>9.2439861975824726</c:v>
                </c:pt>
                <c:pt idx="1351">
                  <c:v>9.3302402214067683</c:v>
                </c:pt>
                <c:pt idx="1352">
                  <c:v>9.2490549733738021</c:v>
                </c:pt>
                <c:pt idx="1353">
                  <c:v>8.7081461281449748</c:v>
                </c:pt>
                <c:pt idx="1354">
                  <c:v>8.4480385732755963</c:v>
                </c:pt>
                <c:pt idx="1355">
                  <c:v>8.9224720513121412</c:v>
                </c:pt>
                <c:pt idx="1356">
                  <c:v>8.6444959758690629</c:v>
                </c:pt>
                <c:pt idx="1357">
                  <c:v>8.4795878578659796</c:v>
                </c:pt>
                <c:pt idx="1358">
                  <c:v>8.3939250039487376</c:v>
                </c:pt>
                <c:pt idx="1359">
                  <c:v>8.3338823707080962</c:v>
                </c:pt>
                <c:pt idx="1360">
                  <c:v>7.7893636911792896</c:v>
                </c:pt>
                <c:pt idx="1361">
                  <c:v>7.6880261409081925</c:v>
                </c:pt>
                <c:pt idx="1362">
                  <c:v>8.012152841269085</c:v>
                </c:pt>
                <c:pt idx="1363">
                  <c:v>8.4716239761197443</c:v>
                </c:pt>
                <c:pt idx="1364">
                  <c:v>8.9180053042994416</c:v>
                </c:pt>
                <c:pt idx="1365">
                  <c:v>9.0725698408241868</c:v>
                </c:pt>
                <c:pt idx="1366">
                  <c:v>9.2011639221322099</c:v>
                </c:pt>
                <c:pt idx="1367">
                  <c:v>8.951837981276455</c:v>
                </c:pt>
                <c:pt idx="1368">
                  <c:v>9.2301995452680217</c:v>
                </c:pt>
                <c:pt idx="1369">
                  <c:v>9.4540994744715476</c:v>
                </c:pt>
                <c:pt idx="1370">
                  <c:v>9.4780411139584828</c:v>
                </c:pt>
                <c:pt idx="1371">
                  <c:v>9.8720888288510054</c:v>
                </c:pt>
                <c:pt idx="1372">
                  <c:v>9.8047816507295806</c:v>
                </c:pt>
                <c:pt idx="1373">
                  <c:v>9.6959910238287677</c:v>
                </c:pt>
                <c:pt idx="1374">
                  <c:v>9.5185319318205472</c:v>
                </c:pt>
                <c:pt idx="1375">
                  <c:v>9.4903975417853275</c:v>
                </c:pt>
                <c:pt idx="1376">
                  <c:v>9.5920710196700725</c:v>
                </c:pt>
                <c:pt idx="1377">
                  <c:v>9.5928906139462526</c:v>
                </c:pt>
                <c:pt idx="1378">
                  <c:v>9.6175488634068529</c:v>
                </c:pt>
                <c:pt idx="1379">
                  <c:v>9.6125501162057105</c:v>
                </c:pt>
                <c:pt idx="1380">
                  <c:v>9.2063845461673282</c:v>
                </c:pt>
                <c:pt idx="1381">
                  <c:v>8.7022232453416848</c:v>
                </c:pt>
                <c:pt idx="1382">
                  <c:v>8.5385287460190256</c:v>
                </c:pt>
                <c:pt idx="1383">
                  <c:v>8.8035659332797422</c:v>
                </c:pt>
                <c:pt idx="1384">
                  <c:v>8.5224355535694656</c:v>
                </c:pt>
                <c:pt idx="1385">
                  <c:v>8.5343616355255989</c:v>
                </c:pt>
                <c:pt idx="1386">
                  <c:v>8.4769892343003761</c:v>
                </c:pt>
                <c:pt idx="1387">
                  <c:v>8.3610858656249007</c:v>
                </c:pt>
                <c:pt idx="1388">
                  <c:v>7.8884655374830146</c:v>
                </c:pt>
                <c:pt idx="1389">
                  <c:v>7.8219504388626859</c:v>
                </c:pt>
                <c:pt idx="1390">
                  <c:v>8.1782544977062912</c:v>
                </c:pt>
                <c:pt idx="1391">
                  <c:v>8.1053893574782023</c:v>
                </c:pt>
                <c:pt idx="1392">
                  <c:v>8.0984424629579479</c:v>
                </c:pt>
                <c:pt idx="1393">
                  <c:v>7.8393307200126827</c:v>
                </c:pt>
                <c:pt idx="1394">
                  <c:v>7.4612573480248585</c:v>
                </c:pt>
                <c:pt idx="1395">
                  <c:v>7.2667399423207542</c:v>
                </c:pt>
                <c:pt idx="1396">
                  <c:v>7.2781389206135572</c:v>
                </c:pt>
                <c:pt idx="1397">
                  <c:v>7.5392079385578796</c:v>
                </c:pt>
                <c:pt idx="1398">
                  <c:v>7.4548738302464841</c:v>
                </c:pt>
                <c:pt idx="1399">
                  <c:v>7.7131166682297874</c:v>
                </c:pt>
                <c:pt idx="1400">
                  <c:v>7.6565466999174419</c:v>
                </c:pt>
                <c:pt idx="1401">
                  <c:v>7.4340033626804143</c:v>
                </c:pt>
                <c:pt idx="1402">
                  <c:v>6.9723476428768834</c:v>
                </c:pt>
                <c:pt idx="1403">
                  <c:v>6.6198325674281335</c:v>
                </c:pt>
                <c:pt idx="1404">
                  <c:v>7.0529472159693398</c:v>
                </c:pt>
                <c:pt idx="1405">
                  <c:v>6.8709922879209557</c:v>
                </c:pt>
                <c:pt idx="1406">
                  <c:v>6.6725401337304646</c:v>
                </c:pt>
                <c:pt idx="1407">
                  <c:v>6.5550420904080369</c:v>
                </c:pt>
                <c:pt idx="1408">
                  <c:v>6.2605313221245922</c:v>
                </c:pt>
                <c:pt idx="1409">
                  <c:v>6.0419887834630543</c:v>
                </c:pt>
                <c:pt idx="1410">
                  <c:v>6.0037486736782029</c:v>
                </c:pt>
                <c:pt idx="1411">
                  <c:v>6.0053769260792933</c:v>
                </c:pt>
                <c:pt idx="1412">
                  <c:v>5.7512851357230517</c:v>
                </c:pt>
                <c:pt idx="1413">
                  <c:v>5.517702787510899</c:v>
                </c:pt>
                <c:pt idx="1414">
                  <c:v>4.8063225472927229</c:v>
                </c:pt>
                <c:pt idx="1415">
                  <c:v>4.2356774678269034</c:v>
                </c:pt>
                <c:pt idx="1416">
                  <c:v>3.5428982918103173</c:v>
                </c:pt>
                <c:pt idx="1417">
                  <c:v>3.5105396071874395</c:v>
                </c:pt>
                <c:pt idx="1418">
                  <c:v>3.7438288429915758</c:v>
                </c:pt>
                <c:pt idx="1419">
                  <c:v>3.2474857257709004</c:v>
                </c:pt>
                <c:pt idx="1420">
                  <c:v>3.0066429963837891</c:v>
                </c:pt>
                <c:pt idx="1421">
                  <c:v>2.5380758182918584</c:v>
                </c:pt>
                <c:pt idx="1422">
                  <c:v>2.026940808509039</c:v>
                </c:pt>
                <c:pt idx="1423">
                  <c:v>1.7868460751405877</c:v>
                </c:pt>
                <c:pt idx="1424">
                  <c:v>1.7120387021297319</c:v>
                </c:pt>
                <c:pt idx="1425">
                  <c:v>2.1067249045795506</c:v>
                </c:pt>
                <c:pt idx="1426">
                  <c:v>1.8489129916795122</c:v>
                </c:pt>
                <c:pt idx="1427">
                  <c:v>1.5831743819030351</c:v>
                </c:pt>
                <c:pt idx="1428">
                  <c:v>1.2429942198160973</c:v>
                </c:pt>
                <c:pt idx="1429">
                  <c:v>1.1927022462208612</c:v>
                </c:pt>
                <c:pt idx="1430">
                  <c:v>0.6577399742501342</c:v>
                </c:pt>
                <c:pt idx="1431">
                  <c:v>0.67252301198833209</c:v>
                </c:pt>
                <c:pt idx="1432">
                  <c:v>1.0398648551869059</c:v>
                </c:pt>
                <c:pt idx="1433">
                  <c:v>1.0916667334747672</c:v>
                </c:pt>
                <c:pt idx="1434">
                  <c:v>0.72473552704444444</c:v>
                </c:pt>
                <c:pt idx="1435">
                  <c:v>0.59068386032227238</c:v>
                </c:pt>
                <c:pt idx="1436">
                  <c:v>0.43030781431714615</c:v>
                </c:pt>
                <c:pt idx="1437">
                  <c:v>0</c:v>
                </c:pt>
                <c:pt idx="1438">
                  <c:v>0</c:v>
                </c:pt>
                <c:pt idx="1439">
                  <c:v>3.3962581316160367E-3</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numCache>
            </c:numRef>
          </c:val>
          <c:extLst>
            <c:ext xmlns:c16="http://schemas.microsoft.com/office/drawing/2014/chart" uri="{C3380CC4-5D6E-409C-BE32-E72D297353CC}">
              <c16:uniqueId val="{00000002-FB44-4742-A53B-C6783A9B79F9}"/>
            </c:ext>
          </c:extLst>
        </c:ser>
        <c:ser>
          <c:idx val="3"/>
          <c:order val="3"/>
          <c:tx>
            <c:strRef>
              <c:f>Sheet1!$E$1</c:f>
              <c:strCache>
                <c:ptCount val="1"/>
                <c:pt idx="0">
                  <c:v>Column1</c:v>
                </c:pt>
              </c:strCache>
            </c:strRef>
          </c:tx>
          <c:spPr>
            <a:solidFill>
              <a:srgbClr val="00B050"/>
            </a:solidFill>
            <a:ln>
              <a:noFill/>
            </a:ln>
            <a:effectLst/>
          </c:spPr>
          <c:cat>
            <c:numRef>
              <c:f>Sheet1!$A$2:$A$1606</c:f>
              <c:numCache>
                <c:formatCode>m/d/yyyy</c:formatCode>
                <c:ptCount val="1605"/>
                <c:pt idx="0">
                  <c:v>42095</c:v>
                </c:pt>
                <c:pt idx="1">
                  <c:v>42096</c:v>
                </c:pt>
                <c:pt idx="2">
                  <c:v>42097</c:v>
                </c:pt>
                <c:pt idx="3">
                  <c:v>42098</c:v>
                </c:pt>
                <c:pt idx="4">
                  <c:v>42099</c:v>
                </c:pt>
                <c:pt idx="5">
                  <c:v>42100</c:v>
                </c:pt>
                <c:pt idx="6">
                  <c:v>42101</c:v>
                </c:pt>
                <c:pt idx="7">
                  <c:v>42102</c:v>
                </c:pt>
                <c:pt idx="8">
                  <c:v>42103</c:v>
                </c:pt>
                <c:pt idx="9">
                  <c:v>42104</c:v>
                </c:pt>
                <c:pt idx="10">
                  <c:v>42105</c:v>
                </c:pt>
                <c:pt idx="11">
                  <c:v>42106</c:v>
                </c:pt>
                <c:pt idx="12">
                  <c:v>42107</c:v>
                </c:pt>
                <c:pt idx="13">
                  <c:v>42108</c:v>
                </c:pt>
                <c:pt idx="14">
                  <c:v>42109</c:v>
                </c:pt>
                <c:pt idx="15">
                  <c:v>42110</c:v>
                </c:pt>
                <c:pt idx="16">
                  <c:v>42111</c:v>
                </c:pt>
                <c:pt idx="17">
                  <c:v>42112</c:v>
                </c:pt>
                <c:pt idx="18">
                  <c:v>42113</c:v>
                </c:pt>
                <c:pt idx="19">
                  <c:v>42114</c:v>
                </c:pt>
                <c:pt idx="20">
                  <c:v>42115</c:v>
                </c:pt>
                <c:pt idx="21">
                  <c:v>42116</c:v>
                </c:pt>
                <c:pt idx="22">
                  <c:v>42117</c:v>
                </c:pt>
                <c:pt idx="23">
                  <c:v>42118</c:v>
                </c:pt>
                <c:pt idx="24">
                  <c:v>42119</c:v>
                </c:pt>
                <c:pt idx="25">
                  <c:v>42120</c:v>
                </c:pt>
                <c:pt idx="26">
                  <c:v>42121</c:v>
                </c:pt>
                <c:pt idx="27">
                  <c:v>42122</c:v>
                </c:pt>
                <c:pt idx="28">
                  <c:v>42123</c:v>
                </c:pt>
                <c:pt idx="29">
                  <c:v>42124</c:v>
                </c:pt>
                <c:pt idx="30">
                  <c:v>42125</c:v>
                </c:pt>
                <c:pt idx="31">
                  <c:v>42126</c:v>
                </c:pt>
                <c:pt idx="32">
                  <c:v>42127</c:v>
                </c:pt>
                <c:pt idx="33">
                  <c:v>42128</c:v>
                </c:pt>
                <c:pt idx="34">
                  <c:v>42129</c:v>
                </c:pt>
                <c:pt idx="35">
                  <c:v>42130</c:v>
                </c:pt>
                <c:pt idx="36">
                  <c:v>42131</c:v>
                </c:pt>
                <c:pt idx="37">
                  <c:v>42132</c:v>
                </c:pt>
                <c:pt idx="38">
                  <c:v>42133</c:v>
                </c:pt>
                <c:pt idx="39">
                  <c:v>42134</c:v>
                </c:pt>
                <c:pt idx="40">
                  <c:v>42135</c:v>
                </c:pt>
                <c:pt idx="41">
                  <c:v>42136</c:v>
                </c:pt>
                <c:pt idx="42">
                  <c:v>42137</c:v>
                </c:pt>
                <c:pt idx="43">
                  <c:v>42138</c:v>
                </c:pt>
                <c:pt idx="44">
                  <c:v>42139</c:v>
                </c:pt>
                <c:pt idx="45">
                  <c:v>42140</c:v>
                </c:pt>
                <c:pt idx="46">
                  <c:v>42141</c:v>
                </c:pt>
                <c:pt idx="47">
                  <c:v>42142</c:v>
                </c:pt>
                <c:pt idx="48">
                  <c:v>42143</c:v>
                </c:pt>
                <c:pt idx="49">
                  <c:v>42144</c:v>
                </c:pt>
                <c:pt idx="50">
                  <c:v>42145</c:v>
                </c:pt>
                <c:pt idx="51">
                  <c:v>42146</c:v>
                </c:pt>
                <c:pt idx="52">
                  <c:v>42147</c:v>
                </c:pt>
                <c:pt idx="53">
                  <c:v>42148</c:v>
                </c:pt>
                <c:pt idx="54">
                  <c:v>42149</c:v>
                </c:pt>
                <c:pt idx="55">
                  <c:v>42150</c:v>
                </c:pt>
                <c:pt idx="56">
                  <c:v>42151</c:v>
                </c:pt>
                <c:pt idx="57">
                  <c:v>42152</c:v>
                </c:pt>
                <c:pt idx="58">
                  <c:v>42153</c:v>
                </c:pt>
                <c:pt idx="59">
                  <c:v>42154</c:v>
                </c:pt>
                <c:pt idx="60">
                  <c:v>42155</c:v>
                </c:pt>
                <c:pt idx="61">
                  <c:v>42156</c:v>
                </c:pt>
                <c:pt idx="62">
                  <c:v>42157</c:v>
                </c:pt>
                <c:pt idx="63">
                  <c:v>42158</c:v>
                </c:pt>
                <c:pt idx="64">
                  <c:v>42159</c:v>
                </c:pt>
                <c:pt idx="65">
                  <c:v>42160</c:v>
                </c:pt>
                <c:pt idx="66">
                  <c:v>42161</c:v>
                </c:pt>
                <c:pt idx="67">
                  <c:v>42162</c:v>
                </c:pt>
                <c:pt idx="68">
                  <c:v>42163</c:v>
                </c:pt>
                <c:pt idx="69">
                  <c:v>42164</c:v>
                </c:pt>
                <c:pt idx="70">
                  <c:v>42165</c:v>
                </c:pt>
                <c:pt idx="71">
                  <c:v>42166</c:v>
                </c:pt>
                <c:pt idx="72">
                  <c:v>42167</c:v>
                </c:pt>
                <c:pt idx="73">
                  <c:v>42168</c:v>
                </c:pt>
                <c:pt idx="74">
                  <c:v>42169</c:v>
                </c:pt>
                <c:pt idx="75">
                  <c:v>42170</c:v>
                </c:pt>
                <c:pt idx="76">
                  <c:v>42171</c:v>
                </c:pt>
                <c:pt idx="77">
                  <c:v>42172</c:v>
                </c:pt>
                <c:pt idx="78">
                  <c:v>42173</c:v>
                </c:pt>
                <c:pt idx="79">
                  <c:v>42174</c:v>
                </c:pt>
                <c:pt idx="80">
                  <c:v>42175</c:v>
                </c:pt>
                <c:pt idx="81">
                  <c:v>42176</c:v>
                </c:pt>
                <c:pt idx="82">
                  <c:v>42177</c:v>
                </c:pt>
                <c:pt idx="83">
                  <c:v>42178</c:v>
                </c:pt>
                <c:pt idx="84">
                  <c:v>42179</c:v>
                </c:pt>
                <c:pt idx="85">
                  <c:v>42180</c:v>
                </c:pt>
                <c:pt idx="86">
                  <c:v>42181</c:v>
                </c:pt>
                <c:pt idx="87">
                  <c:v>42182</c:v>
                </c:pt>
                <c:pt idx="88">
                  <c:v>42183</c:v>
                </c:pt>
                <c:pt idx="89">
                  <c:v>42184</c:v>
                </c:pt>
                <c:pt idx="90">
                  <c:v>42185</c:v>
                </c:pt>
                <c:pt idx="91">
                  <c:v>42186</c:v>
                </c:pt>
                <c:pt idx="92">
                  <c:v>42187</c:v>
                </c:pt>
                <c:pt idx="93">
                  <c:v>42188</c:v>
                </c:pt>
                <c:pt idx="94">
                  <c:v>42189</c:v>
                </c:pt>
                <c:pt idx="95">
                  <c:v>42190</c:v>
                </c:pt>
                <c:pt idx="96">
                  <c:v>42191</c:v>
                </c:pt>
                <c:pt idx="97">
                  <c:v>42192</c:v>
                </c:pt>
                <c:pt idx="98">
                  <c:v>42193</c:v>
                </c:pt>
                <c:pt idx="99">
                  <c:v>42194</c:v>
                </c:pt>
                <c:pt idx="100">
                  <c:v>42195</c:v>
                </c:pt>
                <c:pt idx="101">
                  <c:v>42196</c:v>
                </c:pt>
                <c:pt idx="102">
                  <c:v>42197</c:v>
                </c:pt>
                <c:pt idx="103">
                  <c:v>42198</c:v>
                </c:pt>
                <c:pt idx="104">
                  <c:v>42199</c:v>
                </c:pt>
                <c:pt idx="105">
                  <c:v>42200</c:v>
                </c:pt>
                <c:pt idx="106">
                  <c:v>42201</c:v>
                </c:pt>
                <c:pt idx="107">
                  <c:v>42202</c:v>
                </c:pt>
                <c:pt idx="108">
                  <c:v>42203</c:v>
                </c:pt>
                <c:pt idx="109">
                  <c:v>42204</c:v>
                </c:pt>
                <c:pt idx="110">
                  <c:v>42205</c:v>
                </c:pt>
                <c:pt idx="111">
                  <c:v>42206</c:v>
                </c:pt>
                <c:pt idx="112">
                  <c:v>42207</c:v>
                </c:pt>
                <c:pt idx="113">
                  <c:v>42208</c:v>
                </c:pt>
                <c:pt idx="114">
                  <c:v>42209</c:v>
                </c:pt>
                <c:pt idx="115">
                  <c:v>42210</c:v>
                </c:pt>
                <c:pt idx="116">
                  <c:v>42211</c:v>
                </c:pt>
                <c:pt idx="117">
                  <c:v>42212</c:v>
                </c:pt>
                <c:pt idx="118">
                  <c:v>42213</c:v>
                </c:pt>
                <c:pt idx="119">
                  <c:v>42214</c:v>
                </c:pt>
                <c:pt idx="120">
                  <c:v>42215</c:v>
                </c:pt>
                <c:pt idx="121">
                  <c:v>42216</c:v>
                </c:pt>
                <c:pt idx="122">
                  <c:v>42217</c:v>
                </c:pt>
                <c:pt idx="123">
                  <c:v>42218</c:v>
                </c:pt>
                <c:pt idx="124">
                  <c:v>42219</c:v>
                </c:pt>
                <c:pt idx="125">
                  <c:v>42220</c:v>
                </c:pt>
                <c:pt idx="126">
                  <c:v>42221</c:v>
                </c:pt>
                <c:pt idx="127">
                  <c:v>42222</c:v>
                </c:pt>
                <c:pt idx="128">
                  <c:v>42223</c:v>
                </c:pt>
                <c:pt idx="129">
                  <c:v>42224</c:v>
                </c:pt>
                <c:pt idx="130">
                  <c:v>42225</c:v>
                </c:pt>
                <c:pt idx="131">
                  <c:v>42226</c:v>
                </c:pt>
                <c:pt idx="132">
                  <c:v>42227</c:v>
                </c:pt>
                <c:pt idx="133">
                  <c:v>42228</c:v>
                </c:pt>
                <c:pt idx="134">
                  <c:v>42229</c:v>
                </c:pt>
                <c:pt idx="135">
                  <c:v>42230</c:v>
                </c:pt>
                <c:pt idx="136">
                  <c:v>42231</c:v>
                </c:pt>
                <c:pt idx="137">
                  <c:v>42232</c:v>
                </c:pt>
                <c:pt idx="138">
                  <c:v>42233</c:v>
                </c:pt>
                <c:pt idx="139">
                  <c:v>42234</c:v>
                </c:pt>
                <c:pt idx="140">
                  <c:v>42235</c:v>
                </c:pt>
                <c:pt idx="141">
                  <c:v>42236</c:v>
                </c:pt>
                <c:pt idx="142">
                  <c:v>42237</c:v>
                </c:pt>
                <c:pt idx="143">
                  <c:v>42238</c:v>
                </c:pt>
                <c:pt idx="144">
                  <c:v>42239</c:v>
                </c:pt>
                <c:pt idx="145">
                  <c:v>42240</c:v>
                </c:pt>
                <c:pt idx="146">
                  <c:v>42241</c:v>
                </c:pt>
                <c:pt idx="147">
                  <c:v>42242</c:v>
                </c:pt>
                <c:pt idx="148">
                  <c:v>42243</c:v>
                </c:pt>
                <c:pt idx="149">
                  <c:v>42244</c:v>
                </c:pt>
                <c:pt idx="150">
                  <c:v>42245</c:v>
                </c:pt>
                <c:pt idx="151">
                  <c:v>42246</c:v>
                </c:pt>
                <c:pt idx="152">
                  <c:v>42247</c:v>
                </c:pt>
                <c:pt idx="153">
                  <c:v>42248</c:v>
                </c:pt>
                <c:pt idx="154">
                  <c:v>42249</c:v>
                </c:pt>
                <c:pt idx="155">
                  <c:v>42250</c:v>
                </c:pt>
                <c:pt idx="156">
                  <c:v>42251</c:v>
                </c:pt>
                <c:pt idx="157">
                  <c:v>42252</c:v>
                </c:pt>
                <c:pt idx="158">
                  <c:v>42253</c:v>
                </c:pt>
                <c:pt idx="159">
                  <c:v>42254</c:v>
                </c:pt>
                <c:pt idx="160">
                  <c:v>42255</c:v>
                </c:pt>
                <c:pt idx="161">
                  <c:v>42256</c:v>
                </c:pt>
                <c:pt idx="162">
                  <c:v>42257</c:v>
                </c:pt>
                <c:pt idx="163">
                  <c:v>42258</c:v>
                </c:pt>
                <c:pt idx="164">
                  <c:v>42259</c:v>
                </c:pt>
                <c:pt idx="165">
                  <c:v>42260</c:v>
                </c:pt>
                <c:pt idx="166">
                  <c:v>42261</c:v>
                </c:pt>
                <c:pt idx="167">
                  <c:v>42262</c:v>
                </c:pt>
                <c:pt idx="168">
                  <c:v>42263</c:v>
                </c:pt>
                <c:pt idx="169">
                  <c:v>42264</c:v>
                </c:pt>
                <c:pt idx="170">
                  <c:v>42265</c:v>
                </c:pt>
                <c:pt idx="171">
                  <c:v>42266</c:v>
                </c:pt>
                <c:pt idx="172">
                  <c:v>42267</c:v>
                </c:pt>
                <c:pt idx="173">
                  <c:v>42268</c:v>
                </c:pt>
                <c:pt idx="174">
                  <c:v>42269</c:v>
                </c:pt>
                <c:pt idx="175">
                  <c:v>42270</c:v>
                </c:pt>
                <c:pt idx="176">
                  <c:v>42271</c:v>
                </c:pt>
                <c:pt idx="177">
                  <c:v>42272</c:v>
                </c:pt>
                <c:pt idx="178">
                  <c:v>42273</c:v>
                </c:pt>
                <c:pt idx="179">
                  <c:v>42274</c:v>
                </c:pt>
                <c:pt idx="180">
                  <c:v>42275</c:v>
                </c:pt>
                <c:pt idx="181">
                  <c:v>42276</c:v>
                </c:pt>
                <c:pt idx="182">
                  <c:v>42277</c:v>
                </c:pt>
                <c:pt idx="183">
                  <c:v>42278</c:v>
                </c:pt>
                <c:pt idx="184">
                  <c:v>42279</c:v>
                </c:pt>
                <c:pt idx="185">
                  <c:v>42280</c:v>
                </c:pt>
                <c:pt idx="186">
                  <c:v>42281</c:v>
                </c:pt>
                <c:pt idx="187">
                  <c:v>42282</c:v>
                </c:pt>
                <c:pt idx="188">
                  <c:v>42283</c:v>
                </c:pt>
                <c:pt idx="189">
                  <c:v>42284</c:v>
                </c:pt>
                <c:pt idx="190">
                  <c:v>42285</c:v>
                </c:pt>
                <c:pt idx="191">
                  <c:v>42286</c:v>
                </c:pt>
                <c:pt idx="192">
                  <c:v>42287</c:v>
                </c:pt>
                <c:pt idx="193">
                  <c:v>42288</c:v>
                </c:pt>
                <c:pt idx="194">
                  <c:v>42289</c:v>
                </c:pt>
                <c:pt idx="195">
                  <c:v>42290</c:v>
                </c:pt>
                <c:pt idx="196">
                  <c:v>42291</c:v>
                </c:pt>
                <c:pt idx="197">
                  <c:v>42292</c:v>
                </c:pt>
                <c:pt idx="198">
                  <c:v>42293</c:v>
                </c:pt>
                <c:pt idx="199">
                  <c:v>42294</c:v>
                </c:pt>
                <c:pt idx="200">
                  <c:v>42295</c:v>
                </c:pt>
                <c:pt idx="201">
                  <c:v>42296</c:v>
                </c:pt>
                <c:pt idx="202">
                  <c:v>42297</c:v>
                </c:pt>
                <c:pt idx="203">
                  <c:v>42298</c:v>
                </c:pt>
                <c:pt idx="204">
                  <c:v>42299</c:v>
                </c:pt>
                <c:pt idx="205">
                  <c:v>42300</c:v>
                </c:pt>
                <c:pt idx="206">
                  <c:v>42301</c:v>
                </c:pt>
                <c:pt idx="207">
                  <c:v>42302</c:v>
                </c:pt>
                <c:pt idx="208">
                  <c:v>42303</c:v>
                </c:pt>
                <c:pt idx="209">
                  <c:v>42304</c:v>
                </c:pt>
                <c:pt idx="210">
                  <c:v>42305</c:v>
                </c:pt>
                <c:pt idx="211">
                  <c:v>42306</c:v>
                </c:pt>
                <c:pt idx="212">
                  <c:v>42307</c:v>
                </c:pt>
                <c:pt idx="213">
                  <c:v>42308</c:v>
                </c:pt>
                <c:pt idx="214">
                  <c:v>42309</c:v>
                </c:pt>
                <c:pt idx="215">
                  <c:v>42310</c:v>
                </c:pt>
                <c:pt idx="216">
                  <c:v>42311</c:v>
                </c:pt>
                <c:pt idx="217">
                  <c:v>42312</c:v>
                </c:pt>
                <c:pt idx="218">
                  <c:v>42313</c:v>
                </c:pt>
                <c:pt idx="219">
                  <c:v>42314</c:v>
                </c:pt>
                <c:pt idx="220">
                  <c:v>42315</c:v>
                </c:pt>
                <c:pt idx="221">
                  <c:v>42316</c:v>
                </c:pt>
                <c:pt idx="222">
                  <c:v>42317</c:v>
                </c:pt>
                <c:pt idx="223">
                  <c:v>42318</c:v>
                </c:pt>
                <c:pt idx="224">
                  <c:v>42319</c:v>
                </c:pt>
                <c:pt idx="225">
                  <c:v>42320</c:v>
                </c:pt>
                <c:pt idx="226">
                  <c:v>42321</c:v>
                </c:pt>
                <c:pt idx="227">
                  <c:v>42322</c:v>
                </c:pt>
                <c:pt idx="228">
                  <c:v>42323</c:v>
                </c:pt>
                <c:pt idx="229">
                  <c:v>42324</c:v>
                </c:pt>
                <c:pt idx="230">
                  <c:v>42325</c:v>
                </c:pt>
                <c:pt idx="231">
                  <c:v>42326</c:v>
                </c:pt>
                <c:pt idx="232">
                  <c:v>42327</c:v>
                </c:pt>
                <c:pt idx="233">
                  <c:v>42328</c:v>
                </c:pt>
                <c:pt idx="234">
                  <c:v>42329</c:v>
                </c:pt>
                <c:pt idx="235">
                  <c:v>42330</c:v>
                </c:pt>
                <c:pt idx="236">
                  <c:v>42331</c:v>
                </c:pt>
                <c:pt idx="237">
                  <c:v>42332</c:v>
                </c:pt>
                <c:pt idx="238">
                  <c:v>42333</c:v>
                </c:pt>
                <c:pt idx="239">
                  <c:v>42334</c:v>
                </c:pt>
                <c:pt idx="240">
                  <c:v>42335</c:v>
                </c:pt>
                <c:pt idx="241">
                  <c:v>42336</c:v>
                </c:pt>
                <c:pt idx="242">
                  <c:v>42337</c:v>
                </c:pt>
                <c:pt idx="243">
                  <c:v>42338</c:v>
                </c:pt>
                <c:pt idx="244">
                  <c:v>42339</c:v>
                </c:pt>
                <c:pt idx="245">
                  <c:v>42340</c:v>
                </c:pt>
                <c:pt idx="246">
                  <c:v>42341</c:v>
                </c:pt>
                <c:pt idx="247">
                  <c:v>42342</c:v>
                </c:pt>
                <c:pt idx="248">
                  <c:v>42343</c:v>
                </c:pt>
                <c:pt idx="249">
                  <c:v>42344</c:v>
                </c:pt>
                <c:pt idx="250">
                  <c:v>42345</c:v>
                </c:pt>
                <c:pt idx="251">
                  <c:v>42346</c:v>
                </c:pt>
                <c:pt idx="252">
                  <c:v>42347</c:v>
                </c:pt>
                <c:pt idx="253">
                  <c:v>42348</c:v>
                </c:pt>
                <c:pt idx="254">
                  <c:v>42349</c:v>
                </c:pt>
                <c:pt idx="255">
                  <c:v>42350</c:v>
                </c:pt>
                <c:pt idx="256">
                  <c:v>42351</c:v>
                </c:pt>
                <c:pt idx="257">
                  <c:v>42352</c:v>
                </c:pt>
                <c:pt idx="258">
                  <c:v>42353</c:v>
                </c:pt>
                <c:pt idx="259">
                  <c:v>42354</c:v>
                </c:pt>
                <c:pt idx="260">
                  <c:v>42355</c:v>
                </c:pt>
                <c:pt idx="261">
                  <c:v>42356</c:v>
                </c:pt>
                <c:pt idx="262">
                  <c:v>42357</c:v>
                </c:pt>
                <c:pt idx="263">
                  <c:v>42358</c:v>
                </c:pt>
                <c:pt idx="264">
                  <c:v>42359</c:v>
                </c:pt>
                <c:pt idx="265">
                  <c:v>42360</c:v>
                </c:pt>
                <c:pt idx="266">
                  <c:v>42361</c:v>
                </c:pt>
                <c:pt idx="267">
                  <c:v>42362</c:v>
                </c:pt>
                <c:pt idx="268">
                  <c:v>42363</c:v>
                </c:pt>
                <c:pt idx="269">
                  <c:v>42364</c:v>
                </c:pt>
                <c:pt idx="270">
                  <c:v>42365</c:v>
                </c:pt>
                <c:pt idx="271">
                  <c:v>42366</c:v>
                </c:pt>
                <c:pt idx="272">
                  <c:v>42367</c:v>
                </c:pt>
                <c:pt idx="273">
                  <c:v>42368</c:v>
                </c:pt>
                <c:pt idx="274">
                  <c:v>42369</c:v>
                </c:pt>
                <c:pt idx="275">
                  <c:v>42370</c:v>
                </c:pt>
                <c:pt idx="276">
                  <c:v>42371</c:v>
                </c:pt>
                <c:pt idx="277">
                  <c:v>42372</c:v>
                </c:pt>
                <c:pt idx="278">
                  <c:v>42373</c:v>
                </c:pt>
                <c:pt idx="279">
                  <c:v>42374</c:v>
                </c:pt>
                <c:pt idx="280">
                  <c:v>42375</c:v>
                </c:pt>
                <c:pt idx="281">
                  <c:v>42376</c:v>
                </c:pt>
                <c:pt idx="282">
                  <c:v>42377</c:v>
                </c:pt>
                <c:pt idx="283">
                  <c:v>42378</c:v>
                </c:pt>
                <c:pt idx="284">
                  <c:v>42379</c:v>
                </c:pt>
                <c:pt idx="285">
                  <c:v>42380</c:v>
                </c:pt>
                <c:pt idx="286">
                  <c:v>42381</c:v>
                </c:pt>
                <c:pt idx="287">
                  <c:v>42382</c:v>
                </c:pt>
                <c:pt idx="288">
                  <c:v>42383</c:v>
                </c:pt>
                <c:pt idx="289">
                  <c:v>42384</c:v>
                </c:pt>
                <c:pt idx="290">
                  <c:v>42385</c:v>
                </c:pt>
                <c:pt idx="291">
                  <c:v>42386</c:v>
                </c:pt>
                <c:pt idx="292">
                  <c:v>42387</c:v>
                </c:pt>
                <c:pt idx="293">
                  <c:v>42388</c:v>
                </c:pt>
                <c:pt idx="294">
                  <c:v>42389</c:v>
                </c:pt>
                <c:pt idx="295">
                  <c:v>42390</c:v>
                </c:pt>
                <c:pt idx="296">
                  <c:v>42391</c:v>
                </c:pt>
                <c:pt idx="297">
                  <c:v>42392</c:v>
                </c:pt>
                <c:pt idx="298">
                  <c:v>42393</c:v>
                </c:pt>
                <c:pt idx="299">
                  <c:v>42394</c:v>
                </c:pt>
                <c:pt idx="300">
                  <c:v>42395</c:v>
                </c:pt>
                <c:pt idx="301">
                  <c:v>42396</c:v>
                </c:pt>
                <c:pt idx="302">
                  <c:v>42397</c:v>
                </c:pt>
                <c:pt idx="303">
                  <c:v>42398</c:v>
                </c:pt>
                <c:pt idx="304">
                  <c:v>42399</c:v>
                </c:pt>
                <c:pt idx="305">
                  <c:v>42400</c:v>
                </c:pt>
                <c:pt idx="306">
                  <c:v>42401</c:v>
                </c:pt>
                <c:pt idx="307">
                  <c:v>42402</c:v>
                </c:pt>
                <c:pt idx="308">
                  <c:v>42403</c:v>
                </c:pt>
                <c:pt idx="309">
                  <c:v>42404</c:v>
                </c:pt>
                <c:pt idx="310">
                  <c:v>42405</c:v>
                </c:pt>
                <c:pt idx="311">
                  <c:v>42406</c:v>
                </c:pt>
                <c:pt idx="312">
                  <c:v>42407</c:v>
                </c:pt>
                <c:pt idx="313">
                  <c:v>42408</c:v>
                </c:pt>
                <c:pt idx="314">
                  <c:v>42409</c:v>
                </c:pt>
                <c:pt idx="315">
                  <c:v>42410</c:v>
                </c:pt>
                <c:pt idx="316">
                  <c:v>42411</c:v>
                </c:pt>
                <c:pt idx="317">
                  <c:v>42412</c:v>
                </c:pt>
                <c:pt idx="318">
                  <c:v>42413</c:v>
                </c:pt>
                <c:pt idx="319">
                  <c:v>42414</c:v>
                </c:pt>
                <c:pt idx="320">
                  <c:v>42415</c:v>
                </c:pt>
                <c:pt idx="321">
                  <c:v>42416</c:v>
                </c:pt>
                <c:pt idx="322">
                  <c:v>42417</c:v>
                </c:pt>
                <c:pt idx="323">
                  <c:v>42418</c:v>
                </c:pt>
                <c:pt idx="324">
                  <c:v>42419</c:v>
                </c:pt>
                <c:pt idx="325">
                  <c:v>42420</c:v>
                </c:pt>
                <c:pt idx="326">
                  <c:v>42421</c:v>
                </c:pt>
                <c:pt idx="327">
                  <c:v>42422</c:v>
                </c:pt>
                <c:pt idx="328">
                  <c:v>42423</c:v>
                </c:pt>
                <c:pt idx="329">
                  <c:v>42424</c:v>
                </c:pt>
                <c:pt idx="330">
                  <c:v>42425</c:v>
                </c:pt>
                <c:pt idx="331">
                  <c:v>42426</c:v>
                </c:pt>
                <c:pt idx="332">
                  <c:v>42427</c:v>
                </c:pt>
                <c:pt idx="333">
                  <c:v>42428</c:v>
                </c:pt>
                <c:pt idx="334">
                  <c:v>42429</c:v>
                </c:pt>
                <c:pt idx="335">
                  <c:v>42430</c:v>
                </c:pt>
                <c:pt idx="336">
                  <c:v>42431</c:v>
                </c:pt>
                <c:pt idx="337">
                  <c:v>42432</c:v>
                </c:pt>
                <c:pt idx="338">
                  <c:v>42433</c:v>
                </c:pt>
                <c:pt idx="339">
                  <c:v>42434</c:v>
                </c:pt>
                <c:pt idx="340">
                  <c:v>42435</c:v>
                </c:pt>
                <c:pt idx="341">
                  <c:v>42436</c:v>
                </c:pt>
                <c:pt idx="342">
                  <c:v>42437</c:v>
                </c:pt>
                <c:pt idx="343">
                  <c:v>42438</c:v>
                </c:pt>
                <c:pt idx="344">
                  <c:v>42439</c:v>
                </c:pt>
                <c:pt idx="345">
                  <c:v>42440</c:v>
                </c:pt>
                <c:pt idx="346">
                  <c:v>42441</c:v>
                </c:pt>
                <c:pt idx="347">
                  <c:v>42442</c:v>
                </c:pt>
                <c:pt idx="348">
                  <c:v>42443</c:v>
                </c:pt>
                <c:pt idx="349">
                  <c:v>42444</c:v>
                </c:pt>
                <c:pt idx="350">
                  <c:v>42445</c:v>
                </c:pt>
                <c:pt idx="351">
                  <c:v>42446</c:v>
                </c:pt>
                <c:pt idx="352">
                  <c:v>42447</c:v>
                </c:pt>
                <c:pt idx="353">
                  <c:v>42448</c:v>
                </c:pt>
                <c:pt idx="354">
                  <c:v>42449</c:v>
                </c:pt>
                <c:pt idx="355">
                  <c:v>42450</c:v>
                </c:pt>
                <c:pt idx="356">
                  <c:v>42451</c:v>
                </c:pt>
                <c:pt idx="357">
                  <c:v>42452</c:v>
                </c:pt>
                <c:pt idx="358">
                  <c:v>42453</c:v>
                </c:pt>
                <c:pt idx="359">
                  <c:v>42454</c:v>
                </c:pt>
                <c:pt idx="360">
                  <c:v>42455</c:v>
                </c:pt>
                <c:pt idx="361">
                  <c:v>42456</c:v>
                </c:pt>
                <c:pt idx="362">
                  <c:v>42457</c:v>
                </c:pt>
                <c:pt idx="363">
                  <c:v>42458</c:v>
                </c:pt>
                <c:pt idx="364">
                  <c:v>42459</c:v>
                </c:pt>
                <c:pt idx="365">
                  <c:v>42460</c:v>
                </c:pt>
                <c:pt idx="366">
                  <c:v>42461</c:v>
                </c:pt>
                <c:pt idx="367">
                  <c:v>42462</c:v>
                </c:pt>
                <c:pt idx="368">
                  <c:v>42463</c:v>
                </c:pt>
                <c:pt idx="369">
                  <c:v>42464</c:v>
                </c:pt>
                <c:pt idx="370">
                  <c:v>42465</c:v>
                </c:pt>
                <c:pt idx="371">
                  <c:v>42466</c:v>
                </c:pt>
                <c:pt idx="372">
                  <c:v>42467</c:v>
                </c:pt>
                <c:pt idx="373">
                  <c:v>42468</c:v>
                </c:pt>
                <c:pt idx="374">
                  <c:v>42469</c:v>
                </c:pt>
                <c:pt idx="375">
                  <c:v>42470</c:v>
                </c:pt>
                <c:pt idx="376">
                  <c:v>42471</c:v>
                </c:pt>
                <c:pt idx="377">
                  <c:v>42472</c:v>
                </c:pt>
                <c:pt idx="378">
                  <c:v>42473</c:v>
                </c:pt>
                <c:pt idx="379">
                  <c:v>42474</c:v>
                </c:pt>
                <c:pt idx="380">
                  <c:v>42475</c:v>
                </c:pt>
                <c:pt idx="381">
                  <c:v>42476</c:v>
                </c:pt>
                <c:pt idx="382">
                  <c:v>42477</c:v>
                </c:pt>
                <c:pt idx="383">
                  <c:v>42478</c:v>
                </c:pt>
                <c:pt idx="384">
                  <c:v>42479</c:v>
                </c:pt>
                <c:pt idx="385">
                  <c:v>42480</c:v>
                </c:pt>
                <c:pt idx="386">
                  <c:v>42481</c:v>
                </c:pt>
                <c:pt idx="387">
                  <c:v>42482</c:v>
                </c:pt>
                <c:pt idx="388">
                  <c:v>42483</c:v>
                </c:pt>
                <c:pt idx="389">
                  <c:v>42484</c:v>
                </c:pt>
                <c:pt idx="390">
                  <c:v>42485</c:v>
                </c:pt>
                <c:pt idx="391">
                  <c:v>42486</c:v>
                </c:pt>
                <c:pt idx="392">
                  <c:v>42487</c:v>
                </c:pt>
                <c:pt idx="393">
                  <c:v>42488</c:v>
                </c:pt>
                <c:pt idx="394">
                  <c:v>42489</c:v>
                </c:pt>
                <c:pt idx="395">
                  <c:v>42490</c:v>
                </c:pt>
                <c:pt idx="396">
                  <c:v>42491</c:v>
                </c:pt>
                <c:pt idx="397">
                  <c:v>42492</c:v>
                </c:pt>
                <c:pt idx="398">
                  <c:v>42493</c:v>
                </c:pt>
                <c:pt idx="399">
                  <c:v>42494</c:v>
                </c:pt>
                <c:pt idx="400">
                  <c:v>42495</c:v>
                </c:pt>
                <c:pt idx="401">
                  <c:v>42496</c:v>
                </c:pt>
                <c:pt idx="402">
                  <c:v>42497</c:v>
                </c:pt>
                <c:pt idx="403">
                  <c:v>42498</c:v>
                </c:pt>
                <c:pt idx="404">
                  <c:v>42499</c:v>
                </c:pt>
                <c:pt idx="405">
                  <c:v>42500</c:v>
                </c:pt>
                <c:pt idx="406">
                  <c:v>42501</c:v>
                </c:pt>
                <c:pt idx="407">
                  <c:v>42502</c:v>
                </c:pt>
                <c:pt idx="408">
                  <c:v>42503</c:v>
                </c:pt>
                <c:pt idx="409">
                  <c:v>42504</c:v>
                </c:pt>
                <c:pt idx="410">
                  <c:v>42505</c:v>
                </c:pt>
                <c:pt idx="411">
                  <c:v>42506</c:v>
                </c:pt>
                <c:pt idx="412">
                  <c:v>42507</c:v>
                </c:pt>
                <c:pt idx="413">
                  <c:v>42508</c:v>
                </c:pt>
                <c:pt idx="414">
                  <c:v>42509</c:v>
                </c:pt>
                <c:pt idx="415">
                  <c:v>42510</c:v>
                </c:pt>
                <c:pt idx="416">
                  <c:v>42511</c:v>
                </c:pt>
                <c:pt idx="417">
                  <c:v>42512</c:v>
                </c:pt>
                <c:pt idx="418">
                  <c:v>42513</c:v>
                </c:pt>
                <c:pt idx="419">
                  <c:v>42514</c:v>
                </c:pt>
                <c:pt idx="420">
                  <c:v>42515</c:v>
                </c:pt>
                <c:pt idx="421">
                  <c:v>42516</c:v>
                </c:pt>
                <c:pt idx="422">
                  <c:v>42517</c:v>
                </c:pt>
                <c:pt idx="423">
                  <c:v>42518</c:v>
                </c:pt>
                <c:pt idx="424">
                  <c:v>42519</c:v>
                </c:pt>
                <c:pt idx="425">
                  <c:v>42520</c:v>
                </c:pt>
                <c:pt idx="426">
                  <c:v>42521</c:v>
                </c:pt>
                <c:pt idx="427">
                  <c:v>42522</c:v>
                </c:pt>
                <c:pt idx="428">
                  <c:v>42523</c:v>
                </c:pt>
                <c:pt idx="429">
                  <c:v>42524</c:v>
                </c:pt>
                <c:pt idx="430">
                  <c:v>42525</c:v>
                </c:pt>
                <c:pt idx="431">
                  <c:v>42526</c:v>
                </c:pt>
                <c:pt idx="432">
                  <c:v>42527</c:v>
                </c:pt>
                <c:pt idx="433">
                  <c:v>42528</c:v>
                </c:pt>
                <c:pt idx="434">
                  <c:v>42529</c:v>
                </c:pt>
                <c:pt idx="435">
                  <c:v>42530</c:v>
                </c:pt>
                <c:pt idx="436">
                  <c:v>42531</c:v>
                </c:pt>
                <c:pt idx="437">
                  <c:v>42532</c:v>
                </c:pt>
                <c:pt idx="438">
                  <c:v>42533</c:v>
                </c:pt>
                <c:pt idx="439">
                  <c:v>42534</c:v>
                </c:pt>
                <c:pt idx="440">
                  <c:v>42535</c:v>
                </c:pt>
                <c:pt idx="441">
                  <c:v>42536</c:v>
                </c:pt>
                <c:pt idx="442">
                  <c:v>42537</c:v>
                </c:pt>
                <c:pt idx="443">
                  <c:v>42538</c:v>
                </c:pt>
                <c:pt idx="444">
                  <c:v>42539</c:v>
                </c:pt>
                <c:pt idx="445">
                  <c:v>42540</c:v>
                </c:pt>
                <c:pt idx="446">
                  <c:v>42541</c:v>
                </c:pt>
                <c:pt idx="447">
                  <c:v>42542</c:v>
                </c:pt>
                <c:pt idx="448">
                  <c:v>42543</c:v>
                </c:pt>
                <c:pt idx="449">
                  <c:v>42544</c:v>
                </c:pt>
                <c:pt idx="450">
                  <c:v>42545</c:v>
                </c:pt>
                <c:pt idx="451">
                  <c:v>42546</c:v>
                </c:pt>
                <c:pt idx="452">
                  <c:v>42547</c:v>
                </c:pt>
                <c:pt idx="453">
                  <c:v>42548</c:v>
                </c:pt>
                <c:pt idx="454">
                  <c:v>42549</c:v>
                </c:pt>
                <c:pt idx="455">
                  <c:v>42550</c:v>
                </c:pt>
                <c:pt idx="456">
                  <c:v>42551</c:v>
                </c:pt>
                <c:pt idx="457">
                  <c:v>42552</c:v>
                </c:pt>
                <c:pt idx="458">
                  <c:v>42553</c:v>
                </c:pt>
                <c:pt idx="459">
                  <c:v>42554</c:v>
                </c:pt>
                <c:pt idx="460">
                  <c:v>42555</c:v>
                </c:pt>
                <c:pt idx="461">
                  <c:v>42556</c:v>
                </c:pt>
                <c:pt idx="462">
                  <c:v>42557</c:v>
                </c:pt>
                <c:pt idx="463">
                  <c:v>42558</c:v>
                </c:pt>
                <c:pt idx="464">
                  <c:v>42559</c:v>
                </c:pt>
                <c:pt idx="465">
                  <c:v>42560</c:v>
                </c:pt>
                <c:pt idx="466">
                  <c:v>42561</c:v>
                </c:pt>
                <c:pt idx="467">
                  <c:v>42562</c:v>
                </c:pt>
                <c:pt idx="468">
                  <c:v>42563</c:v>
                </c:pt>
                <c:pt idx="469">
                  <c:v>42564</c:v>
                </c:pt>
                <c:pt idx="470">
                  <c:v>42565</c:v>
                </c:pt>
                <c:pt idx="471">
                  <c:v>42566</c:v>
                </c:pt>
                <c:pt idx="472">
                  <c:v>42567</c:v>
                </c:pt>
                <c:pt idx="473">
                  <c:v>42568</c:v>
                </c:pt>
                <c:pt idx="474">
                  <c:v>42569</c:v>
                </c:pt>
                <c:pt idx="475">
                  <c:v>42570</c:v>
                </c:pt>
                <c:pt idx="476">
                  <c:v>42571</c:v>
                </c:pt>
                <c:pt idx="477">
                  <c:v>42572</c:v>
                </c:pt>
                <c:pt idx="478">
                  <c:v>42573</c:v>
                </c:pt>
                <c:pt idx="479">
                  <c:v>42574</c:v>
                </c:pt>
                <c:pt idx="480">
                  <c:v>42575</c:v>
                </c:pt>
                <c:pt idx="481">
                  <c:v>42576</c:v>
                </c:pt>
                <c:pt idx="482">
                  <c:v>42577</c:v>
                </c:pt>
                <c:pt idx="483">
                  <c:v>42578</c:v>
                </c:pt>
                <c:pt idx="484">
                  <c:v>42579</c:v>
                </c:pt>
                <c:pt idx="485">
                  <c:v>42580</c:v>
                </c:pt>
                <c:pt idx="486">
                  <c:v>42581</c:v>
                </c:pt>
                <c:pt idx="487">
                  <c:v>42582</c:v>
                </c:pt>
                <c:pt idx="488">
                  <c:v>42583</c:v>
                </c:pt>
                <c:pt idx="489">
                  <c:v>42584</c:v>
                </c:pt>
                <c:pt idx="490">
                  <c:v>42585</c:v>
                </c:pt>
                <c:pt idx="491">
                  <c:v>42586</c:v>
                </c:pt>
                <c:pt idx="492">
                  <c:v>42587</c:v>
                </c:pt>
                <c:pt idx="493">
                  <c:v>42588</c:v>
                </c:pt>
                <c:pt idx="494">
                  <c:v>42589</c:v>
                </c:pt>
                <c:pt idx="495">
                  <c:v>42590</c:v>
                </c:pt>
                <c:pt idx="496">
                  <c:v>42591</c:v>
                </c:pt>
                <c:pt idx="497">
                  <c:v>42592</c:v>
                </c:pt>
                <c:pt idx="498">
                  <c:v>42593</c:v>
                </c:pt>
                <c:pt idx="499">
                  <c:v>42594</c:v>
                </c:pt>
                <c:pt idx="500">
                  <c:v>42595</c:v>
                </c:pt>
                <c:pt idx="501">
                  <c:v>42596</c:v>
                </c:pt>
                <c:pt idx="502">
                  <c:v>42597</c:v>
                </c:pt>
                <c:pt idx="503">
                  <c:v>42598</c:v>
                </c:pt>
                <c:pt idx="504">
                  <c:v>42599</c:v>
                </c:pt>
                <c:pt idx="505">
                  <c:v>42600</c:v>
                </c:pt>
                <c:pt idx="506">
                  <c:v>42601</c:v>
                </c:pt>
                <c:pt idx="507">
                  <c:v>42602</c:v>
                </c:pt>
                <c:pt idx="508">
                  <c:v>42603</c:v>
                </c:pt>
                <c:pt idx="509">
                  <c:v>42604</c:v>
                </c:pt>
                <c:pt idx="510">
                  <c:v>42605</c:v>
                </c:pt>
                <c:pt idx="511">
                  <c:v>42606</c:v>
                </c:pt>
                <c:pt idx="512">
                  <c:v>42607</c:v>
                </c:pt>
                <c:pt idx="513">
                  <c:v>42608</c:v>
                </c:pt>
                <c:pt idx="514">
                  <c:v>42609</c:v>
                </c:pt>
                <c:pt idx="515">
                  <c:v>42610</c:v>
                </c:pt>
                <c:pt idx="516">
                  <c:v>42611</c:v>
                </c:pt>
                <c:pt idx="517">
                  <c:v>42612</c:v>
                </c:pt>
                <c:pt idx="518">
                  <c:v>42613</c:v>
                </c:pt>
                <c:pt idx="519">
                  <c:v>42614</c:v>
                </c:pt>
                <c:pt idx="520">
                  <c:v>42615</c:v>
                </c:pt>
                <c:pt idx="521">
                  <c:v>42616</c:v>
                </c:pt>
                <c:pt idx="522">
                  <c:v>42617</c:v>
                </c:pt>
                <c:pt idx="523">
                  <c:v>42618</c:v>
                </c:pt>
                <c:pt idx="524">
                  <c:v>42619</c:v>
                </c:pt>
                <c:pt idx="525">
                  <c:v>42620</c:v>
                </c:pt>
                <c:pt idx="526">
                  <c:v>42621</c:v>
                </c:pt>
                <c:pt idx="527">
                  <c:v>42622</c:v>
                </c:pt>
                <c:pt idx="528">
                  <c:v>42623</c:v>
                </c:pt>
                <c:pt idx="529">
                  <c:v>42624</c:v>
                </c:pt>
                <c:pt idx="530">
                  <c:v>42625</c:v>
                </c:pt>
                <c:pt idx="531">
                  <c:v>42626</c:v>
                </c:pt>
                <c:pt idx="532">
                  <c:v>42627</c:v>
                </c:pt>
                <c:pt idx="533">
                  <c:v>42628</c:v>
                </c:pt>
                <c:pt idx="534">
                  <c:v>42629</c:v>
                </c:pt>
                <c:pt idx="535">
                  <c:v>42630</c:v>
                </c:pt>
                <c:pt idx="536">
                  <c:v>42631</c:v>
                </c:pt>
                <c:pt idx="537">
                  <c:v>42632</c:v>
                </c:pt>
                <c:pt idx="538">
                  <c:v>42633</c:v>
                </c:pt>
                <c:pt idx="539">
                  <c:v>42634</c:v>
                </c:pt>
                <c:pt idx="540">
                  <c:v>42635</c:v>
                </c:pt>
                <c:pt idx="541">
                  <c:v>42636</c:v>
                </c:pt>
                <c:pt idx="542">
                  <c:v>42637</c:v>
                </c:pt>
                <c:pt idx="543">
                  <c:v>42638</c:v>
                </c:pt>
                <c:pt idx="544">
                  <c:v>42639</c:v>
                </c:pt>
                <c:pt idx="545">
                  <c:v>42640</c:v>
                </c:pt>
                <c:pt idx="546">
                  <c:v>42641</c:v>
                </c:pt>
                <c:pt idx="547">
                  <c:v>42642</c:v>
                </c:pt>
                <c:pt idx="548">
                  <c:v>42643</c:v>
                </c:pt>
                <c:pt idx="549">
                  <c:v>42644</c:v>
                </c:pt>
                <c:pt idx="550">
                  <c:v>42645</c:v>
                </c:pt>
                <c:pt idx="551">
                  <c:v>42646</c:v>
                </c:pt>
                <c:pt idx="552">
                  <c:v>42647</c:v>
                </c:pt>
                <c:pt idx="553">
                  <c:v>42648</c:v>
                </c:pt>
                <c:pt idx="554">
                  <c:v>42649</c:v>
                </c:pt>
                <c:pt idx="555">
                  <c:v>42650</c:v>
                </c:pt>
                <c:pt idx="556">
                  <c:v>42651</c:v>
                </c:pt>
                <c:pt idx="557">
                  <c:v>42652</c:v>
                </c:pt>
                <c:pt idx="558">
                  <c:v>42653</c:v>
                </c:pt>
                <c:pt idx="559">
                  <c:v>42654</c:v>
                </c:pt>
                <c:pt idx="560">
                  <c:v>42655</c:v>
                </c:pt>
                <c:pt idx="561">
                  <c:v>42656</c:v>
                </c:pt>
                <c:pt idx="562">
                  <c:v>42657</c:v>
                </c:pt>
                <c:pt idx="563">
                  <c:v>42658</c:v>
                </c:pt>
                <c:pt idx="564">
                  <c:v>42659</c:v>
                </c:pt>
                <c:pt idx="565">
                  <c:v>42660</c:v>
                </c:pt>
                <c:pt idx="566">
                  <c:v>42661</c:v>
                </c:pt>
                <c:pt idx="567">
                  <c:v>42662</c:v>
                </c:pt>
                <c:pt idx="568">
                  <c:v>42663</c:v>
                </c:pt>
                <c:pt idx="569">
                  <c:v>42664</c:v>
                </c:pt>
                <c:pt idx="570">
                  <c:v>42665</c:v>
                </c:pt>
                <c:pt idx="571">
                  <c:v>42666</c:v>
                </c:pt>
                <c:pt idx="572">
                  <c:v>42667</c:v>
                </c:pt>
                <c:pt idx="573">
                  <c:v>42668</c:v>
                </c:pt>
                <c:pt idx="574">
                  <c:v>42669</c:v>
                </c:pt>
                <c:pt idx="575">
                  <c:v>42670</c:v>
                </c:pt>
                <c:pt idx="576">
                  <c:v>42671</c:v>
                </c:pt>
                <c:pt idx="577">
                  <c:v>42672</c:v>
                </c:pt>
                <c:pt idx="578">
                  <c:v>42673</c:v>
                </c:pt>
                <c:pt idx="579">
                  <c:v>42674</c:v>
                </c:pt>
                <c:pt idx="580">
                  <c:v>42675</c:v>
                </c:pt>
                <c:pt idx="581">
                  <c:v>42676</c:v>
                </c:pt>
                <c:pt idx="582">
                  <c:v>42677</c:v>
                </c:pt>
                <c:pt idx="583">
                  <c:v>42678</c:v>
                </c:pt>
                <c:pt idx="584">
                  <c:v>42679</c:v>
                </c:pt>
                <c:pt idx="585">
                  <c:v>42680</c:v>
                </c:pt>
                <c:pt idx="586">
                  <c:v>42681</c:v>
                </c:pt>
                <c:pt idx="587">
                  <c:v>42682</c:v>
                </c:pt>
                <c:pt idx="588">
                  <c:v>42683</c:v>
                </c:pt>
                <c:pt idx="589">
                  <c:v>42684</c:v>
                </c:pt>
                <c:pt idx="590">
                  <c:v>42685</c:v>
                </c:pt>
                <c:pt idx="591">
                  <c:v>42686</c:v>
                </c:pt>
                <c:pt idx="592">
                  <c:v>42687</c:v>
                </c:pt>
                <c:pt idx="593">
                  <c:v>42688</c:v>
                </c:pt>
                <c:pt idx="594">
                  <c:v>42689</c:v>
                </c:pt>
                <c:pt idx="595">
                  <c:v>42690</c:v>
                </c:pt>
                <c:pt idx="596">
                  <c:v>42691</c:v>
                </c:pt>
                <c:pt idx="597">
                  <c:v>42692</c:v>
                </c:pt>
                <c:pt idx="598">
                  <c:v>42693</c:v>
                </c:pt>
                <c:pt idx="599">
                  <c:v>42694</c:v>
                </c:pt>
                <c:pt idx="600">
                  <c:v>42695</c:v>
                </c:pt>
                <c:pt idx="601">
                  <c:v>42696</c:v>
                </c:pt>
                <c:pt idx="602">
                  <c:v>42697</c:v>
                </c:pt>
                <c:pt idx="603">
                  <c:v>42698</c:v>
                </c:pt>
                <c:pt idx="604">
                  <c:v>42699</c:v>
                </c:pt>
                <c:pt idx="605">
                  <c:v>42700</c:v>
                </c:pt>
                <c:pt idx="606">
                  <c:v>42701</c:v>
                </c:pt>
                <c:pt idx="607">
                  <c:v>42702</c:v>
                </c:pt>
                <c:pt idx="608">
                  <c:v>42703</c:v>
                </c:pt>
                <c:pt idx="609">
                  <c:v>42704</c:v>
                </c:pt>
                <c:pt idx="610">
                  <c:v>42705</c:v>
                </c:pt>
                <c:pt idx="611">
                  <c:v>42706</c:v>
                </c:pt>
                <c:pt idx="612">
                  <c:v>42707</c:v>
                </c:pt>
                <c:pt idx="613">
                  <c:v>42708</c:v>
                </c:pt>
                <c:pt idx="614">
                  <c:v>42709</c:v>
                </c:pt>
                <c:pt idx="615">
                  <c:v>42710</c:v>
                </c:pt>
                <c:pt idx="616">
                  <c:v>42711</c:v>
                </c:pt>
                <c:pt idx="617">
                  <c:v>42712</c:v>
                </c:pt>
                <c:pt idx="618">
                  <c:v>42713</c:v>
                </c:pt>
                <c:pt idx="619">
                  <c:v>42714</c:v>
                </c:pt>
                <c:pt idx="620">
                  <c:v>42715</c:v>
                </c:pt>
                <c:pt idx="621">
                  <c:v>42716</c:v>
                </c:pt>
                <c:pt idx="622">
                  <c:v>42717</c:v>
                </c:pt>
                <c:pt idx="623">
                  <c:v>42718</c:v>
                </c:pt>
                <c:pt idx="624">
                  <c:v>42719</c:v>
                </c:pt>
                <c:pt idx="625">
                  <c:v>42720</c:v>
                </c:pt>
                <c:pt idx="626">
                  <c:v>42721</c:v>
                </c:pt>
                <c:pt idx="627">
                  <c:v>42722</c:v>
                </c:pt>
                <c:pt idx="628">
                  <c:v>42723</c:v>
                </c:pt>
                <c:pt idx="629">
                  <c:v>42724</c:v>
                </c:pt>
                <c:pt idx="630">
                  <c:v>42725</c:v>
                </c:pt>
                <c:pt idx="631">
                  <c:v>42726</c:v>
                </c:pt>
                <c:pt idx="632">
                  <c:v>42727</c:v>
                </c:pt>
                <c:pt idx="633">
                  <c:v>42728</c:v>
                </c:pt>
                <c:pt idx="634">
                  <c:v>42729</c:v>
                </c:pt>
                <c:pt idx="635">
                  <c:v>42730</c:v>
                </c:pt>
                <c:pt idx="636">
                  <c:v>42731</c:v>
                </c:pt>
                <c:pt idx="637">
                  <c:v>42732</c:v>
                </c:pt>
                <c:pt idx="638">
                  <c:v>42733</c:v>
                </c:pt>
                <c:pt idx="639">
                  <c:v>42734</c:v>
                </c:pt>
                <c:pt idx="640">
                  <c:v>42735</c:v>
                </c:pt>
                <c:pt idx="641">
                  <c:v>42736</c:v>
                </c:pt>
                <c:pt idx="642">
                  <c:v>42737</c:v>
                </c:pt>
                <c:pt idx="643">
                  <c:v>42738</c:v>
                </c:pt>
                <c:pt idx="644">
                  <c:v>42739</c:v>
                </c:pt>
                <c:pt idx="645">
                  <c:v>42740</c:v>
                </c:pt>
                <c:pt idx="646">
                  <c:v>42741</c:v>
                </c:pt>
                <c:pt idx="647">
                  <c:v>42742</c:v>
                </c:pt>
                <c:pt idx="648">
                  <c:v>42743</c:v>
                </c:pt>
                <c:pt idx="649">
                  <c:v>42744</c:v>
                </c:pt>
                <c:pt idx="650">
                  <c:v>42745</c:v>
                </c:pt>
                <c:pt idx="651">
                  <c:v>42746</c:v>
                </c:pt>
                <c:pt idx="652">
                  <c:v>42747</c:v>
                </c:pt>
                <c:pt idx="653">
                  <c:v>42748</c:v>
                </c:pt>
                <c:pt idx="654">
                  <c:v>42749</c:v>
                </c:pt>
                <c:pt idx="655">
                  <c:v>42750</c:v>
                </c:pt>
                <c:pt idx="656">
                  <c:v>42751</c:v>
                </c:pt>
                <c:pt idx="657">
                  <c:v>42752</c:v>
                </c:pt>
                <c:pt idx="658">
                  <c:v>42753</c:v>
                </c:pt>
                <c:pt idx="659">
                  <c:v>42754</c:v>
                </c:pt>
                <c:pt idx="660">
                  <c:v>42755</c:v>
                </c:pt>
                <c:pt idx="661">
                  <c:v>42756</c:v>
                </c:pt>
                <c:pt idx="662">
                  <c:v>42757</c:v>
                </c:pt>
                <c:pt idx="663">
                  <c:v>42758</c:v>
                </c:pt>
                <c:pt idx="664">
                  <c:v>42759</c:v>
                </c:pt>
                <c:pt idx="665">
                  <c:v>42760</c:v>
                </c:pt>
                <c:pt idx="666">
                  <c:v>42761</c:v>
                </c:pt>
                <c:pt idx="667">
                  <c:v>42762</c:v>
                </c:pt>
                <c:pt idx="668">
                  <c:v>42763</c:v>
                </c:pt>
                <c:pt idx="669">
                  <c:v>42764</c:v>
                </c:pt>
                <c:pt idx="670">
                  <c:v>42765</c:v>
                </c:pt>
                <c:pt idx="671">
                  <c:v>42766</c:v>
                </c:pt>
                <c:pt idx="672">
                  <c:v>42767</c:v>
                </c:pt>
                <c:pt idx="673">
                  <c:v>42768</c:v>
                </c:pt>
                <c:pt idx="674">
                  <c:v>42769</c:v>
                </c:pt>
                <c:pt idx="675">
                  <c:v>42770</c:v>
                </c:pt>
                <c:pt idx="676">
                  <c:v>42771</c:v>
                </c:pt>
                <c:pt idx="677">
                  <c:v>42772</c:v>
                </c:pt>
                <c:pt idx="678">
                  <c:v>42773</c:v>
                </c:pt>
                <c:pt idx="679">
                  <c:v>42774</c:v>
                </c:pt>
                <c:pt idx="680">
                  <c:v>42775</c:v>
                </c:pt>
                <c:pt idx="681">
                  <c:v>42776</c:v>
                </c:pt>
                <c:pt idx="682">
                  <c:v>42777</c:v>
                </c:pt>
                <c:pt idx="683">
                  <c:v>42778</c:v>
                </c:pt>
                <c:pt idx="684">
                  <c:v>42779</c:v>
                </c:pt>
                <c:pt idx="685">
                  <c:v>42780</c:v>
                </c:pt>
                <c:pt idx="686">
                  <c:v>42781</c:v>
                </c:pt>
                <c:pt idx="687">
                  <c:v>42782</c:v>
                </c:pt>
                <c:pt idx="688">
                  <c:v>42783</c:v>
                </c:pt>
                <c:pt idx="689">
                  <c:v>42784</c:v>
                </c:pt>
                <c:pt idx="690">
                  <c:v>42785</c:v>
                </c:pt>
                <c:pt idx="691">
                  <c:v>42786</c:v>
                </c:pt>
                <c:pt idx="692">
                  <c:v>42787</c:v>
                </c:pt>
                <c:pt idx="693">
                  <c:v>42788</c:v>
                </c:pt>
                <c:pt idx="694">
                  <c:v>42789</c:v>
                </c:pt>
                <c:pt idx="695">
                  <c:v>42790</c:v>
                </c:pt>
                <c:pt idx="696">
                  <c:v>42791</c:v>
                </c:pt>
                <c:pt idx="697">
                  <c:v>42792</c:v>
                </c:pt>
                <c:pt idx="698">
                  <c:v>42793</c:v>
                </c:pt>
                <c:pt idx="699">
                  <c:v>42794</c:v>
                </c:pt>
                <c:pt idx="700">
                  <c:v>42795</c:v>
                </c:pt>
                <c:pt idx="701">
                  <c:v>42796</c:v>
                </c:pt>
                <c:pt idx="702">
                  <c:v>42797</c:v>
                </c:pt>
                <c:pt idx="703">
                  <c:v>42798</c:v>
                </c:pt>
                <c:pt idx="704">
                  <c:v>42799</c:v>
                </c:pt>
                <c:pt idx="705">
                  <c:v>42800</c:v>
                </c:pt>
                <c:pt idx="706">
                  <c:v>42801</c:v>
                </c:pt>
                <c:pt idx="707">
                  <c:v>42802</c:v>
                </c:pt>
                <c:pt idx="708">
                  <c:v>42803</c:v>
                </c:pt>
                <c:pt idx="709">
                  <c:v>42804</c:v>
                </c:pt>
                <c:pt idx="710">
                  <c:v>42805</c:v>
                </c:pt>
                <c:pt idx="711">
                  <c:v>42806</c:v>
                </c:pt>
                <c:pt idx="712">
                  <c:v>42807</c:v>
                </c:pt>
                <c:pt idx="713">
                  <c:v>42808</c:v>
                </c:pt>
                <c:pt idx="714">
                  <c:v>42809</c:v>
                </c:pt>
                <c:pt idx="715">
                  <c:v>42810</c:v>
                </c:pt>
                <c:pt idx="716">
                  <c:v>42811</c:v>
                </c:pt>
                <c:pt idx="717">
                  <c:v>42812</c:v>
                </c:pt>
                <c:pt idx="718">
                  <c:v>42813</c:v>
                </c:pt>
                <c:pt idx="719">
                  <c:v>42814</c:v>
                </c:pt>
                <c:pt idx="720">
                  <c:v>42815</c:v>
                </c:pt>
                <c:pt idx="721">
                  <c:v>42816</c:v>
                </c:pt>
                <c:pt idx="722">
                  <c:v>42817</c:v>
                </c:pt>
                <c:pt idx="723">
                  <c:v>42818</c:v>
                </c:pt>
                <c:pt idx="724">
                  <c:v>42819</c:v>
                </c:pt>
                <c:pt idx="725">
                  <c:v>42820</c:v>
                </c:pt>
                <c:pt idx="726">
                  <c:v>42821</c:v>
                </c:pt>
                <c:pt idx="727">
                  <c:v>42822</c:v>
                </c:pt>
                <c:pt idx="728">
                  <c:v>42823</c:v>
                </c:pt>
                <c:pt idx="729">
                  <c:v>42824</c:v>
                </c:pt>
                <c:pt idx="730">
                  <c:v>42825</c:v>
                </c:pt>
                <c:pt idx="731">
                  <c:v>42826</c:v>
                </c:pt>
                <c:pt idx="732">
                  <c:v>42827</c:v>
                </c:pt>
                <c:pt idx="733">
                  <c:v>42828</c:v>
                </c:pt>
                <c:pt idx="734">
                  <c:v>42829</c:v>
                </c:pt>
                <c:pt idx="735">
                  <c:v>42830</c:v>
                </c:pt>
                <c:pt idx="736">
                  <c:v>42831</c:v>
                </c:pt>
                <c:pt idx="737">
                  <c:v>42832</c:v>
                </c:pt>
                <c:pt idx="738">
                  <c:v>42833</c:v>
                </c:pt>
                <c:pt idx="739">
                  <c:v>42834</c:v>
                </c:pt>
                <c:pt idx="740">
                  <c:v>42835</c:v>
                </c:pt>
                <c:pt idx="741">
                  <c:v>42836</c:v>
                </c:pt>
                <c:pt idx="742">
                  <c:v>42837</c:v>
                </c:pt>
                <c:pt idx="743">
                  <c:v>42838</c:v>
                </c:pt>
                <c:pt idx="744">
                  <c:v>42839</c:v>
                </c:pt>
                <c:pt idx="745">
                  <c:v>42840</c:v>
                </c:pt>
                <c:pt idx="746">
                  <c:v>42841</c:v>
                </c:pt>
                <c:pt idx="747">
                  <c:v>42842</c:v>
                </c:pt>
                <c:pt idx="748">
                  <c:v>42843</c:v>
                </c:pt>
                <c:pt idx="749">
                  <c:v>42844</c:v>
                </c:pt>
                <c:pt idx="750">
                  <c:v>42845</c:v>
                </c:pt>
                <c:pt idx="751">
                  <c:v>42846</c:v>
                </c:pt>
                <c:pt idx="752">
                  <c:v>42847</c:v>
                </c:pt>
                <c:pt idx="753">
                  <c:v>42848</c:v>
                </c:pt>
                <c:pt idx="754">
                  <c:v>42849</c:v>
                </c:pt>
                <c:pt idx="755">
                  <c:v>42850</c:v>
                </c:pt>
                <c:pt idx="756">
                  <c:v>42851</c:v>
                </c:pt>
                <c:pt idx="757">
                  <c:v>42852</c:v>
                </c:pt>
                <c:pt idx="758">
                  <c:v>42853</c:v>
                </c:pt>
                <c:pt idx="759">
                  <c:v>42854</c:v>
                </c:pt>
                <c:pt idx="760">
                  <c:v>42855</c:v>
                </c:pt>
                <c:pt idx="761">
                  <c:v>42856</c:v>
                </c:pt>
                <c:pt idx="762">
                  <c:v>42857</c:v>
                </c:pt>
                <c:pt idx="763">
                  <c:v>42858</c:v>
                </c:pt>
                <c:pt idx="764">
                  <c:v>42859</c:v>
                </c:pt>
                <c:pt idx="765">
                  <c:v>42860</c:v>
                </c:pt>
                <c:pt idx="766">
                  <c:v>42861</c:v>
                </c:pt>
                <c:pt idx="767">
                  <c:v>42862</c:v>
                </c:pt>
                <c:pt idx="768">
                  <c:v>42863</c:v>
                </c:pt>
                <c:pt idx="769">
                  <c:v>42864</c:v>
                </c:pt>
                <c:pt idx="770">
                  <c:v>42865</c:v>
                </c:pt>
                <c:pt idx="771">
                  <c:v>42866</c:v>
                </c:pt>
                <c:pt idx="772">
                  <c:v>42867</c:v>
                </c:pt>
                <c:pt idx="773">
                  <c:v>42868</c:v>
                </c:pt>
                <c:pt idx="774">
                  <c:v>42869</c:v>
                </c:pt>
                <c:pt idx="775">
                  <c:v>42870</c:v>
                </c:pt>
                <c:pt idx="776">
                  <c:v>42871</c:v>
                </c:pt>
                <c:pt idx="777">
                  <c:v>42872</c:v>
                </c:pt>
                <c:pt idx="778">
                  <c:v>42873</c:v>
                </c:pt>
                <c:pt idx="779">
                  <c:v>42874</c:v>
                </c:pt>
                <c:pt idx="780">
                  <c:v>42875</c:v>
                </c:pt>
                <c:pt idx="781">
                  <c:v>42876</c:v>
                </c:pt>
                <c:pt idx="782">
                  <c:v>42877</c:v>
                </c:pt>
                <c:pt idx="783">
                  <c:v>42878</c:v>
                </c:pt>
                <c:pt idx="784">
                  <c:v>42879</c:v>
                </c:pt>
                <c:pt idx="785">
                  <c:v>42880</c:v>
                </c:pt>
                <c:pt idx="786">
                  <c:v>42881</c:v>
                </c:pt>
                <c:pt idx="787">
                  <c:v>42882</c:v>
                </c:pt>
                <c:pt idx="788">
                  <c:v>42883</c:v>
                </c:pt>
                <c:pt idx="789">
                  <c:v>42884</c:v>
                </c:pt>
                <c:pt idx="790">
                  <c:v>42885</c:v>
                </c:pt>
                <c:pt idx="791">
                  <c:v>42886</c:v>
                </c:pt>
                <c:pt idx="792">
                  <c:v>42887</c:v>
                </c:pt>
                <c:pt idx="793">
                  <c:v>42888</c:v>
                </c:pt>
                <c:pt idx="794">
                  <c:v>42889</c:v>
                </c:pt>
                <c:pt idx="795">
                  <c:v>42890</c:v>
                </c:pt>
                <c:pt idx="796">
                  <c:v>42891</c:v>
                </c:pt>
                <c:pt idx="797">
                  <c:v>42892</c:v>
                </c:pt>
                <c:pt idx="798">
                  <c:v>42893</c:v>
                </c:pt>
                <c:pt idx="799">
                  <c:v>42894</c:v>
                </c:pt>
                <c:pt idx="800">
                  <c:v>42895</c:v>
                </c:pt>
                <c:pt idx="801">
                  <c:v>42896</c:v>
                </c:pt>
                <c:pt idx="802">
                  <c:v>42897</c:v>
                </c:pt>
                <c:pt idx="803">
                  <c:v>42898</c:v>
                </c:pt>
                <c:pt idx="804">
                  <c:v>42899</c:v>
                </c:pt>
                <c:pt idx="805">
                  <c:v>42900</c:v>
                </c:pt>
                <c:pt idx="806">
                  <c:v>42901</c:v>
                </c:pt>
                <c:pt idx="807">
                  <c:v>42902</c:v>
                </c:pt>
                <c:pt idx="808">
                  <c:v>42903</c:v>
                </c:pt>
                <c:pt idx="809">
                  <c:v>42904</c:v>
                </c:pt>
                <c:pt idx="810">
                  <c:v>42905</c:v>
                </c:pt>
                <c:pt idx="811">
                  <c:v>42906</c:v>
                </c:pt>
                <c:pt idx="812">
                  <c:v>42907</c:v>
                </c:pt>
                <c:pt idx="813">
                  <c:v>42908</c:v>
                </c:pt>
                <c:pt idx="814">
                  <c:v>42909</c:v>
                </c:pt>
                <c:pt idx="815">
                  <c:v>42910</c:v>
                </c:pt>
                <c:pt idx="816">
                  <c:v>42911</c:v>
                </c:pt>
                <c:pt idx="817">
                  <c:v>42912</c:v>
                </c:pt>
                <c:pt idx="818">
                  <c:v>42913</c:v>
                </c:pt>
                <c:pt idx="819">
                  <c:v>42914</c:v>
                </c:pt>
                <c:pt idx="820">
                  <c:v>42915</c:v>
                </c:pt>
                <c:pt idx="821">
                  <c:v>42916</c:v>
                </c:pt>
                <c:pt idx="822">
                  <c:v>42917</c:v>
                </c:pt>
                <c:pt idx="823">
                  <c:v>42918</c:v>
                </c:pt>
                <c:pt idx="824">
                  <c:v>42919</c:v>
                </c:pt>
                <c:pt idx="825">
                  <c:v>42920</c:v>
                </c:pt>
                <c:pt idx="826">
                  <c:v>42921</c:v>
                </c:pt>
                <c:pt idx="827">
                  <c:v>42922</c:v>
                </c:pt>
                <c:pt idx="828">
                  <c:v>42923</c:v>
                </c:pt>
                <c:pt idx="829">
                  <c:v>42924</c:v>
                </c:pt>
                <c:pt idx="830">
                  <c:v>42925</c:v>
                </c:pt>
                <c:pt idx="831">
                  <c:v>42926</c:v>
                </c:pt>
                <c:pt idx="832">
                  <c:v>42927</c:v>
                </c:pt>
                <c:pt idx="833">
                  <c:v>42928</c:v>
                </c:pt>
                <c:pt idx="834">
                  <c:v>42929</c:v>
                </c:pt>
                <c:pt idx="835">
                  <c:v>42930</c:v>
                </c:pt>
                <c:pt idx="836">
                  <c:v>42931</c:v>
                </c:pt>
                <c:pt idx="837">
                  <c:v>42932</c:v>
                </c:pt>
                <c:pt idx="838">
                  <c:v>42933</c:v>
                </c:pt>
                <c:pt idx="839">
                  <c:v>42934</c:v>
                </c:pt>
                <c:pt idx="840">
                  <c:v>42935</c:v>
                </c:pt>
                <c:pt idx="841">
                  <c:v>42936</c:v>
                </c:pt>
                <c:pt idx="842">
                  <c:v>42937</c:v>
                </c:pt>
                <c:pt idx="843">
                  <c:v>42938</c:v>
                </c:pt>
                <c:pt idx="844">
                  <c:v>42939</c:v>
                </c:pt>
                <c:pt idx="845">
                  <c:v>42940</c:v>
                </c:pt>
                <c:pt idx="846">
                  <c:v>42941</c:v>
                </c:pt>
                <c:pt idx="847">
                  <c:v>42942</c:v>
                </c:pt>
                <c:pt idx="848">
                  <c:v>42943</c:v>
                </c:pt>
                <c:pt idx="849">
                  <c:v>42944</c:v>
                </c:pt>
                <c:pt idx="850">
                  <c:v>42945</c:v>
                </c:pt>
                <c:pt idx="851">
                  <c:v>42946</c:v>
                </c:pt>
                <c:pt idx="852">
                  <c:v>42947</c:v>
                </c:pt>
                <c:pt idx="853">
                  <c:v>42948</c:v>
                </c:pt>
                <c:pt idx="854">
                  <c:v>42949</c:v>
                </c:pt>
                <c:pt idx="855">
                  <c:v>42950</c:v>
                </c:pt>
                <c:pt idx="856">
                  <c:v>42951</c:v>
                </c:pt>
                <c:pt idx="857">
                  <c:v>42952</c:v>
                </c:pt>
                <c:pt idx="858">
                  <c:v>42953</c:v>
                </c:pt>
                <c:pt idx="859">
                  <c:v>42954</c:v>
                </c:pt>
                <c:pt idx="860">
                  <c:v>42955</c:v>
                </c:pt>
                <c:pt idx="861">
                  <c:v>42956</c:v>
                </c:pt>
                <c:pt idx="862">
                  <c:v>42957</c:v>
                </c:pt>
                <c:pt idx="863">
                  <c:v>42958</c:v>
                </c:pt>
                <c:pt idx="864">
                  <c:v>42959</c:v>
                </c:pt>
                <c:pt idx="865">
                  <c:v>42960</c:v>
                </c:pt>
                <c:pt idx="866">
                  <c:v>42961</c:v>
                </c:pt>
                <c:pt idx="867">
                  <c:v>42962</c:v>
                </c:pt>
                <c:pt idx="868">
                  <c:v>42963</c:v>
                </c:pt>
                <c:pt idx="869">
                  <c:v>42964</c:v>
                </c:pt>
                <c:pt idx="870">
                  <c:v>42965</c:v>
                </c:pt>
                <c:pt idx="871">
                  <c:v>42966</c:v>
                </c:pt>
                <c:pt idx="872">
                  <c:v>42967</c:v>
                </c:pt>
                <c:pt idx="873">
                  <c:v>42968</c:v>
                </c:pt>
                <c:pt idx="874">
                  <c:v>42969</c:v>
                </c:pt>
                <c:pt idx="875">
                  <c:v>42970</c:v>
                </c:pt>
                <c:pt idx="876">
                  <c:v>42971</c:v>
                </c:pt>
                <c:pt idx="877">
                  <c:v>42972</c:v>
                </c:pt>
                <c:pt idx="878">
                  <c:v>42973</c:v>
                </c:pt>
                <c:pt idx="879">
                  <c:v>42974</c:v>
                </c:pt>
                <c:pt idx="880">
                  <c:v>42975</c:v>
                </c:pt>
                <c:pt idx="881">
                  <c:v>42976</c:v>
                </c:pt>
                <c:pt idx="882">
                  <c:v>42977</c:v>
                </c:pt>
                <c:pt idx="883">
                  <c:v>42978</c:v>
                </c:pt>
                <c:pt idx="884">
                  <c:v>42979</c:v>
                </c:pt>
                <c:pt idx="885">
                  <c:v>42980</c:v>
                </c:pt>
                <c:pt idx="886">
                  <c:v>42981</c:v>
                </c:pt>
                <c:pt idx="887">
                  <c:v>42982</c:v>
                </c:pt>
                <c:pt idx="888">
                  <c:v>42983</c:v>
                </c:pt>
                <c:pt idx="889">
                  <c:v>42984</c:v>
                </c:pt>
                <c:pt idx="890">
                  <c:v>42985</c:v>
                </c:pt>
                <c:pt idx="891">
                  <c:v>42986</c:v>
                </c:pt>
                <c:pt idx="892">
                  <c:v>42987</c:v>
                </c:pt>
                <c:pt idx="893">
                  <c:v>42988</c:v>
                </c:pt>
                <c:pt idx="894">
                  <c:v>42989</c:v>
                </c:pt>
                <c:pt idx="895">
                  <c:v>42990</c:v>
                </c:pt>
                <c:pt idx="896">
                  <c:v>42991</c:v>
                </c:pt>
                <c:pt idx="897">
                  <c:v>42992</c:v>
                </c:pt>
                <c:pt idx="898">
                  <c:v>42993</c:v>
                </c:pt>
                <c:pt idx="899">
                  <c:v>42994</c:v>
                </c:pt>
                <c:pt idx="900">
                  <c:v>42995</c:v>
                </c:pt>
                <c:pt idx="901">
                  <c:v>42996</c:v>
                </c:pt>
                <c:pt idx="902">
                  <c:v>42997</c:v>
                </c:pt>
                <c:pt idx="903">
                  <c:v>42998</c:v>
                </c:pt>
                <c:pt idx="904">
                  <c:v>42999</c:v>
                </c:pt>
                <c:pt idx="905">
                  <c:v>43000</c:v>
                </c:pt>
                <c:pt idx="906">
                  <c:v>43001</c:v>
                </c:pt>
                <c:pt idx="907">
                  <c:v>43002</c:v>
                </c:pt>
                <c:pt idx="908">
                  <c:v>43003</c:v>
                </c:pt>
                <c:pt idx="909">
                  <c:v>43004</c:v>
                </c:pt>
                <c:pt idx="910">
                  <c:v>43005</c:v>
                </c:pt>
                <c:pt idx="911">
                  <c:v>43006</c:v>
                </c:pt>
                <c:pt idx="912">
                  <c:v>43007</c:v>
                </c:pt>
                <c:pt idx="913">
                  <c:v>43008</c:v>
                </c:pt>
                <c:pt idx="914">
                  <c:v>43009</c:v>
                </c:pt>
                <c:pt idx="915">
                  <c:v>43010</c:v>
                </c:pt>
                <c:pt idx="916">
                  <c:v>43011</c:v>
                </c:pt>
                <c:pt idx="917">
                  <c:v>43012</c:v>
                </c:pt>
                <c:pt idx="918">
                  <c:v>43013</c:v>
                </c:pt>
                <c:pt idx="919">
                  <c:v>43014</c:v>
                </c:pt>
                <c:pt idx="920">
                  <c:v>43015</c:v>
                </c:pt>
                <c:pt idx="921">
                  <c:v>43016</c:v>
                </c:pt>
                <c:pt idx="922">
                  <c:v>43017</c:v>
                </c:pt>
                <c:pt idx="923">
                  <c:v>43018</c:v>
                </c:pt>
                <c:pt idx="924">
                  <c:v>43019</c:v>
                </c:pt>
                <c:pt idx="925">
                  <c:v>43020</c:v>
                </c:pt>
                <c:pt idx="926">
                  <c:v>43021</c:v>
                </c:pt>
                <c:pt idx="927">
                  <c:v>43022</c:v>
                </c:pt>
                <c:pt idx="928">
                  <c:v>43023</c:v>
                </c:pt>
                <c:pt idx="929">
                  <c:v>43024</c:v>
                </c:pt>
                <c:pt idx="930">
                  <c:v>43025</c:v>
                </c:pt>
                <c:pt idx="931">
                  <c:v>43026</c:v>
                </c:pt>
                <c:pt idx="932">
                  <c:v>43027</c:v>
                </c:pt>
                <c:pt idx="933">
                  <c:v>43028</c:v>
                </c:pt>
                <c:pt idx="934">
                  <c:v>43029</c:v>
                </c:pt>
                <c:pt idx="935">
                  <c:v>43030</c:v>
                </c:pt>
                <c:pt idx="936">
                  <c:v>43031</c:v>
                </c:pt>
                <c:pt idx="937">
                  <c:v>43032</c:v>
                </c:pt>
                <c:pt idx="938">
                  <c:v>43033</c:v>
                </c:pt>
                <c:pt idx="939">
                  <c:v>43034</c:v>
                </c:pt>
                <c:pt idx="940">
                  <c:v>43035</c:v>
                </c:pt>
                <c:pt idx="941">
                  <c:v>43036</c:v>
                </c:pt>
                <c:pt idx="942">
                  <c:v>43037</c:v>
                </c:pt>
                <c:pt idx="943">
                  <c:v>43038</c:v>
                </c:pt>
                <c:pt idx="944">
                  <c:v>43039</c:v>
                </c:pt>
                <c:pt idx="945">
                  <c:v>43040</c:v>
                </c:pt>
                <c:pt idx="946">
                  <c:v>43041</c:v>
                </c:pt>
                <c:pt idx="947">
                  <c:v>43042</c:v>
                </c:pt>
                <c:pt idx="948">
                  <c:v>43043</c:v>
                </c:pt>
                <c:pt idx="949">
                  <c:v>43044</c:v>
                </c:pt>
                <c:pt idx="950">
                  <c:v>43045</c:v>
                </c:pt>
                <c:pt idx="951">
                  <c:v>43046</c:v>
                </c:pt>
                <c:pt idx="952">
                  <c:v>43047</c:v>
                </c:pt>
                <c:pt idx="953">
                  <c:v>43048</c:v>
                </c:pt>
                <c:pt idx="954">
                  <c:v>43049</c:v>
                </c:pt>
                <c:pt idx="955">
                  <c:v>43050</c:v>
                </c:pt>
                <c:pt idx="956">
                  <c:v>43051</c:v>
                </c:pt>
                <c:pt idx="957">
                  <c:v>43052</c:v>
                </c:pt>
                <c:pt idx="958">
                  <c:v>43053</c:v>
                </c:pt>
                <c:pt idx="959">
                  <c:v>43054</c:v>
                </c:pt>
                <c:pt idx="960">
                  <c:v>43055</c:v>
                </c:pt>
                <c:pt idx="961">
                  <c:v>43056</c:v>
                </c:pt>
                <c:pt idx="962">
                  <c:v>43057</c:v>
                </c:pt>
                <c:pt idx="963">
                  <c:v>43058</c:v>
                </c:pt>
                <c:pt idx="964">
                  <c:v>43059</c:v>
                </c:pt>
                <c:pt idx="965">
                  <c:v>43060</c:v>
                </c:pt>
                <c:pt idx="966">
                  <c:v>43061</c:v>
                </c:pt>
                <c:pt idx="967">
                  <c:v>43062</c:v>
                </c:pt>
                <c:pt idx="968">
                  <c:v>43063</c:v>
                </c:pt>
                <c:pt idx="969">
                  <c:v>43064</c:v>
                </c:pt>
                <c:pt idx="970">
                  <c:v>43065</c:v>
                </c:pt>
                <c:pt idx="971">
                  <c:v>43066</c:v>
                </c:pt>
                <c:pt idx="972">
                  <c:v>43067</c:v>
                </c:pt>
                <c:pt idx="973">
                  <c:v>43068</c:v>
                </c:pt>
                <c:pt idx="974">
                  <c:v>43069</c:v>
                </c:pt>
                <c:pt idx="975">
                  <c:v>43070</c:v>
                </c:pt>
                <c:pt idx="976">
                  <c:v>43071</c:v>
                </c:pt>
                <c:pt idx="977">
                  <c:v>43072</c:v>
                </c:pt>
                <c:pt idx="978">
                  <c:v>43073</c:v>
                </c:pt>
                <c:pt idx="979">
                  <c:v>43074</c:v>
                </c:pt>
                <c:pt idx="980">
                  <c:v>43075</c:v>
                </c:pt>
                <c:pt idx="981">
                  <c:v>43076</c:v>
                </c:pt>
                <c:pt idx="982">
                  <c:v>43077</c:v>
                </c:pt>
                <c:pt idx="983">
                  <c:v>43078</c:v>
                </c:pt>
                <c:pt idx="984">
                  <c:v>43079</c:v>
                </c:pt>
                <c:pt idx="985">
                  <c:v>43080</c:v>
                </c:pt>
                <c:pt idx="986">
                  <c:v>43081</c:v>
                </c:pt>
                <c:pt idx="987">
                  <c:v>43082</c:v>
                </c:pt>
                <c:pt idx="988">
                  <c:v>43083</c:v>
                </c:pt>
                <c:pt idx="989">
                  <c:v>43084</c:v>
                </c:pt>
                <c:pt idx="990">
                  <c:v>43085</c:v>
                </c:pt>
                <c:pt idx="991">
                  <c:v>43086</c:v>
                </c:pt>
                <c:pt idx="992">
                  <c:v>43087</c:v>
                </c:pt>
                <c:pt idx="993">
                  <c:v>43088</c:v>
                </c:pt>
                <c:pt idx="994">
                  <c:v>43089</c:v>
                </c:pt>
                <c:pt idx="995">
                  <c:v>43090</c:v>
                </c:pt>
                <c:pt idx="996">
                  <c:v>43091</c:v>
                </c:pt>
                <c:pt idx="997">
                  <c:v>43092</c:v>
                </c:pt>
                <c:pt idx="998">
                  <c:v>43093</c:v>
                </c:pt>
                <c:pt idx="999">
                  <c:v>43094</c:v>
                </c:pt>
                <c:pt idx="1000">
                  <c:v>43095</c:v>
                </c:pt>
                <c:pt idx="1001">
                  <c:v>43096</c:v>
                </c:pt>
                <c:pt idx="1002">
                  <c:v>43097</c:v>
                </c:pt>
                <c:pt idx="1003">
                  <c:v>43098</c:v>
                </c:pt>
                <c:pt idx="1004">
                  <c:v>43099</c:v>
                </c:pt>
                <c:pt idx="1005">
                  <c:v>43100</c:v>
                </c:pt>
                <c:pt idx="1006">
                  <c:v>43101</c:v>
                </c:pt>
                <c:pt idx="1007">
                  <c:v>43102</c:v>
                </c:pt>
                <c:pt idx="1008">
                  <c:v>43103</c:v>
                </c:pt>
                <c:pt idx="1009">
                  <c:v>43104</c:v>
                </c:pt>
                <c:pt idx="1010">
                  <c:v>43105</c:v>
                </c:pt>
                <c:pt idx="1011">
                  <c:v>43106</c:v>
                </c:pt>
                <c:pt idx="1012">
                  <c:v>43107</c:v>
                </c:pt>
                <c:pt idx="1013">
                  <c:v>43108</c:v>
                </c:pt>
                <c:pt idx="1014">
                  <c:v>43109</c:v>
                </c:pt>
                <c:pt idx="1015">
                  <c:v>43110</c:v>
                </c:pt>
                <c:pt idx="1016">
                  <c:v>43111</c:v>
                </c:pt>
                <c:pt idx="1017">
                  <c:v>43112</c:v>
                </c:pt>
                <c:pt idx="1018">
                  <c:v>43113</c:v>
                </c:pt>
                <c:pt idx="1019">
                  <c:v>43114</c:v>
                </c:pt>
                <c:pt idx="1020">
                  <c:v>43115</c:v>
                </c:pt>
                <c:pt idx="1021">
                  <c:v>43116</c:v>
                </c:pt>
                <c:pt idx="1022">
                  <c:v>43117</c:v>
                </c:pt>
                <c:pt idx="1023">
                  <c:v>43118</c:v>
                </c:pt>
                <c:pt idx="1024">
                  <c:v>43119</c:v>
                </c:pt>
                <c:pt idx="1025">
                  <c:v>43120</c:v>
                </c:pt>
                <c:pt idx="1026">
                  <c:v>43121</c:v>
                </c:pt>
                <c:pt idx="1027">
                  <c:v>43122</c:v>
                </c:pt>
                <c:pt idx="1028">
                  <c:v>43123</c:v>
                </c:pt>
                <c:pt idx="1029">
                  <c:v>43124</c:v>
                </c:pt>
                <c:pt idx="1030">
                  <c:v>43125</c:v>
                </c:pt>
                <c:pt idx="1031">
                  <c:v>43126</c:v>
                </c:pt>
                <c:pt idx="1032">
                  <c:v>43127</c:v>
                </c:pt>
                <c:pt idx="1033">
                  <c:v>43128</c:v>
                </c:pt>
                <c:pt idx="1034">
                  <c:v>43129</c:v>
                </c:pt>
                <c:pt idx="1035">
                  <c:v>43130</c:v>
                </c:pt>
                <c:pt idx="1036">
                  <c:v>43131</c:v>
                </c:pt>
                <c:pt idx="1037">
                  <c:v>43132</c:v>
                </c:pt>
                <c:pt idx="1038">
                  <c:v>43133</c:v>
                </c:pt>
                <c:pt idx="1039">
                  <c:v>43134</c:v>
                </c:pt>
                <c:pt idx="1040">
                  <c:v>43135</c:v>
                </c:pt>
                <c:pt idx="1041">
                  <c:v>43136</c:v>
                </c:pt>
                <c:pt idx="1042">
                  <c:v>43137</c:v>
                </c:pt>
                <c:pt idx="1043">
                  <c:v>43138</c:v>
                </c:pt>
                <c:pt idx="1044">
                  <c:v>43139</c:v>
                </c:pt>
                <c:pt idx="1045">
                  <c:v>43140</c:v>
                </c:pt>
                <c:pt idx="1046">
                  <c:v>43141</c:v>
                </c:pt>
                <c:pt idx="1047">
                  <c:v>43142</c:v>
                </c:pt>
                <c:pt idx="1048">
                  <c:v>43143</c:v>
                </c:pt>
                <c:pt idx="1049">
                  <c:v>43144</c:v>
                </c:pt>
                <c:pt idx="1050">
                  <c:v>43145</c:v>
                </c:pt>
                <c:pt idx="1051">
                  <c:v>43146</c:v>
                </c:pt>
                <c:pt idx="1052">
                  <c:v>43147</c:v>
                </c:pt>
                <c:pt idx="1053">
                  <c:v>43148</c:v>
                </c:pt>
                <c:pt idx="1054">
                  <c:v>43149</c:v>
                </c:pt>
                <c:pt idx="1055">
                  <c:v>43150</c:v>
                </c:pt>
                <c:pt idx="1056">
                  <c:v>43151</c:v>
                </c:pt>
                <c:pt idx="1057">
                  <c:v>43152</c:v>
                </c:pt>
                <c:pt idx="1058">
                  <c:v>43153</c:v>
                </c:pt>
                <c:pt idx="1059">
                  <c:v>43154</c:v>
                </c:pt>
                <c:pt idx="1060">
                  <c:v>43155</c:v>
                </c:pt>
                <c:pt idx="1061">
                  <c:v>43156</c:v>
                </c:pt>
                <c:pt idx="1062">
                  <c:v>43157</c:v>
                </c:pt>
                <c:pt idx="1063">
                  <c:v>43158</c:v>
                </c:pt>
                <c:pt idx="1064">
                  <c:v>43159</c:v>
                </c:pt>
                <c:pt idx="1065">
                  <c:v>43160</c:v>
                </c:pt>
                <c:pt idx="1066">
                  <c:v>43161</c:v>
                </c:pt>
                <c:pt idx="1067">
                  <c:v>43162</c:v>
                </c:pt>
                <c:pt idx="1068">
                  <c:v>43163</c:v>
                </c:pt>
                <c:pt idx="1069">
                  <c:v>43164</c:v>
                </c:pt>
                <c:pt idx="1070">
                  <c:v>43165</c:v>
                </c:pt>
                <c:pt idx="1071">
                  <c:v>43166</c:v>
                </c:pt>
                <c:pt idx="1072">
                  <c:v>43167</c:v>
                </c:pt>
                <c:pt idx="1073">
                  <c:v>43168</c:v>
                </c:pt>
                <c:pt idx="1074">
                  <c:v>43169</c:v>
                </c:pt>
                <c:pt idx="1075">
                  <c:v>43170</c:v>
                </c:pt>
                <c:pt idx="1076">
                  <c:v>43171</c:v>
                </c:pt>
                <c:pt idx="1077">
                  <c:v>43172</c:v>
                </c:pt>
                <c:pt idx="1078">
                  <c:v>43173</c:v>
                </c:pt>
                <c:pt idx="1079">
                  <c:v>43174</c:v>
                </c:pt>
                <c:pt idx="1080">
                  <c:v>43175</c:v>
                </c:pt>
                <c:pt idx="1081">
                  <c:v>43176</c:v>
                </c:pt>
                <c:pt idx="1082">
                  <c:v>43177</c:v>
                </c:pt>
                <c:pt idx="1083">
                  <c:v>43178</c:v>
                </c:pt>
                <c:pt idx="1084">
                  <c:v>43179</c:v>
                </c:pt>
                <c:pt idx="1085">
                  <c:v>43180</c:v>
                </c:pt>
                <c:pt idx="1086">
                  <c:v>43181</c:v>
                </c:pt>
                <c:pt idx="1087">
                  <c:v>43182</c:v>
                </c:pt>
                <c:pt idx="1088">
                  <c:v>43183</c:v>
                </c:pt>
                <c:pt idx="1089">
                  <c:v>43184</c:v>
                </c:pt>
                <c:pt idx="1090">
                  <c:v>43185</c:v>
                </c:pt>
                <c:pt idx="1091">
                  <c:v>43186</c:v>
                </c:pt>
                <c:pt idx="1092">
                  <c:v>43187</c:v>
                </c:pt>
                <c:pt idx="1093">
                  <c:v>43188</c:v>
                </c:pt>
                <c:pt idx="1094">
                  <c:v>43189</c:v>
                </c:pt>
                <c:pt idx="1095">
                  <c:v>43190</c:v>
                </c:pt>
                <c:pt idx="1096">
                  <c:v>43191</c:v>
                </c:pt>
                <c:pt idx="1097">
                  <c:v>43192</c:v>
                </c:pt>
                <c:pt idx="1098">
                  <c:v>43193</c:v>
                </c:pt>
                <c:pt idx="1099">
                  <c:v>43194</c:v>
                </c:pt>
                <c:pt idx="1100">
                  <c:v>43195</c:v>
                </c:pt>
                <c:pt idx="1101">
                  <c:v>43196</c:v>
                </c:pt>
                <c:pt idx="1102">
                  <c:v>43197</c:v>
                </c:pt>
                <c:pt idx="1103">
                  <c:v>43198</c:v>
                </c:pt>
                <c:pt idx="1104">
                  <c:v>43199</c:v>
                </c:pt>
                <c:pt idx="1105">
                  <c:v>43200</c:v>
                </c:pt>
                <c:pt idx="1106">
                  <c:v>43201</c:v>
                </c:pt>
                <c:pt idx="1107">
                  <c:v>43202</c:v>
                </c:pt>
                <c:pt idx="1108">
                  <c:v>43203</c:v>
                </c:pt>
                <c:pt idx="1109">
                  <c:v>43204</c:v>
                </c:pt>
                <c:pt idx="1110">
                  <c:v>43205</c:v>
                </c:pt>
                <c:pt idx="1111">
                  <c:v>43206</c:v>
                </c:pt>
                <c:pt idx="1112">
                  <c:v>43207</c:v>
                </c:pt>
                <c:pt idx="1113">
                  <c:v>43208</c:v>
                </c:pt>
                <c:pt idx="1114">
                  <c:v>43209</c:v>
                </c:pt>
                <c:pt idx="1115">
                  <c:v>43210</c:v>
                </c:pt>
                <c:pt idx="1116">
                  <c:v>43211</c:v>
                </c:pt>
                <c:pt idx="1117">
                  <c:v>43212</c:v>
                </c:pt>
                <c:pt idx="1118">
                  <c:v>43213</c:v>
                </c:pt>
                <c:pt idx="1119">
                  <c:v>43214</c:v>
                </c:pt>
                <c:pt idx="1120">
                  <c:v>43215</c:v>
                </c:pt>
                <c:pt idx="1121">
                  <c:v>43216</c:v>
                </c:pt>
                <c:pt idx="1122">
                  <c:v>43217</c:v>
                </c:pt>
                <c:pt idx="1123">
                  <c:v>43218</c:v>
                </c:pt>
                <c:pt idx="1124">
                  <c:v>43219</c:v>
                </c:pt>
                <c:pt idx="1125">
                  <c:v>43220</c:v>
                </c:pt>
                <c:pt idx="1126">
                  <c:v>43221</c:v>
                </c:pt>
                <c:pt idx="1127">
                  <c:v>43222</c:v>
                </c:pt>
                <c:pt idx="1128">
                  <c:v>43223</c:v>
                </c:pt>
                <c:pt idx="1129">
                  <c:v>43224</c:v>
                </c:pt>
                <c:pt idx="1130">
                  <c:v>43225</c:v>
                </c:pt>
                <c:pt idx="1131">
                  <c:v>43226</c:v>
                </c:pt>
                <c:pt idx="1132">
                  <c:v>43227</c:v>
                </c:pt>
                <c:pt idx="1133">
                  <c:v>43228</c:v>
                </c:pt>
                <c:pt idx="1134">
                  <c:v>43229</c:v>
                </c:pt>
                <c:pt idx="1135">
                  <c:v>43230</c:v>
                </c:pt>
                <c:pt idx="1136">
                  <c:v>43231</c:v>
                </c:pt>
                <c:pt idx="1137">
                  <c:v>43232</c:v>
                </c:pt>
                <c:pt idx="1138">
                  <c:v>43233</c:v>
                </c:pt>
                <c:pt idx="1139">
                  <c:v>43234</c:v>
                </c:pt>
                <c:pt idx="1140">
                  <c:v>43235</c:v>
                </c:pt>
                <c:pt idx="1141">
                  <c:v>43236</c:v>
                </c:pt>
                <c:pt idx="1142">
                  <c:v>43237</c:v>
                </c:pt>
                <c:pt idx="1143">
                  <c:v>43238</c:v>
                </c:pt>
                <c:pt idx="1144">
                  <c:v>43239</c:v>
                </c:pt>
                <c:pt idx="1145">
                  <c:v>43240</c:v>
                </c:pt>
                <c:pt idx="1146">
                  <c:v>43241</c:v>
                </c:pt>
                <c:pt idx="1147">
                  <c:v>43242</c:v>
                </c:pt>
                <c:pt idx="1148">
                  <c:v>43243</c:v>
                </c:pt>
                <c:pt idx="1149">
                  <c:v>43244</c:v>
                </c:pt>
                <c:pt idx="1150">
                  <c:v>43245</c:v>
                </c:pt>
                <c:pt idx="1151">
                  <c:v>43246</c:v>
                </c:pt>
                <c:pt idx="1152">
                  <c:v>43247</c:v>
                </c:pt>
                <c:pt idx="1153">
                  <c:v>43248</c:v>
                </c:pt>
                <c:pt idx="1154">
                  <c:v>43249</c:v>
                </c:pt>
                <c:pt idx="1155">
                  <c:v>43250</c:v>
                </c:pt>
                <c:pt idx="1156">
                  <c:v>43251</c:v>
                </c:pt>
                <c:pt idx="1157">
                  <c:v>43252</c:v>
                </c:pt>
                <c:pt idx="1158">
                  <c:v>43253</c:v>
                </c:pt>
                <c:pt idx="1159">
                  <c:v>43254</c:v>
                </c:pt>
                <c:pt idx="1160">
                  <c:v>43255</c:v>
                </c:pt>
                <c:pt idx="1161">
                  <c:v>43256</c:v>
                </c:pt>
                <c:pt idx="1162">
                  <c:v>43257</c:v>
                </c:pt>
                <c:pt idx="1163">
                  <c:v>43258</c:v>
                </c:pt>
                <c:pt idx="1164">
                  <c:v>43259</c:v>
                </c:pt>
                <c:pt idx="1165">
                  <c:v>43260</c:v>
                </c:pt>
                <c:pt idx="1166">
                  <c:v>43261</c:v>
                </c:pt>
                <c:pt idx="1167">
                  <c:v>43262</c:v>
                </c:pt>
                <c:pt idx="1168">
                  <c:v>43263</c:v>
                </c:pt>
                <c:pt idx="1169">
                  <c:v>43264</c:v>
                </c:pt>
                <c:pt idx="1170">
                  <c:v>43265</c:v>
                </c:pt>
                <c:pt idx="1171">
                  <c:v>43266</c:v>
                </c:pt>
                <c:pt idx="1172">
                  <c:v>43267</c:v>
                </c:pt>
                <c:pt idx="1173">
                  <c:v>43268</c:v>
                </c:pt>
                <c:pt idx="1174">
                  <c:v>43269</c:v>
                </c:pt>
                <c:pt idx="1175">
                  <c:v>43270</c:v>
                </c:pt>
                <c:pt idx="1176">
                  <c:v>43271</c:v>
                </c:pt>
                <c:pt idx="1177">
                  <c:v>43272</c:v>
                </c:pt>
                <c:pt idx="1178">
                  <c:v>43273</c:v>
                </c:pt>
                <c:pt idx="1179">
                  <c:v>43274</c:v>
                </c:pt>
                <c:pt idx="1180">
                  <c:v>43275</c:v>
                </c:pt>
                <c:pt idx="1181">
                  <c:v>43276</c:v>
                </c:pt>
                <c:pt idx="1182">
                  <c:v>43277</c:v>
                </c:pt>
                <c:pt idx="1183">
                  <c:v>43278</c:v>
                </c:pt>
                <c:pt idx="1184">
                  <c:v>43279</c:v>
                </c:pt>
                <c:pt idx="1185">
                  <c:v>43280</c:v>
                </c:pt>
                <c:pt idx="1186">
                  <c:v>43281</c:v>
                </c:pt>
                <c:pt idx="1187">
                  <c:v>43282</c:v>
                </c:pt>
                <c:pt idx="1188">
                  <c:v>43283</c:v>
                </c:pt>
                <c:pt idx="1189">
                  <c:v>43284</c:v>
                </c:pt>
                <c:pt idx="1190">
                  <c:v>43285</c:v>
                </c:pt>
                <c:pt idx="1191">
                  <c:v>43286</c:v>
                </c:pt>
                <c:pt idx="1192">
                  <c:v>43287</c:v>
                </c:pt>
                <c:pt idx="1193">
                  <c:v>43288</c:v>
                </c:pt>
                <c:pt idx="1194">
                  <c:v>43289</c:v>
                </c:pt>
                <c:pt idx="1195">
                  <c:v>43290</c:v>
                </c:pt>
                <c:pt idx="1196">
                  <c:v>43291</c:v>
                </c:pt>
                <c:pt idx="1197">
                  <c:v>43292</c:v>
                </c:pt>
                <c:pt idx="1198">
                  <c:v>43293</c:v>
                </c:pt>
                <c:pt idx="1199">
                  <c:v>43294</c:v>
                </c:pt>
                <c:pt idx="1200">
                  <c:v>43295</c:v>
                </c:pt>
                <c:pt idx="1201">
                  <c:v>43296</c:v>
                </c:pt>
                <c:pt idx="1202">
                  <c:v>43297</c:v>
                </c:pt>
                <c:pt idx="1203">
                  <c:v>43298</c:v>
                </c:pt>
                <c:pt idx="1204">
                  <c:v>43299</c:v>
                </c:pt>
                <c:pt idx="1205">
                  <c:v>43300</c:v>
                </c:pt>
                <c:pt idx="1206">
                  <c:v>43301</c:v>
                </c:pt>
                <c:pt idx="1207">
                  <c:v>43302</c:v>
                </c:pt>
                <c:pt idx="1208">
                  <c:v>43303</c:v>
                </c:pt>
                <c:pt idx="1209">
                  <c:v>43304</c:v>
                </c:pt>
                <c:pt idx="1210">
                  <c:v>43305</c:v>
                </c:pt>
                <c:pt idx="1211">
                  <c:v>43306</c:v>
                </c:pt>
                <c:pt idx="1212">
                  <c:v>43307</c:v>
                </c:pt>
                <c:pt idx="1213">
                  <c:v>43308</c:v>
                </c:pt>
                <c:pt idx="1214">
                  <c:v>43309</c:v>
                </c:pt>
                <c:pt idx="1215">
                  <c:v>43310</c:v>
                </c:pt>
                <c:pt idx="1216">
                  <c:v>43311</c:v>
                </c:pt>
                <c:pt idx="1217">
                  <c:v>43312</c:v>
                </c:pt>
                <c:pt idx="1218">
                  <c:v>43313</c:v>
                </c:pt>
                <c:pt idx="1219">
                  <c:v>43314</c:v>
                </c:pt>
                <c:pt idx="1220">
                  <c:v>43315</c:v>
                </c:pt>
                <c:pt idx="1221">
                  <c:v>43316</c:v>
                </c:pt>
                <c:pt idx="1222">
                  <c:v>43317</c:v>
                </c:pt>
                <c:pt idx="1223">
                  <c:v>43318</c:v>
                </c:pt>
                <c:pt idx="1224">
                  <c:v>43319</c:v>
                </c:pt>
                <c:pt idx="1225">
                  <c:v>43320</c:v>
                </c:pt>
                <c:pt idx="1226">
                  <c:v>43321</c:v>
                </c:pt>
                <c:pt idx="1227">
                  <c:v>43322</c:v>
                </c:pt>
                <c:pt idx="1228">
                  <c:v>43323</c:v>
                </c:pt>
                <c:pt idx="1229">
                  <c:v>43324</c:v>
                </c:pt>
                <c:pt idx="1230">
                  <c:v>43325</c:v>
                </c:pt>
                <c:pt idx="1231">
                  <c:v>43326</c:v>
                </c:pt>
                <c:pt idx="1232">
                  <c:v>43327</c:v>
                </c:pt>
                <c:pt idx="1233">
                  <c:v>43328</c:v>
                </c:pt>
                <c:pt idx="1234">
                  <c:v>43329</c:v>
                </c:pt>
                <c:pt idx="1235">
                  <c:v>43330</c:v>
                </c:pt>
                <c:pt idx="1236">
                  <c:v>43331</c:v>
                </c:pt>
                <c:pt idx="1237">
                  <c:v>43332</c:v>
                </c:pt>
                <c:pt idx="1238">
                  <c:v>43333</c:v>
                </c:pt>
                <c:pt idx="1239">
                  <c:v>43334</c:v>
                </c:pt>
                <c:pt idx="1240">
                  <c:v>43335</c:v>
                </c:pt>
                <c:pt idx="1241">
                  <c:v>43336</c:v>
                </c:pt>
                <c:pt idx="1242">
                  <c:v>43337</c:v>
                </c:pt>
                <c:pt idx="1243">
                  <c:v>43338</c:v>
                </c:pt>
                <c:pt idx="1244">
                  <c:v>43339</c:v>
                </c:pt>
                <c:pt idx="1245">
                  <c:v>43340</c:v>
                </c:pt>
                <c:pt idx="1246">
                  <c:v>43341</c:v>
                </c:pt>
                <c:pt idx="1247">
                  <c:v>43342</c:v>
                </c:pt>
                <c:pt idx="1248">
                  <c:v>43343</c:v>
                </c:pt>
                <c:pt idx="1249">
                  <c:v>43344</c:v>
                </c:pt>
                <c:pt idx="1250">
                  <c:v>43345</c:v>
                </c:pt>
                <c:pt idx="1251">
                  <c:v>43346</c:v>
                </c:pt>
                <c:pt idx="1252">
                  <c:v>43347</c:v>
                </c:pt>
                <c:pt idx="1253">
                  <c:v>43348</c:v>
                </c:pt>
                <c:pt idx="1254">
                  <c:v>43349</c:v>
                </c:pt>
                <c:pt idx="1255">
                  <c:v>43350</c:v>
                </c:pt>
                <c:pt idx="1256">
                  <c:v>43351</c:v>
                </c:pt>
                <c:pt idx="1257">
                  <c:v>43352</c:v>
                </c:pt>
                <c:pt idx="1258">
                  <c:v>43353</c:v>
                </c:pt>
                <c:pt idx="1259">
                  <c:v>43354</c:v>
                </c:pt>
                <c:pt idx="1260">
                  <c:v>43355</c:v>
                </c:pt>
                <c:pt idx="1261">
                  <c:v>43356</c:v>
                </c:pt>
                <c:pt idx="1262">
                  <c:v>43357</c:v>
                </c:pt>
                <c:pt idx="1263">
                  <c:v>43358</c:v>
                </c:pt>
                <c:pt idx="1264">
                  <c:v>43359</c:v>
                </c:pt>
                <c:pt idx="1265">
                  <c:v>43360</c:v>
                </c:pt>
                <c:pt idx="1266">
                  <c:v>43361</c:v>
                </c:pt>
                <c:pt idx="1267">
                  <c:v>43362</c:v>
                </c:pt>
                <c:pt idx="1268">
                  <c:v>43363</c:v>
                </c:pt>
                <c:pt idx="1269">
                  <c:v>43364</c:v>
                </c:pt>
                <c:pt idx="1270">
                  <c:v>43365</c:v>
                </c:pt>
                <c:pt idx="1271">
                  <c:v>43366</c:v>
                </c:pt>
                <c:pt idx="1272">
                  <c:v>43367</c:v>
                </c:pt>
                <c:pt idx="1273">
                  <c:v>43368</c:v>
                </c:pt>
                <c:pt idx="1274">
                  <c:v>43369</c:v>
                </c:pt>
                <c:pt idx="1275">
                  <c:v>43370</c:v>
                </c:pt>
                <c:pt idx="1276">
                  <c:v>43371</c:v>
                </c:pt>
                <c:pt idx="1277">
                  <c:v>43372</c:v>
                </c:pt>
                <c:pt idx="1278">
                  <c:v>43373</c:v>
                </c:pt>
                <c:pt idx="1279">
                  <c:v>43374</c:v>
                </c:pt>
                <c:pt idx="1280">
                  <c:v>43375</c:v>
                </c:pt>
                <c:pt idx="1281">
                  <c:v>43376</c:v>
                </c:pt>
                <c:pt idx="1282">
                  <c:v>43377</c:v>
                </c:pt>
                <c:pt idx="1283">
                  <c:v>43378</c:v>
                </c:pt>
                <c:pt idx="1284">
                  <c:v>43379</c:v>
                </c:pt>
                <c:pt idx="1285">
                  <c:v>43380</c:v>
                </c:pt>
                <c:pt idx="1286">
                  <c:v>43381</c:v>
                </c:pt>
                <c:pt idx="1287">
                  <c:v>43382</c:v>
                </c:pt>
                <c:pt idx="1288">
                  <c:v>43383</c:v>
                </c:pt>
                <c:pt idx="1289">
                  <c:v>43384</c:v>
                </c:pt>
                <c:pt idx="1290">
                  <c:v>43385</c:v>
                </c:pt>
                <c:pt idx="1291">
                  <c:v>43386</c:v>
                </c:pt>
                <c:pt idx="1292">
                  <c:v>43387</c:v>
                </c:pt>
                <c:pt idx="1293">
                  <c:v>43388</c:v>
                </c:pt>
                <c:pt idx="1294">
                  <c:v>43389</c:v>
                </c:pt>
                <c:pt idx="1295">
                  <c:v>43390</c:v>
                </c:pt>
                <c:pt idx="1296">
                  <c:v>43391</c:v>
                </c:pt>
                <c:pt idx="1297">
                  <c:v>43392</c:v>
                </c:pt>
                <c:pt idx="1298">
                  <c:v>43393</c:v>
                </c:pt>
                <c:pt idx="1299">
                  <c:v>43394</c:v>
                </c:pt>
                <c:pt idx="1300">
                  <c:v>43395</c:v>
                </c:pt>
                <c:pt idx="1301">
                  <c:v>43396</c:v>
                </c:pt>
                <c:pt idx="1302">
                  <c:v>43397</c:v>
                </c:pt>
                <c:pt idx="1303">
                  <c:v>43398</c:v>
                </c:pt>
                <c:pt idx="1304">
                  <c:v>43399</c:v>
                </c:pt>
                <c:pt idx="1305">
                  <c:v>43400</c:v>
                </c:pt>
                <c:pt idx="1306">
                  <c:v>43401</c:v>
                </c:pt>
                <c:pt idx="1307">
                  <c:v>43402</c:v>
                </c:pt>
                <c:pt idx="1308">
                  <c:v>43403</c:v>
                </c:pt>
                <c:pt idx="1309">
                  <c:v>43404</c:v>
                </c:pt>
                <c:pt idx="1310">
                  <c:v>43405</c:v>
                </c:pt>
                <c:pt idx="1311">
                  <c:v>43406</c:v>
                </c:pt>
                <c:pt idx="1312">
                  <c:v>43407</c:v>
                </c:pt>
                <c:pt idx="1313">
                  <c:v>43408</c:v>
                </c:pt>
                <c:pt idx="1314">
                  <c:v>43409</c:v>
                </c:pt>
                <c:pt idx="1315">
                  <c:v>43410</c:v>
                </c:pt>
                <c:pt idx="1316">
                  <c:v>43411</c:v>
                </c:pt>
                <c:pt idx="1317">
                  <c:v>43412</c:v>
                </c:pt>
                <c:pt idx="1318">
                  <c:v>43413</c:v>
                </c:pt>
                <c:pt idx="1319">
                  <c:v>43414</c:v>
                </c:pt>
                <c:pt idx="1320">
                  <c:v>43415</c:v>
                </c:pt>
                <c:pt idx="1321">
                  <c:v>43416</c:v>
                </c:pt>
                <c:pt idx="1322">
                  <c:v>43417</c:v>
                </c:pt>
                <c:pt idx="1323">
                  <c:v>43418</c:v>
                </c:pt>
                <c:pt idx="1324">
                  <c:v>43419</c:v>
                </c:pt>
                <c:pt idx="1325">
                  <c:v>43420</c:v>
                </c:pt>
                <c:pt idx="1326">
                  <c:v>43421</c:v>
                </c:pt>
                <c:pt idx="1327">
                  <c:v>43422</c:v>
                </c:pt>
                <c:pt idx="1328">
                  <c:v>43423</c:v>
                </c:pt>
                <c:pt idx="1329">
                  <c:v>43424</c:v>
                </c:pt>
                <c:pt idx="1330">
                  <c:v>43425</c:v>
                </c:pt>
                <c:pt idx="1331">
                  <c:v>43426</c:v>
                </c:pt>
                <c:pt idx="1332">
                  <c:v>43427</c:v>
                </c:pt>
                <c:pt idx="1333">
                  <c:v>43428</c:v>
                </c:pt>
                <c:pt idx="1334">
                  <c:v>43429</c:v>
                </c:pt>
                <c:pt idx="1335">
                  <c:v>43430</c:v>
                </c:pt>
                <c:pt idx="1336">
                  <c:v>43431</c:v>
                </c:pt>
                <c:pt idx="1337">
                  <c:v>43432</c:v>
                </c:pt>
                <c:pt idx="1338">
                  <c:v>43433</c:v>
                </c:pt>
                <c:pt idx="1339">
                  <c:v>43434</c:v>
                </c:pt>
                <c:pt idx="1340">
                  <c:v>43435</c:v>
                </c:pt>
                <c:pt idx="1341">
                  <c:v>43436</c:v>
                </c:pt>
                <c:pt idx="1342">
                  <c:v>43437</c:v>
                </c:pt>
                <c:pt idx="1343">
                  <c:v>43438</c:v>
                </c:pt>
                <c:pt idx="1344">
                  <c:v>43439</c:v>
                </c:pt>
                <c:pt idx="1345">
                  <c:v>43440</c:v>
                </c:pt>
                <c:pt idx="1346">
                  <c:v>43441</c:v>
                </c:pt>
                <c:pt idx="1347">
                  <c:v>43442</c:v>
                </c:pt>
                <c:pt idx="1348">
                  <c:v>43443</c:v>
                </c:pt>
                <c:pt idx="1349">
                  <c:v>43444</c:v>
                </c:pt>
                <c:pt idx="1350">
                  <c:v>43445</c:v>
                </c:pt>
                <c:pt idx="1351">
                  <c:v>43446</c:v>
                </c:pt>
                <c:pt idx="1352">
                  <c:v>43447</c:v>
                </c:pt>
                <c:pt idx="1353">
                  <c:v>43448</c:v>
                </c:pt>
                <c:pt idx="1354">
                  <c:v>43449</c:v>
                </c:pt>
                <c:pt idx="1355">
                  <c:v>43450</c:v>
                </c:pt>
                <c:pt idx="1356">
                  <c:v>43451</c:v>
                </c:pt>
                <c:pt idx="1357">
                  <c:v>43452</c:v>
                </c:pt>
                <c:pt idx="1358">
                  <c:v>43453</c:v>
                </c:pt>
                <c:pt idx="1359">
                  <c:v>43454</c:v>
                </c:pt>
                <c:pt idx="1360">
                  <c:v>43455</c:v>
                </c:pt>
                <c:pt idx="1361">
                  <c:v>43456</c:v>
                </c:pt>
                <c:pt idx="1362">
                  <c:v>43457</c:v>
                </c:pt>
                <c:pt idx="1363">
                  <c:v>43458</c:v>
                </c:pt>
                <c:pt idx="1364">
                  <c:v>43459</c:v>
                </c:pt>
                <c:pt idx="1365">
                  <c:v>43460</c:v>
                </c:pt>
                <c:pt idx="1366">
                  <c:v>43461</c:v>
                </c:pt>
                <c:pt idx="1367">
                  <c:v>43462</c:v>
                </c:pt>
                <c:pt idx="1368">
                  <c:v>43463</c:v>
                </c:pt>
                <c:pt idx="1369">
                  <c:v>43464</c:v>
                </c:pt>
                <c:pt idx="1370">
                  <c:v>43465</c:v>
                </c:pt>
                <c:pt idx="1371">
                  <c:v>43466</c:v>
                </c:pt>
                <c:pt idx="1372">
                  <c:v>43467</c:v>
                </c:pt>
                <c:pt idx="1373">
                  <c:v>43468</c:v>
                </c:pt>
                <c:pt idx="1374">
                  <c:v>43469</c:v>
                </c:pt>
                <c:pt idx="1375">
                  <c:v>43470</c:v>
                </c:pt>
                <c:pt idx="1376">
                  <c:v>43471</c:v>
                </c:pt>
                <c:pt idx="1377">
                  <c:v>43472</c:v>
                </c:pt>
                <c:pt idx="1378">
                  <c:v>43473</c:v>
                </c:pt>
                <c:pt idx="1379">
                  <c:v>43474</c:v>
                </c:pt>
                <c:pt idx="1380">
                  <c:v>43475</c:v>
                </c:pt>
                <c:pt idx="1381">
                  <c:v>43476</c:v>
                </c:pt>
                <c:pt idx="1382">
                  <c:v>43477</c:v>
                </c:pt>
                <c:pt idx="1383">
                  <c:v>43478</c:v>
                </c:pt>
                <c:pt idx="1384">
                  <c:v>43479</c:v>
                </c:pt>
                <c:pt idx="1385">
                  <c:v>43480</c:v>
                </c:pt>
                <c:pt idx="1386">
                  <c:v>43481</c:v>
                </c:pt>
                <c:pt idx="1387">
                  <c:v>43482</c:v>
                </c:pt>
                <c:pt idx="1388">
                  <c:v>43483</c:v>
                </c:pt>
                <c:pt idx="1389">
                  <c:v>43484</c:v>
                </c:pt>
                <c:pt idx="1390">
                  <c:v>43485</c:v>
                </c:pt>
                <c:pt idx="1391">
                  <c:v>43486</c:v>
                </c:pt>
                <c:pt idx="1392">
                  <c:v>43487</c:v>
                </c:pt>
                <c:pt idx="1393">
                  <c:v>43488</c:v>
                </c:pt>
                <c:pt idx="1394">
                  <c:v>43489</c:v>
                </c:pt>
                <c:pt idx="1395">
                  <c:v>43490</c:v>
                </c:pt>
                <c:pt idx="1396">
                  <c:v>43491</c:v>
                </c:pt>
                <c:pt idx="1397">
                  <c:v>43492</c:v>
                </c:pt>
                <c:pt idx="1398">
                  <c:v>43493</c:v>
                </c:pt>
                <c:pt idx="1399">
                  <c:v>43494</c:v>
                </c:pt>
                <c:pt idx="1400">
                  <c:v>43495</c:v>
                </c:pt>
                <c:pt idx="1401">
                  <c:v>43496</c:v>
                </c:pt>
                <c:pt idx="1402">
                  <c:v>43497</c:v>
                </c:pt>
                <c:pt idx="1403">
                  <c:v>43498</c:v>
                </c:pt>
                <c:pt idx="1404">
                  <c:v>43499</c:v>
                </c:pt>
                <c:pt idx="1405">
                  <c:v>43500</c:v>
                </c:pt>
                <c:pt idx="1406">
                  <c:v>43501</c:v>
                </c:pt>
                <c:pt idx="1407">
                  <c:v>43502</c:v>
                </c:pt>
                <c:pt idx="1408">
                  <c:v>43503</c:v>
                </c:pt>
                <c:pt idx="1409">
                  <c:v>43504</c:v>
                </c:pt>
                <c:pt idx="1410">
                  <c:v>43505</c:v>
                </c:pt>
                <c:pt idx="1411">
                  <c:v>43506</c:v>
                </c:pt>
                <c:pt idx="1412">
                  <c:v>43507</c:v>
                </c:pt>
                <c:pt idx="1413">
                  <c:v>43508</c:v>
                </c:pt>
                <c:pt idx="1414">
                  <c:v>43509</c:v>
                </c:pt>
                <c:pt idx="1415">
                  <c:v>43510</c:v>
                </c:pt>
                <c:pt idx="1416">
                  <c:v>43511</c:v>
                </c:pt>
                <c:pt idx="1417">
                  <c:v>43512</c:v>
                </c:pt>
                <c:pt idx="1418">
                  <c:v>43513</c:v>
                </c:pt>
                <c:pt idx="1419">
                  <c:v>43514</c:v>
                </c:pt>
                <c:pt idx="1420">
                  <c:v>43515</c:v>
                </c:pt>
                <c:pt idx="1421">
                  <c:v>43516</c:v>
                </c:pt>
                <c:pt idx="1422">
                  <c:v>43517</c:v>
                </c:pt>
                <c:pt idx="1423">
                  <c:v>43518</c:v>
                </c:pt>
                <c:pt idx="1424">
                  <c:v>43519</c:v>
                </c:pt>
                <c:pt idx="1425">
                  <c:v>43520</c:v>
                </c:pt>
                <c:pt idx="1426">
                  <c:v>43521</c:v>
                </c:pt>
                <c:pt idx="1427">
                  <c:v>43522</c:v>
                </c:pt>
                <c:pt idx="1428">
                  <c:v>43523</c:v>
                </c:pt>
                <c:pt idx="1429">
                  <c:v>43524</c:v>
                </c:pt>
                <c:pt idx="1430">
                  <c:v>43525</c:v>
                </c:pt>
                <c:pt idx="1431">
                  <c:v>43526</c:v>
                </c:pt>
                <c:pt idx="1432">
                  <c:v>43527</c:v>
                </c:pt>
                <c:pt idx="1433">
                  <c:v>43528</c:v>
                </c:pt>
                <c:pt idx="1434">
                  <c:v>43529</c:v>
                </c:pt>
                <c:pt idx="1435">
                  <c:v>43530</c:v>
                </c:pt>
                <c:pt idx="1436">
                  <c:v>43531</c:v>
                </c:pt>
                <c:pt idx="1437">
                  <c:v>43532</c:v>
                </c:pt>
                <c:pt idx="1438">
                  <c:v>43533</c:v>
                </c:pt>
                <c:pt idx="1439">
                  <c:v>43534</c:v>
                </c:pt>
                <c:pt idx="1440">
                  <c:v>43535</c:v>
                </c:pt>
                <c:pt idx="1441">
                  <c:v>43536</c:v>
                </c:pt>
                <c:pt idx="1442">
                  <c:v>43537</c:v>
                </c:pt>
                <c:pt idx="1443">
                  <c:v>43538</c:v>
                </c:pt>
                <c:pt idx="1444">
                  <c:v>43539</c:v>
                </c:pt>
                <c:pt idx="1445">
                  <c:v>43540</c:v>
                </c:pt>
                <c:pt idx="1446">
                  <c:v>43541</c:v>
                </c:pt>
                <c:pt idx="1447">
                  <c:v>43542</c:v>
                </c:pt>
                <c:pt idx="1448">
                  <c:v>43543</c:v>
                </c:pt>
                <c:pt idx="1449">
                  <c:v>43544</c:v>
                </c:pt>
                <c:pt idx="1450">
                  <c:v>43545</c:v>
                </c:pt>
                <c:pt idx="1451">
                  <c:v>43546</c:v>
                </c:pt>
                <c:pt idx="1452">
                  <c:v>43547</c:v>
                </c:pt>
                <c:pt idx="1453">
                  <c:v>43548</c:v>
                </c:pt>
                <c:pt idx="1454">
                  <c:v>43549</c:v>
                </c:pt>
                <c:pt idx="1455">
                  <c:v>43550</c:v>
                </c:pt>
                <c:pt idx="1456">
                  <c:v>43551</c:v>
                </c:pt>
                <c:pt idx="1457">
                  <c:v>43552</c:v>
                </c:pt>
                <c:pt idx="1458">
                  <c:v>43553</c:v>
                </c:pt>
                <c:pt idx="1459">
                  <c:v>43554</c:v>
                </c:pt>
                <c:pt idx="1460">
                  <c:v>43555</c:v>
                </c:pt>
                <c:pt idx="1461">
                  <c:v>43556</c:v>
                </c:pt>
                <c:pt idx="1462">
                  <c:v>43557</c:v>
                </c:pt>
                <c:pt idx="1463">
                  <c:v>43558</c:v>
                </c:pt>
                <c:pt idx="1464">
                  <c:v>43559</c:v>
                </c:pt>
                <c:pt idx="1465">
                  <c:v>43560</c:v>
                </c:pt>
                <c:pt idx="1466">
                  <c:v>43561</c:v>
                </c:pt>
                <c:pt idx="1467">
                  <c:v>43562</c:v>
                </c:pt>
                <c:pt idx="1468">
                  <c:v>43563</c:v>
                </c:pt>
                <c:pt idx="1469">
                  <c:v>43564</c:v>
                </c:pt>
                <c:pt idx="1470">
                  <c:v>43565</c:v>
                </c:pt>
                <c:pt idx="1471">
                  <c:v>43566</c:v>
                </c:pt>
                <c:pt idx="1472">
                  <c:v>43567</c:v>
                </c:pt>
                <c:pt idx="1473">
                  <c:v>43568</c:v>
                </c:pt>
                <c:pt idx="1474">
                  <c:v>43569</c:v>
                </c:pt>
                <c:pt idx="1475">
                  <c:v>43570</c:v>
                </c:pt>
                <c:pt idx="1476">
                  <c:v>43571</c:v>
                </c:pt>
                <c:pt idx="1477">
                  <c:v>43572</c:v>
                </c:pt>
                <c:pt idx="1478">
                  <c:v>43573</c:v>
                </c:pt>
                <c:pt idx="1479">
                  <c:v>43574</c:v>
                </c:pt>
                <c:pt idx="1480">
                  <c:v>43575</c:v>
                </c:pt>
                <c:pt idx="1481">
                  <c:v>43576</c:v>
                </c:pt>
                <c:pt idx="1482">
                  <c:v>43577</c:v>
                </c:pt>
                <c:pt idx="1483">
                  <c:v>43578</c:v>
                </c:pt>
                <c:pt idx="1484">
                  <c:v>43579</c:v>
                </c:pt>
                <c:pt idx="1485">
                  <c:v>43580</c:v>
                </c:pt>
                <c:pt idx="1486">
                  <c:v>43581</c:v>
                </c:pt>
                <c:pt idx="1487">
                  <c:v>43582</c:v>
                </c:pt>
                <c:pt idx="1488">
                  <c:v>43583</c:v>
                </c:pt>
                <c:pt idx="1489">
                  <c:v>43584</c:v>
                </c:pt>
                <c:pt idx="1490">
                  <c:v>43585</c:v>
                </c:pt>
                <c:pt idx="1491">
                  <c:v>43586</c:v>
                </c:pt>
                <c:pt idx="1492">
                  <c:v>43587</c:v>
                </c:pt>
                <c:pt idx="1493">
                  <c:v>43588</c:v>
                </c:pt>
                <c:pt idx="1494">
                  <c:v>43589</c:v>
                </c:pt>
                <c:pt idx="1495">
                  <c:v>43590</c:v>
                </c:pt>
                <c:pt idx="1496">
                  <c:v>43591</c:v>
                </c:pt>
                <c:pt idx="1497">
                  <c:v>43592</c:v>
                </c:pt>
                <c:pt idx="1498">
                  <c:v>43593</c:v>
                </c:pt>
                <c:pt idx="1499">
                  <c:v>43594</c:v>
                </c:pt>
                <c:pt idx="1500">
                  <c:v>43595</c:v>
                </c:pt>
                <c:pt idx="1501">
                  <c:v>43596</c:v>
                </c:pt>
                <c:pt idx="1502">
                  <c:v>43597</c:v>
                </c:pt>
                <c:pt idx="1503">
                  <c:v>43598</c:v>
                </c:pt>
                <c:pt idx="1504">
                  <c:v>43599</c:v>
                </c:pt>
                <c:pt idx="1505">
                  <c:v>43600</c:v>
                </c:pt>
                <c:pt idx="1506">
                  <c:v>43601</c:v>
                </c:pt>
                <c:pt idx="1507">
                  <c:v>43602</c:v>
                </c:pt>
                <c:pt idx="1508">
                  <c:v>43603</c:v>
                </c:pt>
                <c:pt idx="1509">
                  <c:v>43604</c:v>
                </c:pt>
                <c:pt idx="1510">
                  <c:v>43605</c:v>
                </c:pt>
                <c:pt idx="1511">
                  <c:v>43606</c:v>
                </c:pt>
                <c:pt idx="1512">
                  <c:v>43607</c:v>
                </c:pt>
                <c:pt idx="1513">
                  <c:v>43608</c:v>
                </c:pt>
                <c:pt idx="1514">
                  <c:v>43609</c:v>
                </c:pt>
                <c:pt idx="1515">
                  <c:v>43610</c:v>
                </c:pt>
                <c:pt idx="1516">
                  <c:v>43611</c:v>
                </c:pt>
                <c:pt idx="1517">
                  <c:v>43612</c:v>
                </c:pt>
                <c:pt idx="1518">
                  <c:v>43613</c:v>
                </c:pt>
                <c:pt idx="1519">
                  <c:v>43614</c:v>
                </c:pt>
                <c:pt idx="1520">
                  <c:v>43615</c:v>
                </c:pt>
                <c:pt idx="1521">
                  <c:v>43616</c:v>
                </c:pt>
                <c:pt idx="1522">
                  <c:v>43617</c:v>
                </c:pt>
                <c:pt idx="1523">
                  <c:v>43618</c:v>
                </c:pt>
                <c:pt idx="1524">
                  <c:v>43619</c:v>
                </c:pt>
                <c:pt idx="1525">
                  <c:v>43620</c:v>
                </c:pt>
                <c:pt idx="1526">
                  <c:v>43621</c:v>
                </c:pt>
                <c:pt idx="1527">
                  <c:v>43622</c:v>
                </c:pt>
                <c:pt idx="1528">
                  <c:v>43623</c:v>
                </c:pt>
                <c:pt idx="1529">
                  <c:v>43624</c:v>
                </c:pt>
                <c:pt idx="1530">
                  <c:v>43625</c:v>
                </c:pt>
                <c:pt idx="1531">
                  <c:v>43626</c:v>
                </c:pt>
                <c:pt idx="1532">
                  <c:v>43627</c:v>
                </c:pt>
                <c:pt idx="1533">
                  <c:v>43628</c:v>
                </c:pt>
                <c:pt idx="1534">
                  <c:v>43629</c:v>
                </c:pt>
                <c:pt idx="1535">
                  <c:v>43630</c:v>
                </c:pt>
                <c:pt idx="1536">
                  <c:v>43631</c:v>
                </c:pt>
                <c:pt idx="1537">
                  <c:v>43632</c:v>
                </c:pt>
                <c:pt idx="1538">
                  <c:v>43633</c:v>
                </c:pt>
                <c:pt idx="1539">
                  <c:v>43634</c:v>
                </c:pt>
                <c:pt idx="1540">
                  <c:v>43635</c:v>
                </c:pt>
                <c:pt idx="1541">
                  <c:v>43636</c:v>
                </c:pt>
                <c:pt idx="1542">
                  <c:v>43637</c:v>
                </c:pt>
                <c:pt idx="1543">
                  <c:v>43638</c:v>
                </c:pt>
                <c:pt idx="1544">
                  <c:v>43639</c:v>
                </c:pt>
                <c:pt idx="1545">
                  <c:v>43640</c:v>
                </c:pt>
                <c:pt idx="1546">
                  <c:v>43641</c:v>
                </c:pt>
                <c:pt idx="1547">
                  <c:v>43642</c:v>
                </c:pt>
                <c:pt idx="1548">
                  <c:v>43643</c:v>
                </c:pt>
                <c:pt idx="1549">
                  <c:v>43644</c:v>
                </c:pt>
                <c:pt idx="1550">
                  <c:v>43645</c:v>
                </c:pt>
                <c:pt idx="1551">
                  <c:v>43646</c:v>
                </c:pt>
                <c:pt idx="1552">
                  <c:v>43647</c:v>
                </c:pt>
                <c:pt idx="1553">
                  <c:v>43648</c:v>
                </c:pt>
                <c:pt idx="1554">
                  <c:v>43649</c:v>
                </c:pt>
                <c:pt idx="1555">
                  <c:v>43650</c:v>
                </c:pt>
                <c:pt idx="1556">
                  <c:v>43651</c:v>
                </c:pt>
                <c:pt idx="1557">
                  <c:v>43652</c:v>
                </c:pt>
                <c:pt idx="1558">
                  <c:v>43653</c:v>
                </c:pt>
                <c:pt idx="1559">
                  <c:v>43654</c:v>
                </c:pt>
                <c:pt idx="1560">
                  <c:v>43655</c:v>
                </c:pt>
                <c:pt idx="1561">
                  <c:v>43656</c:v>
                </c:pt>
                <c:pt idx="1562">
                  <c:v>43657</c:v>
                </c:pt>
                <c:pt idx="1563">
                  <c:v>43658</c:v>
                </c:pt>
                <c:pt idx="1564">
                  <c:v>43659</c:v>
                </c:pt>
                <c:pt idx="1565">
                  <c:v>43660</c:v>
                </c:pt>
                <c:pt idx="1566">
                  <c:v>43661</c:v>
                </c:pt>
                <c:pt idx="1567">
                  <c:v>43662</c:v>
                </c:pt>
                <c:pt idx="1568">
                  <c:v>43663</c:v>
                </c:pt>
                <c:pt idx="1569">
                  <c:v>43664</c:v>
                </c:pt>
                <c:pt idx="1570">
                  <c:v>43665</c:v>
                </c:pt>
                <c:pt idx="1571">
                  <c:v>43666</c:v>
                </c:pt>
                <c:pt idx="1572">
                  <c:v>43667</c:v>
                </c:pt>
                <c:pt idx="1573">
                  <c:v>43668</c:v>
                </c:pt>
                <c:pt idx="1574">
                  <c:v>43669</c:v>
                </c:pt>
                <c:pt idx="1575">
                  <c:v>43670</c:v>
                </c:pt>
                <c:pt idx="1576">
                  <c:v>43671</c:v>
                </c:pt>
                <c:pt idx="1577">
                  <c:v>43672</c:v>
                </c:pt>
                <c:pt idx="1578">
                  <c:v>43673</c:v>
                </c:pt>
                <c:pt idx="1579">
                  <c:v>43674</c:v>
                </c:pt>
                <c:pt idx="1580">
                  <c:v>43675</c:v>
                </c:pt>
                <c:pt idx="1581">
                  <c:v>43676</c:v>
                </c:pt>
                <c:pt idx="1582">
                  <c:v>43677</c:v>
                </c:pt>
                <c:pt idx="1583">
                  <c:v>43678</c:v>
                </c:pt>
                <c:pt idx="1584">
                  <c:v>43679</c:v>
                </c:pt>
                <c:pt idx="1585">
                  <c:v>43680</c:v>
                </c:pt>
                <c:pt idx="1586">
                  <c:v>43681</c:v>
                </c:pt>
                <c:pt idx="1587">
                  <c:v>43682</c:v>
                </c:pt>
                <c:pt idx="1588">
                  <c:v>43683</c:v>
                </c:pt>
                <c:pt idx="1589">
                  <c:v>43684</c:v>
                </c:pt>
                <c:pt idx="1590">
                  <c:v>43685</c:v>
                </c:pt>
                <c:pt idx="1591">
                  <c:v>43686</c:v>
                </c:pt>
                <c:pt idx="1592">
                  <c:v>43687</c:v>
                </c:pt>
                <c:pt idx="1593">
                  <c:v>43688</c:v>
                </c:pt>
                <c:pt idx="1594">
                  <c:v>43689</c:v>
                </c:pt>
                <c:pt idx="1595">
                  <c:v>43690</c:v>
                </c:pt>
                <c:pt idx="1596">
                  <c:v>43691</c:v>
                </c:pt>
                <c:pt idx="1597">
                  <c:v>43692</c:v>
                </c:pt>
                <c:pt idx="1598">
                  <c:v>43693</c:v>
                </c:pt>
                <c:pt idx="1599">
                  <c:v>43694</c:v>
                </c:pt>
                <c:pt idx="1600">
                  <c:v>43695</c:v>
                </c:pt>
                <c:pt idx="1601">
                  <c:v>43696</c:v>
                </c:pt>
                <c:pt idx="1602">
                  <c:v>43697</c:v>
                </c:pt>
                <c:pt idx="1603">
                  <c:v>43698</c:v>
                </c:pt>
                <c:pt idx="1604">
                  <c:v>43699</c:v>
                </c:pt>
              </c:numCache>
            </c:numRef>
          </c:cat>
          <c:val>
            <c:numRef>
              <c:f>Sheet1!$E$2:$E$1606</c:f>
              <c:numCache>
                <c:formatCode>General</c:formatCode>
                <c:ptCount val="1605"/>
                <c:pt idx="1437">
                  <c:v>0.24167893267387797</c:v>
                </c:pt>
                <c:pt idx="1438">
                  <c:v>0.2676320952382838</c:v>
                </c:pt>
                <c:pt idx="1439">
                  <c:v>0</c:v>
                </c:pt>
                <c:pt idx="1440">
                  <c:v>0.41744140299435628</c:v>
                </c:pt>
                <c:pt idx="1441">
                  <c:v>0.86345933391653773</c:v>
                </c:pt>
                <c:pt idx="1442">
                  <c:v>1.0570380037585352</c:v>
                </c:pt>
                <c:pt idx="1443">
                  <c:v>1.6085858914098594</c:v>
                </c:pt>
                <c:pt idx="1444">
                  <c:v>2.1741934392802875</c:v>
                </c:pt>
                <c:pt idx="1445">
                  <c:v>2.3090805746719241</c:v>
                </c:pt>
                <c:pt idx="1446">
                  <c:v>1.8080367180099586</c:v>
                </c:pt>
                <c:pt idx="1447">
                  <c:v>1.9817260018967602</c:v>
                </c:pt>
                <c:pt idx="1448">
                  <c:v>2.2775670203122047</c:v>
                </c:pt>
                <c:pt idx="1449">
                  <c:v>2.8918680523222378</c:v>
                </c:pt>
                <c:pt idx="1450">
                  <c:v>3.1841179613361135</c:v>
                </c:pt>
                <c:pt idx="1451">
                  <c:v>3.7933575416824397</c:v>
                </c:pt>
                <c:pt idx="1452">
                  <c:v>3.8130115999753968</c:v>
                </c:pt>
                <c:pt idx="1453">
                  <c:v>3.9019845251666112</c:v>
                </c:pt>
                <c:pt idx="1454">
                  <c:v>4.8182394251900433</c:v>
                </c:pt>
                <c:pt idx="1455">
                  <c:v>5.1882317298338734</c:v>
                </c:pt>
                <c:pt idx="1456">
                  <c:v>5.3710846673039185</c:v>
                </c:pt>
                <c:pt idx="1457">
                  <c:v>5.9329542833175282</c:v>
                </c:pt>
                <c:pt idx="1458">
                  <c:v>6.6197290771508648</c:v>
                </c:pt>
                <c:pt idx="1459">
                  <c:v>6.6669046217848091</c:v>
                </c:pt>
                <c:pt idx="1460">
                  <c:v>6.6135304637527241</c:v>
                </c:pt>
                <c:pt idx="1461">
                  <c:v>7.5201632918499683</c:v>
                </c:pt>
                <c:pt idx="1462">
                  <c:v>7.6294221521621637</c:v>
                </c:pt>
                <c:pt idx="1463">
                  <c:v>7.8514883627092757</c:v>
                </c:pt>
                <c:pt idx="1464">
                  <c:v>8.2512048776438576</c:v>
                </c:pt>
                <c:pt idx="1465">
                  <c:v>8.9287885942134011</c:v>
                </c:pt>
                <c:pt idx="1466">
                  <c:v>8.8126617414731641</c:v>
                </c:pt>
                <c:pt idx="1467">
                  <c:v>8.6545327475785001</c:v>
                </c:pt>
                <c:pt idx="1468">
                  <c:v>9.1032156185040662</c:v>
                </c:pt>
                <c:pt idx="1469">
                  <c:v>9.5352693111458819</c:v>
                </c:pt>
                <c:pt idx="1470">
                  <c:v>9.656647944781497</c:v>
                </c:pt>
                <c:pt idx="1471">
                  <c:v>9.8126359910563536</c:v>
                </c:pt>
                <c:pt idx="1472">
                  <c:v>10.467134926951076</c:v>
                </c:pt>
                <c:pt idx="1473">
                  <c:v>10.539599219668531</c:v>
                </c:pt>
                <c:pt idx="1474">
                  <c:v>10.385678528397179</c:v>
                </c:pt>
                <c:pt idx="1475">
                  <c:v>10.691199579407368</c:v>
                </c:pt>
                <c:pt idx="1476">
                  <c:v>11.215931079396711</c:v>
                </c:pt>
                <c:pt idx="1477">
                  <c:v>11.437868075168183</c:v>
                </c:pt>
                <c:pt idx="1478">
                  <c:v>11.675643862601163</c:v>
                </c:pt>
                <c:pt idx="1479">
                  <c:v>12.128532360984522</c:v>
                </c:pt>
                <c:pt idx="1480">
                  <c:v>12.264785040434518</c:v>
                </c:pt>
                <c:pt idx="1481">
                  <c:v>12.05488604398235</c:v>
                </c:pt>
                <c:pt idx="1482">
                  <c:v>12.317250620867497</c:v>
                </c:pt>
                <c:pt idx="1483">
                  <c:v>12.968266327859524</c:v>
                </c:pt>
                <c:pt idx="1484">
                  <c:v>13.311244918392504</c:v>
                </c:pt>
                <c:pt idx="1485">
                  <c:v>13.844583503751579</c:v>
                </c:pt>
                <c:pt idx="1486">
                  <c:v>14.76568087071503</c:v>
                </c:pt>
                <c:pt idx="1487">
                  <c:v>15.264382926522615</c:v>
                </c:pt>
                <c:pt idx="1488">
                  <c:v>15.016948698417337</c:v>
                </c:pt>
                <c:pt idx="1489">
                  <c:v>15.682243218719762</c:v>
                </c:pt>
                <c:pt idx="1490">
                  <c:v>15.865338279655077</c:v>
                </c:pt>
                <c:pt idx="1491">
                  <c:v>16.16404588395541</c:v>
                </c:pt>
                <c:pt idx="1492">
                  <c:v>16.612290872039367</c:v>
                </c:pt>
                <c:pt idx="1493">
                  <c:v>17.095537136215185</c:v>
                </c:pt>
                <c:pt idx="1494">
                  <c:v>17.226991661768039</c:v>
                </c:pt>
                <c:pt idx="1495">
                  <c:v>16.919561963493649</c:v>
                </c:pt>
                <c:pt idx="1496">
                  <c:v>17.153873133682154</c:v>
                </c:pt>
                <c:pt idx="1497">
                  <c:v>17.76410897807969</c:v>
                </c:pt>
                <c:pt idx="1498">
                  <c:v>18.08086596015724</c:v>
                </c:pt>
                <c:pt idx="1499">
                  <c:v>18.458816909038916</c:v>
                </c:pt>
                <c:pt idx="1500">
                  <c:v>19.315439920022001</c:v>
                </c:pt>
                <c:pt idx="1501">
                  <c:v>19.283881298531668</c:v>
                </c:pt>
                <c:pt idx="1502">
                  <c:v>18.968516684043053</c:v>
                </c:pt>
                <c:pt idx="1503">
                  <c:v>19.488725136495049</c:v>
                </c:pt>
                <c:pt idx="1504">
                  <c:v>19.145893681360221</c:v>
                </c:pt>
                <c:pt idx="1505">
                  <c:v>19.045803591958688</c:v>
                </c:pt>
                <c:pt idx="1506">
                  <c:v>19.432348959564052</c:v>
                </c:pt>
                <c:pt idx="1507">
                  <c:v>20.138349505187875</c:v>
                </c:pt>
                <c:pt idx="1508">
                  <c:v>20.43977499338439</c:v>
                </c:pt>
                <c:pt idx="1509">
                  <c:v>20.002622997185981</c:v>
                </c:pt>
                <c:pt idx="1510">
                  <c:v>20.394038164996388</c:v>
                </c:pt>
                <c:pt idx="1511">
                  <c:v>20.632339234055891</c:v>
                </c:pt>
                <c:pt idx="1512">
                  <c:v>20.593654200187544</c:v>
                </c:pt>
                <c:pt idx="1513">
                  <c:v>20.714496493848245</c:v>
                </c:pt>
                <c:pt idx="1514">
                  <c:v>21.005335883804804</c:v>
                </c:pt>
                <c:pt idx="1515">
                  <c:v>21.18827929817148</c:v>
                </c:pt>
                <c:pt idx="1516">
                  <c:v>20.522711638669875</c:v>
                </c:pt>
                <c:pt idx="1517">
                  <c:v>20.020484363113582</c:v>
                </c:pt>
                <c:pt idx="1518">
                  <c:v>20.060772683509612</c:v>
                </c:pt>
                <c:pt idx="1519">
                  <c:v>20.087833206791501</c:v>
                </c:pt>
                <c:pt idx="1520">
                  <c:v>20.159399741291708</c:v>
                </c:pt>
                <c:pt idx="1521">
                  <c:v>20.848737884534387</c:v>
                </c:pt>
                <c:pt idx="1522">
                  <c:v>21.668733900483346</c:v>
                </c:pt>
                <c:pt idx="1523">
                  <c:v>21.494059641255745</c:v>
                </c:pt>
                <c:pt idx="1524">
                  <c:v>21.813462063578655</c:v>
                </c:pt>
                <c:pt idx="1525">
                  <c:v>21.972795157434646</c:v>
                </c:pt>
                <c:pt idx="1526">
                  <c:v>22.530850192160585</c:v>
                </c:pt>
                <c:pt idx="1527">
                  <c:v>22.535577184366829</c:v>
                </c:pt>
                <c:pt idx="1528">
                  <c:v>23.148331890185275</c:v>
                </c:pt>
                <c:pt idx="1529">
                  <c:v>23.323380998887131</c:v>
                </c:pt>
                <c:pt idx="1530">
                  <c:v>22.873297886878589</c:v>
                </c:pt>
                <c:pt idx="1531">
                  <c:v>22.946542365574189</c:v>
                </c:pt>
                <c:pt idx="1532">
                  <c:v>22.977269240709575</c:v>
                </c:pt>
                <c:pt idx="1533">
                  <c:v>22.965979877333794</c:v>
                </c:pt>
                <c:pt idx="1534">
                  <c:v>22.792425135980892</c:v>
                </c:pt>
                <c:pt idx="1535">
                  <c:v>23.506996596421686</c:v>
                </c:pt>
                <c:pt idx="1536">
                  <c:v>23.784600516650102</c:v>
                </c:pt>
                <c:pt idx="1537">
                  <c:v>23.438490359229732</c:v>
                </c:pt>
                <c:pt idx="1538">
                  <c:v>23.457757453682419</c:v>
                </c:pt>
                <c:pt idx="1539">
                  <c:v>23.039475853794116</c:v>
                </c:pt>
                <c:pt idx="1540">
                  <c:v>23.088301508464085</c:v>
                </c:pt>
                <c:pt idx="1541">
                  <c:v>23.380165037384941</c:v>
                </c:pt>
                <c:pt idx="1542">
                  <c:v>24.211675968881934</c:v>
                </c:pt>
                <c:pt idx="1543">
                  <c:v>24.550626796666549</c:v>
                </c:pt>
                <c:pt idx="1544">
                  <c:v>24.093171544651042</c:v>
                </c:pt>
                <c:pt idx="1545">
                  <c:v>24.140658058059429</c:v>
                </c:pt>
                <c:pt idx="1546">
                  <c:v>24.473102312596339</c:v>
                </c:pt>
                <c:pt idx="1547">
                  <c:v>24.274992024974225</c:v>
                </c:pt>
                <c:pt idx="1548">
                  <c:v>24.343524424005111</c:v>
                </c:pt>
                <c:pt idx="1549">
                  <c:v>25.038916048414592</c:v>
                </c:pt>
                <c:pt idx="1550">
                  <c:v>25.213649095761454</c:v>
                </c:pt>
                <c:pt idx="1551">
                  <c:v>24.314716998400328</c:v>
                </c:pt>
                <c:pt idx="1552">
                  <c:v>24.764765846872194</c:v>
                </c:pt>
                <c:pt idx="1553">
                  <c:v>24.73932208617633</c:v>
                </c:pt>
                <c:pt idx="1554">
                  <c:v>25.231040004801898</c:v>
                </c:pt>
                <c:pt idx="1555">
                  <c:v>24.812183896724477</c:v>
                </c:pt>
                <c:pt idx="1556">
                  <c:v>25.587749414550061</c:v>
                </c:pt>
                <c:pt idx="1557">
                  <c:v>25.906733960346685</c:v>
                </c:pt>
                <c:pt idx="1558">
                  <c:v>25.376930375728463</c:v>
                </c:pt>
                <c:pt idx="1559">
                  <c:v>25.565527430602387</c:v>
                </c:pt>
                <c:pt idx="1560">
                  <c:v>25.809641699320011</c:v>
                </c:pt>
                <c:pt idx="1561">
                  <c:v>25.544027434580642</c:v>
                </c:pt>
                <c:pt idx="1562">
                  <c:v>25.470879301023828</c:v>
                </c:pt>
                <c:pt idx="1563">
                  <c:v>25.914286912756168</c:v>
                </c:pt>
                <c:pt idx="1564">
                  <c:v>26.075915549006567</c:v>
                </c:pt>
                <c:pt idx="1565">
                  <c:v>25.553848535594199</c:v>
                </c:pt>
                <c:pt idx="1566">
                  <c:v>25.793815358053962</c:v>
                </c:pt>
                <c:pt idx="1567">
                  <c:v>26.309222244797837</c:v>
                </c:pt>
                <c:pt idx="1568">
                  <c:v>26.195468450835847</c:v>
                </c:pt>
                <c:pt idx="1569">
                  <c:v>26.762291039050396</c:v>
                </c:pt>
                <c:pt idx="1570">
                  <c:v>27.221831579775895</c:v>
                </c:pt>
                <c:pt idx="1571">
                  <c:v>27.123827464191436</c:v>
                </c:pt>
                <c:pt idx="1572">
                  <c:v>26.56766582815446</c:v>
                </c:pt>
                <c:pt idx="1573">
                  <c:v>26.233825891294373</c:v>
                </c:pt>
                <c:pt idx="1574">
                  <c:v>26.073958274780054</c:v>
                </c:pt>
                <c:pt idx="1575">
                  <c:v>26.061930012672235</c:v>
                </c:pt>
                <c:pt idx="1576">
                  <c:v>26.058575458663185</c:v>
                </c:pt>
                <c:pt idx="1577">
                  <c:v>26.461976701988149</c:v>
                </c:pt>
                <c:pt idx="1578">
                  <c:v>26.50977748723453</c:v>
                </c:pt>
                <c:pt idx="1579">
                  <c:v>25.761180709421041</c:v>
                </c:pt>
                <c:pt idx="1580">
                  <c:v>25.722292839549837</c:v>
                </c:pt>
                <c:pt idx="1581">
                  <c:v>25.752841544973279</c:v>
                </c:pt>
                <c:pt idx="1582">
                  <c:v>25.669578435133019</c:v>
                </c:pt>
                <c:pt idx="1583">
                  <c:v>25.976783831684116</c:v>
                </c:pt>
                <c:pt idx="1584">
                  <c:v>26.710044289066531</c:v>
                </c:pt>
                <c:pt idx="1585">
                  <c:v>27.133412800301812</c:v>
                </c:pt>
                <c:pt idx="1586">
                  <c:v>26.789014816168503</c:v>
                </c:pt>
                <c:pt idx="1587">
                  <c:v>26.985573997652111</c:v>
                </c:pt>
                <c:pt idx="1588">
                  <c:v>27.334095978559688</c:v>
                </c:pt>
                <c:pt idx="1589">
                  <c:v>27.570688026393952</c:v>
                </c:pt>
                <c:pt idx="1590">
                  <c:v>27.733758873582758</c:v>
                </c:pt>
                <c:pt idx="1591">
                  <c:v>28.251208148593975</c:v>
                </c:pt>
                <c:pt idx="1592">
                  <c:v>28.50093730023238</c:v>
                </c:pt>
                <c:pt idx="1593">
                  <c:v>27.705271724015248</c:v>
                </c:pt>
                <c:pt idx="1594">
                  <c:v>28.086975907356845</c:v>
                </c:pt>
                <c:pt idx="1595">
                  <c:v>28.105412096583279</c:v>
                </c:pt>
                <c:pt idx="1596">
                  <c:v>27.920310362191472</c:v>
                </c:pt>
                <c:pt idx="1597">
                  <c:v>27.80597874094039</c:v>
                </c:pt>
                <c:pt idx="1598">
                  <c:v>28.638609300042759</c:v>
                </c:pt>
                <c:pt idx="1599">
                  <c:v>28.588687894445172</c:v>
                </c:pt>
                <c:pt idx="1600">
                  <c:v>28.027960923318773</c:v>
                </c:pt>
                <c:pt idx="1601">
                  <c:v>27.999301722776778</c:v>
                </c:pt>
                <c:pt idx="1602">
                  <c:v>28.352625321123298</c:v>
                </c:pt>
                <c:pt idx="1603">
                  <c:v>28.46193850261659</c:v>
                </c:pt>
                <c:pt idx="1604">
                  <c:v>28.608705983851024</c:v>
                </c:pt>
              </c:numCache>
            </c:numRef>
          </c:val>
          <c:extLst>
            <c:ext xmlns:c16="http://schemas.microsoft.com/office/drawing/2014/chart" uri="{C3380CC4-5D6E-409C-BE32-E72D297353CC}">
              <c16:uniqueId val="{00000003-FB44-4742-A53B-C6783A9B79F9}"/>
            </c:ext>
          </c:extLst>
        </c:ser>
        <c:ser>
          <c:idx val="4"/>
          <c:order val="4"/>
          <c:tx>
            <c:strRef>
              <c:f>Sheet1!$F$1</c:f>
              <c:strCache>
                <c:ptCount val="1"/>
                <c:pt idx="0">
                  <c:v>Column2</c:v>
                </c:pt>
              </c:strCache>
            </c:strRef>
          </c:tx>
          <c:spPr>
            <a:solidFill>
              <a:schemeClr val="tx1"/>
            </a:solidFill>
            <a:ln>
              <a:noFill/>
            </a:ln>
            <a:effectLst/>
          </c:spPr>
          <c:cat>
            <c:numRef>
              <c:f>Sheet1!$A$2:$A$1606</c:f>
              <c:numCache>
                <c:formatCode>m/d/yyyy</c:formatCode>
                <c:ptCount val="1605"/>
                <c:pt idx="0">
                  <c:v>42095</c:v>
                </c:pt>
                <c:pt idx="1">
                  <c:v>42096</c:v>
                </c:pt>
                <c:pt idx="2">
                  <c:v>42097</c:v>
                </c:pt>
                <c:pt idx="3">
                  <c:v>42098</c:v>
                </c:pt>
                <c:pt idx="4">
                  <c:v>42099</c:v>
                </c:pt>
                <c:pt idx="5">
                  <c:v>42100</c:v>
                </c:pt>
                <c:pt idx="6">
                  <c:v>42101</c:v>
                </c:pt>
                <c:pt idx="7">
                  <c:v>42102</c:v>
                </c:pt>
                <c:pt idx="8">
                  <c:v>42103</c:v>
                </c:pt>
                <c:pt idx="9">
                  <c:v>42104</c:v>
                </c:pt>
                <c:pt idx="10">
                  <c:v>42105</c:v>
                </c:pt>
                <c:pt idx="11">
                  <c:v>42106</c:v>
                </c:pt>
                <c:pt idx="12">
                  <c:v>42107</c:v>
                </c:pt>
                <c:pt idx="13">
                  <c:v>42108</c:v>
                </c:pt>
                <c:pt idx="14">
                  <c:v>42109</c:v>
                </c:pt>
                <c:pt idx="15">
                  <c:v>42110</c:v>
                </c:pt>
                <c:pt idx="16">
                  <c:v>42111</c:v>
                </c:pt>
                <c:pt idx="17">
                  <c:v>42112</c:v>
                </c:pt>
                <c:pt idx="18">
                  <c:v>42113</c:v>
                </c:pt>
                <c:pt idx="19">
                  <c:v>42114</c:v>
                </c:pt>
                <c:pt idx="20">
                  <c:v>42115</c:v>
                </c:pt>
                <c:pt idx="21">
                  <c:v>42116</c:v>
                </c:pt>
                <c:pt idx="22">
                  <c:v>42117</c:v>
                </c:pt>
                <c:pt idx="23">
                  <c:v>42118</c:v>
                </c:pt>
                <c:pt idx="24">
                  <c:v>42119</c:v>
                </c:pt>
                <c:pt idx="25">
                  <c:v>42120</c:v>
                </c:pt>
                <c:pt idx="26">
                  <c:v>42121</c:v>
                </c:pt>
                <c:pt idx="27">
                  <c:v>42122</c:v>
                </c:pt>
                <c:pt idx="28">
                  <c:v>42123</c:v>
                </c:pt>
                <c:pt idx="29">
                  <c:v>42124</c:v>
                </c:pt>
                <c:pt idx="30">
                  <c:v>42125</c:v>
                </c:pt>
                <c:pt idx="31">
                  <c:v>42126</c:v>
                </c:pt>
                <c:pt idx="32">
                  <c:v>42127</c:v>
                </c:pt>
                <c:pt idx="33">
                  <c:v>42128</c:v>
                </c:pt>
                <c:pt idx="34">
                  <c:v>42129</c:v>
                </c:pt>
                <c:pt idx="35">
                  <c:v>42130</c:v>
                </c:pt>
                <c:pt idx="36">
                  <c:v>42131</c:v>
                </c:pt>
                <c:pt idx="37">
                  <c:v>42132</c:v>
                </c:pt>
                <c:pt idx="38">
                  <c:v>42133</c:v>
                </c:pt>
                <c:pt idx="39">
                  <c:v>42134</c:v>
                </c:pt>
                <c:pt idx="40">
                  <c:v>42135</c:v>
                </c:pt>
                <c:pt idx="41">
                  <c:v>42136</c:v>
                </c:pt>
                <c:pt idx="42">
                  <c:v>42137</c:v>
                </c:pt>
                <c:pt idx="43">
                  <c:v>42138</c:v>
                </c:pt>
                <c:pt idx="44">
                  <c:v>42139</c:v>
                </c:pt>
                <c:pt idx="45">
                  <c:v>42140</c:v>
                </c:pt>
                <c:pt idx="46">
                  <c:v>42141</c:v>
                </c:pt>
                <c:pt idx="47">
                  <c:v>42142</c:v>
                </c:pt>
                <c:pt idx="48">
                  <c:v>42143</c:v>
                </c:pt>
                <c:pt idx="49">
                  <c:v>42144</c:v>
                </c:pt>
                <c:pt idx="50">
                  <c:v>42145</c:v>
                </c:pt>
                <c:pt idx="51">
                  <c:v>42146</c:v>
                </c:pt>
                <c:pt idx="52">
                  <c:v>42147</c:v>
                </c:pt>
                <c:pt idx="53">
                  <c:v>42148</c:v>
                </c:pt>
                <c:pt idx="54">
                  <c:v>42149</c:v>
                </c:pt>
                <c:pt idx="55">
                  <c:v>42150</c:v>
                </c:pt>
                <c:pt idx="56">
                  <c:v>42151</c:v>
                </c:pt>
                <c:pt idx="57">
                  <c:v>42152</c:v>
                </c:pt>
                <c:pt idx="58">
                  <c:v>42153</c:v>
                </c:pt>
                <c:pt idx="59">
                  <c:v>42154</c:v>
                </c:pt>
                <c:pt idx="60">
                  <c:v>42155</c:v>
                </c:pt>
                <c:pt idx="61">
                  <c:v>42156</c:v>
                </c:pt>
                <c:pt idx="62">
                  <c:v>42157</c:v>
                </c:pt>
                <c:pt idx="63">
                  <c:v>42158</c:v>
                </c:pt>
                <c:pt idx="64">
                  <c:v>42159</c:v>
                </c:pt>
                <c:pt idx="65">
                  <c:v>42160</c:v>
                </c:pt>
                <c:pt idx="66">
                  <c:v>42161</c:v>
                </c:pt>
                <c:pt idx="67">
                  <c:v>42162</c:v>
                </c:pt>
                <c:pt idx="68">
                  <c:v>42163</c:v>
                </c:pt>
                <c:pt idx="69">
                  <c:v>42164</c:v>
                </c:pt>
                <c:pt idx="70">
                  <c:v>42165</c:v>
                </c:pt>
                <c:pt idx="71">
                  <c:v>42166</c:v>
                </c:pt>
                <c:pt idx="72">
                  <c:v>42167</c:v>
                </c:pt>
                <c:pt idx="73">
                  <c:v>42168</c:v>
                </c:pt>
                <c:pt idx="74">
                  <c:v>42169</c:v>
                </c:pt>
                <c:pt idx="75">
                  <c:v>42170</c:v>
                </c:pt>
                <c:pt idx="76">
                  <c:v>42171</c:v>
                </c:pt>
                <c:pt idx="77">
                  <c:v>42172</c:v>
                </c:pt>
                <c:pt idx="78">
                  <c:v>42173</c:v>
                </c:pt>
                <c:pt idx="79">
                  <c:v>42174</c:v>
                </c:pt>
                <c:pt idx="80">
                  <c:v>42175</c:v>
                </c:pt>
                <c:pt idx="81">
                  <c:v>42176</c:v>
                </c:pt>
                <c:pt idx="82">
                  <c:v>42177</c:v>
                </c:pt>
                <c:pt idx="83">
                  <c:v>42178</c:v>
                </c:pt>
                <c:pt idx="84">
                  <c:v>42179</c:v>
                </c:pt>
                <c:pt idx="85">
                  <c:v>42180</c:v>
                </c:pt>
                <c:pt idx="86">
                  <c:v>42181</c:v>
                </c:pt>
                <c:pt idx="87">
                  <c:v>42182</c:v>
                </c:pt>
                <c:pt idx="88">
                  <c:v>42183</c:v>
                </c:pt>
                <c:pt idx="89">
                  <c:v>42184</c:v>
                </c:pt>
                <c:pt idx="90">
                  <c:v>42185</c:v>
                </c:pt>
                <c:pt idx="91">
                  <c:v>42186</c:v>
                </c:pt>
                <c:pt idx="92">
                  <c:v>42187</c:v>
                </c:pt>
                <c:pt idx="93">
                  <c:v>42188</c:v>
                </c:pt>
                <c:pt idx="94">
                  <c:v>42189</c:v>
                </c:pt>
                <c:pt idx="95">
                  <c:v>42190</c:v>
                </c:pt>
                <c:pt idx="96">
                  <c:v>42191</c:v>
                </c:pt>
                <c:pt idx="97">
                  <c:v>42192</c:v>
                </c:pt>
                <c:pt idx="98">
                  <c:v>42193</c:v>
                </c:pt>
                <c:pt idx="99">
                  <c:v>42194</c:v>
                </c:pt>
                <c:pt idx="100">
                  <c:v>42195</c:v>
                </c:pt>
                <c:pt idx="101">
                  <c:v>42196</c:v>
                </c:pt>
                <c:pt idx="102">
                  <c:v>42197</c:v>
                </c:pt>
                <c:pt idx="103">
                  <c:v>42198</c:v>
                </c:pt>
                <c:pt idx="104">
                  <c:v>42199</c:v>
                </c:pt>
                <c:pt idx="105">
                  <c:v>42200</c:v>
                </c:pt>
                <c:pt idx="106">
                  <c:v>42201</c:v>
                </c:pt>
                <c:pt idx="107">
                  <c:v>42202</c:v>
                </c:pt>
                <c:pt idx="108">
                  <c:v>42203</c:v>
                </c:pt>
                <c:pt idx="109">
                  <c:v>42204</c:v>
                </c:pt>
                <c:pt idx="110">
                  <c:v>42205</c:v>
                </c:pt>
                <c:pt idx="111">
                  <c:v>42206</c:v>
                </c:pt>
                <c:pt idx="112">
                  <c:v>42207</c:v>
                </c:pt>
                <c:pt idx="113">
                  <c:v>42208</c:v>
                </c:pt>
                <c:pt idx="114">
                  <c:v>42209</c:v>
                </c:pt>
                <c:pt idx="115">
                  <c:v>42210</c:v>
                </c:pt>
                <c:pt idx="116">
                  <c:v>42211</c:v>
                </c:pt>
                <c:pt idx="117">
                  <c:v>42212</c:v>
                </c:pt>
                <c:pt idx="118">
                  <c:v>42213</c:v>
                </c:pt>
                <c:pt idx="119">
                  <c:v>42214</c:v>
                </c:pt>
                <c:pt idx="120">
                  <c:v>42215</c:v>
                </c:pt>
                <c:pt idx="121">
                  <c:v>42216</c:v>
                </c:pt>
                <c:pt idx="122">
                  <c:v>42217</c:v>
                </c:pt>
                <c:pt idx="123">
                  <c:v>42218</c:v>
                </c:pt>
                <c:pt idx="124">
                  <c:v>42219</c:v>
                </c:pt>
                <c:pt idx="125">
                  <c:v>42220</c:v>
                </c:pt>
                <c:pt idx="126">
                  <c:v>42221</c:v>
                </c:pt>
                <c:pt idx="127">
                  <c:v>42222</c:v>
                </c:pt>
                <c:pt idx="128">
                  <c:v>42223</c:v>
                </c:pt>
                <c:pt idx="129">
                  <c:v>42224</c:v>
                </c:pt>
                <c:pt idx="130">
                  <c:v>42225</c:v>
                </c:pt>
                <c:pt idx="131">
                  <c:v>42226</c:v>
                </c:pt>
                <c:pt idx="132">
                  <c:v>42227</c:v>
                </c:pt>
                <c:pt idx="133">
                  <c:v>42228</c:v>
                </c:pt>
                <c:pt idx="134">
                  <c:v>42229</c:v>
                </c:pt>
                <c:pt idx="135">
                  <c:v>42230</c:v>
                </c:pt>
                <c:pt idx="136">
                  <c:v>42231</c:v>
                </c:pt>
                <c:pt idx="137">
                  <c:v>42232</c:v>
                </c:pt>
                <c:pt idx="138">
                  <c:v>42233</c:v>
                </c:pt>
                <c:pt idx="139">
                  <c:v>42234</c:v>
                </c:pt>
                <c:pt idx="140">
                  <c:v>42235</c:v>
                </c:pt>
                <c:pt idx="141">
                  <c:v>42236</c:v>
                </c:pt>
                <c:pt idx="142">
                  <c:v>42237</c:v>
                </c:pt>
                <c:pt idx="143">
                  <c:v>42238</c:v>
                </c:pt>
                <c:pt idx="144">
                  <c:v>42239</c:v>
                </c:pt>
                <c:pt idx="145">
                  <c:v>42240</c:v>
                </c:pt>
                <c:pt idx="146">
                  <c:v>42241</c:v>
                </c:pt>
                <c:pt idx="147">
                  <c:v>42242</c:v>
                </c:pt>
                <c:pt idx="148">
                  <c:v>42243</c:v>
                </c:pt>
                <c:pt idx="149">
                  <c:v>42244</c:v>
                </c:pt>
                <c:pt idx="150">
                  <c:v>42245</c:v>
                </c:pt>
                <c:pt idx="151">
                  <c:v>42246</c:v>
                </c:pt>
                <c:pt idx="152">
                  <c:v>42247</c:v>
                </c:pt>
                <c:pt idx="153">
                  <c:v>42248</c:v>
                </c:pt>
                <c:pt idx="154">
                  <c:v>42249</c:v>
                </c:pt>
                <c:pt idx="155">
                  <c:v>42250</c:v>
                </c:pt>
                <c:pt idx="156">
                  <c:v>42251</c:v>
                </c:pt>
                <c:pt idx="157">
                  <c:v>42252</c:v>
                </c:pt>
                <c:pt idx="158">
                  <c:v>42253</c:v>
                </c:pt>
                <c:pt idx="159">
                  <c:v>42254</c:v>
                </c:pt>
                <c:pt idx="160">
                  <c:v>42255</c:v>
                </c:pt>
                <c:pt idx="161">
                  <c:v>42256</c:v>
                </c:pt>
                <c:pt idx="162">
                  <c:v>42257</c:v>
                </c:pt>
                <c:pt idx="163">
                  <c:v>42258</c:v>
                </c:pt>
                <c:pt idx="164">
                  <c:v>42259</c:v>
                </c:pt>
                <c:pt idx="165">
                  <c:v>42260</c:v>
                </c:pt>
                <c:pt idx="166">
                  <c:v>42261</c:v>
                </c:pt>
                <c:pt idx="167">
                  <c:v>42262</c:v>
                </c:pt>
                <c:pt idx="168">
                  <c:v>42263</c:v>
                </c:pt>
                <c:pt idx="169">
                  <c:v>42264</c:v>
                </c:pt>
                <c:pt idx="170">
                  <c:v>42265</c:v>
                </c:pt>
                <c:pt idx="171">
                  <c:v>42266</c:v>
                </c:pt>
                <c:pt idx="172">
                  <c:v>42267</c:v>
                </c:pt>
                <c:pt idx="173">
                  <c:v>42268</c:v>
                </c:pt>
                <c:pt idx="174">
                  <c:v>42269</c:v>
                </c:pt>
                <c:pt idx="175">
                  <c:v>42270</c:v>
                </c:pt>
                <c:pt idx="176">
                  <c:v>42271</c:v>
                </c:pt>
                <c:pt idx="177">
                  <c:v>42272</c:v>
                </c:pt>
                <c:pt idx="178">
                  <c:v>42273</c:v>
                </c:pt>
                <c:pt idx="179">
                  <c:v>42274</c:v>
                </c:pt>
                <c:pt idx="180">
                  <c:v>42275</c:v>
                </c:pt>
                <c:pt idx="181">
                  <c:v>42276</c:v>
                </c:pt>
                <c:pt idx="182">
                  <c:v>42277</c:v>
                </c:pt>
                <c:pt idx="183">
                  <c:v>42278</c:v>
                </c:pt>
                <c:pt idx="184">
                  <c:v>42279</c:v>
                </c:pt>
                <c:pt idx="185">
                  <c:v>42280</c:v>
                </c:pt>
                <c:pt idx="186">
                  <c:v>42281</c:v>
                </c:pt>
                <c:pt idx="187">
                  <c:v>42282</c:v>
                </c:pt>
                <c:pt idx="188">
                  <c:v>42283</c:v>
                </c:pt>
                <c:pt idx="189">
                  <c:v>42284</c:v>
                </c:pt>
                <c:pt idx="190">
                  <c:v>42285</c:v>
                </c:pt>
                <c:pt idx="191">
                  <c:v>42286</c:v>
                </c:pt>
                <c:pt idx="192">
                  <c:v>42287</c:v>
                </c:pt>
                <c:pt idx="193">
                  <c:v>42288</c:v>
                </c:pt>
                <c:pt idx="194">
                  <c:v>42289</c:v>
                </c:pt>
                <c:pt idx="195">
                  <c:v>42290</c:v>
                </c:pt>
                <c:pt idx="196">
                  <c:v>42291</c:v>
                </c:pt>
                <c:pt idx="197">
                  <c:v>42292</c:v>
                </c:pt>
                <c:pt idx="198">
                  <c:v>42293</c:v>
                </c:pt>
                <c:pt idx="199">
                  <c:v>42294</c:v>
                </c:pt>
                <c:pt idx="200">
                  <c:v>42295</c:v>
                </c:pt>
                <c:pt idx="201">
                  <c:v>42296</c:v>
                </c:pt>
                <c:pt idx="202">
                  <c:v>42297</c:v>
                </c:pt>
                <c:pt idx="203">
                  <c:v>42298</c:v>
                </c:pt>
                <c:pt idx="204">
                  <c:v>42299</c:v>
                </c:pt>
                <c:pt idx="205">
                  <c:v>42300</c:v>
                </c:pt>
                <c:pt idx="206">
                  <c:v>42301</c:v>
                </c:pt>
                <c:pt idx="207">
                  <c:v>42302</c:v>
                </c:pt>
                <c:pt idx="208">
                  <c:v>42303</c:v>
                </c:pt>
                <c:pt idx="209">
                  <c:v>42304</c:v>
                </c:pt>
                <c:pt idx="210">
                  <c:v>42305</c:v>
                </c:pt>
                <c:pt idx="211">
                  <c:v>42306</c:v>
                </c:pt>
                <c:pt idx="212">
                  <c:v>42307</c:v>
                </c:pt>
                <c:pt idx="213">
                  <c:v>42308</c:v>
                </c:pt>
                <c:pt idx="214">
                  <c:v>42309</c:v>
                </c:pt>
                <c:pt idx="215">
                  <c:v>42310</c:v>
                </c:pt>
                <c:pt idx="216">
                  <c:v>42311</c:v>
                </c:pt>
                <c:pt idx="217">
                  <c:v>42312</c:v>
                </c:pt>
                <c:pt idx="218">
                  <c:v>42313</c:v>
                </c:pt>
                <c:pt idx="219">
                  <c:v>42314</c:v>
                </c:pt>
                <c:pt idx="220">
                  <c:v>42315</c:v>
                </c:pt>
                <c:pt idx="221">
                  <c:v>42316</c:v>
                </c:pt>
                <c:pt idx="222">
                  <c:v>42317</c:v>
                </c:pt>
                <c:pt idx="223">
                  <c:v>42318</c:v>
                </c:pt>
                <c:pt idx="224">
                  <c:v>42319</c:v>
                </c:pt>
                <c:pt idx="225">
                  <c:v>42320</c:v>
                </c:pt>
                <c:pt idx="226">
                  <c:v>42321</c:v>
                </c:pt>
                <c:pt idx="227">
                  <c:v>42322</c:v>
                </c:pt>
                <c:pt idx="228">
                  <c:v>42323</c:v>
                </c:pt>
                <c:pt idx="229">
                  <c:v>42324</c:v>
                </c:pt>
                <c:pt idx="230">
                  <c:v>42325</c:v>
                </c:pt>
                <c:pt idx="231">
                  <c:v>42326</c:v>
                </c:pt>
                <c:pt idx="232">
                  <c:v>42327</c:v>
                </c:pt>
                <c:pt idx="233">
                  <c:v>42328</c:v>
                </c:pt>
                <c:pt idx="234">
                  <c:v>42329</c:v>
                </c:pt>
                <c:pt idx="235">
                  <c:v>42330</c:v>
                </c:pt>
                <c:pt idx="236">
                  <c:v>42331</c:v>
                </c:pt>
                <c:pt idx="237">
                  <c:v>42332</c:v>
                </c:pt>
                <c:pt idx="238">
                  <c:v>42333</c:v>
                </c:pt>
                <c:pt idx="239">
                  <c:v>42334</c:v>
                </c:pt>
                <c:pt idx="240">
                  <c:v>42335</c:v>
                </c:pt>
                <c:pt idx="241">
                  <c:v>42336</c:v>
                </c:pt>
                <c:pt idx="242">
                  <c:v>42337</c:v>
                </c:pt>
                <c:pt idx="243">
                  <c:v>42338</c:v>
                </c:pt>
                <c:pt idx="244">
                  <c:v>42339</c:v>
                </c:pt>
                <c:pt idx="245">
                  <c:v>42340</c:v>
                </c:pt>
                <c:pt idx="246">
                  <c:v>42341</c:v>
                </c:pt>
                <c:pt idx="247">
                  <c:v>42342</c:v>
                </c:pt>
                <c:pt idx="248">
                  <c:v>42343</c:v>
                </c:pt>
                <c:pt idx="249">
                  <c:v>42344</c:v>
                </c:pt>
                <c:pt idx="250">
                  <c:v>42345</c:v>
                </c:pt>
                <c:pt idx="251">
                  <c:v>42346</c:v>
                </c:pt>
                <c:pt idx="252">
                  <c:v>42347</c:v>
                </c:pt>
                <c:pt idx="253">
                  <c:v>42348</c:v>
                </c:pt>
                <c:pt idx="254">
                  <c:v>42349</c:v>
                </c:pt>
                <c:pt idx="255">
                  <c:v>42350</c:v>
                </c:pt>
                <c:pt idx="256">
                  <c:v>42351</c:v>
                </c:pt>
                <c:pt idx="257">
                  <c:v>42352</c:v>
                </c:pt>
                <c:pt idx="258">
                  <c:v>42353</c:v>
                </c:pt>
                <c:pt idx="259">
                  <c:v>42354</c:v>
                </c:pt>
                <c:pt idx="260">
                  <c:v>42355</c:v>
                </c:pt>
                <c:pt idx="261">
                  <c:v>42356</c:v>
                </c:pt>
                <c:pt idx="262">
                  <c:v>42357</c:v>
                </c:pt>
                <c:pt idx="263">
                  <c:v>42358</c:v>
                </c:pt>
                <c:pt idx="264">
                  <c:v>42359</c:v>
                </c:pt>
                <c:pt idx="265">
                  <c:v>42360</c:v>
                </c:pt>
                <c:pt idx="266">
                  <c:v>42361</c:v>
                </c:pt>
                <c:pt idx="267">
                  <c:v>42362</c:v>
                </c:pt>
                <c:pt idx="268">
                  <c:v>42363</c:v>
                </c:pt>
                <c:pt idx="269">
                  <c:v>42364</c:v>
                </c:pt>
                <c:pt idx="270">
                  <c:v>42365</c:v>
                </c:pt>
                <c:pt idx="271">
                  <c:v>42366</c:v>
                </c:pt>
                <c:pt idx="272">
                  <c:v>42367</c:v>
                </c:pt>
                <c:pt idx="273">
                  <c:v>42368</c:v>
                </c:pt>
                <c:pt idx="274">
                  <c:v>42369</c:v>
                </c:pt>
                <c:pt idx="275">
                  <c:v>42370</c:v>
                </c:pt>
                <c:pt idx="276">
                  <c:v>42371</c:v>
                </c:pt>
                <c:pt idx="277">
                  <c:v>42372</c:v>
                </c:pt>
                <c:pt idx="278">
                  <c:v>42373</c:v>
                </c:pt>
                <c:pt idx="279">
                  <c:v>42374</c:v>
                </c:pt>
                <c:pt idx="280">
                  <c:v>42375</c:v>
                </c:pt>
                <c:pt idx="281">
                  <c:v>42376</c:v>
                </c:pt>
                <c:pt idx="282">
                  <c:v>42377</c:v>
                </c:pt>
                <c:pt idx="283">
                  <c:v>42378</c:v>
                </c:pt>
                <c:pt idx="284">
                  <c:v>42379</c:v>
                </c:pt>
                <c:pt idx="285">
                  <c:v>42380</c:v>
                </c:pt>
                <c:pt idx="286">
                  <c:v>42381</c:v>
                </c:pt>
                <c:pt idx="287">
                  <c:v>42382</c:v>
                </c:pt>
                <c:pt idx="288">
                  <c:v>42383</c:v>
                </c:pt>
                <c:pt idx="289">
                  <c:v>42384</c:v>
                </c:pt>
                <c:pt idx="290">
                  <c:v>42385</c:v>
                </c:pt>
                <c:pt idx="291">
                  <c:v>42386</c:v>
                </c:pt>
                <c:pt idx="292">
                  <c:v>42387</c:v>
                </c:pt>
                <c:pt idx="293">
                  <c:v>42388</c:v>
                </c:pt>
                <c:pt idx="294">
                  <c:v>42389</c:v>
                </c:pt>
                <c:pt idx="295">
                  <c:v>42390</c:v>
                </c:pt>
                <c:pt idx="296">
                  <c:v>42391</c:v>
                </c:pt>
                <c:pt idx="297">
                  <c:v>42392</c:v>
                </c:pt>
                <c:pt idx="298">
                  <c:v>42393</c:v>
                </c:pt>
                <c:pt idx="299">
                  <c:v>42394</c:v>
                </c:pt>
                <c:pt idx="300">
                  <c:v>42395</c:v>
                </c:pt>
                <c:pt idx="301">
                  <c:v>42396</c:v>
                </c:pt>
                <c:pt idx="302">
                  <c:v>42397</c:v>
                </c:pt>
                <c:pt idx="303">
                  <c:v>42398</c:v>
                </c:pt>
                <c:pt idx="304">
                  <c:v>42399</c:v>
                </c:pt>
                <c:pt idx="305">
                  <c:v>42400</c:v>
                </c:pt>
                <c:pt idx="306">
                  <c:v>42401</c:v>
                </c:pt>
                <c:pt idx="307">
                  <c:v>42402</c:v>
                </c:pt>
                <c:pt idx="308">
                  <c:v>42403</c:v>
                </c:pt>
                <c:pt idx="309">
                  <c:v>42404</c:v>
                </c:pt>
                <c:pt idx="310">
                  <c:v>42405</c:v>
                </c:pt>
                <c:pt idx="311">
                  <c:v>42406</c:v>
                </c:pt>
                <c:pt idx="312">
                  <c:v>42407</c:v>
                </c:pt>
                <c:pt idx="313">
                  <c:v>42408</c:v>
                </c:pt>
                <c:pt idx="314">
                  <c:v>42409</c:v>
                </c:pt>
                <c:pt idx="315">
                  <c:v>42410</c:v>
                </c:pt>
                <c:pt idx="316">
                  <c:v>42411</c:v>
                </c:pt>
                <c:pt idx="317">
                  <c:v>42412</c:v>
                </c:pt>
                <c:pt idx="318">
                  <c:v>42413</c:v>
                </c:pt>
                <c:pt idx="319">
                  <c:v>42414</c:v>
                </c:pt>
                <c:pt idx="320">
                  <c:v>42415</c:v>
                </c:pt>
                <c:pt idx="321">
                  <c:v>42416</c:v>
                </c:pt>
                <c:pt idx="322">
                  <c:v>42417</c:v>
                </c:pt>
                <c:pt idx="323">
                  <c:v>42418</c:v>
                </c:pt>
                <c:pt idx="324">
                  <c:v>42419</c:v>
                </c:pt>
                <c:pt idx="325">
                  <c:v>42420</c:v>
                </c:pt>
                <c:pt idx="326">
                  <c:v>42421</c:v>
                </c:pt>
                <c:pt idx="327">
                  <c:v>42422</c:v>
                </c:pt>
                <c:pt idx="328">
                  <c:v>42423</c:v>
                </c:pt>
                <c:pt idx="329">
                  <c:v>42424</c:v>
                </c:pt>
                <c:pt idx="330">
                  <c:v>42425</c:v>
                </c:pt>
                <c:pt idx="331">
                  <c:v>42426</c:v>
                </c:pt>
                <c:pt idx="332">
                  <c:v>42427</c:v>
                </c:pt>
                <c:pt idx="333">
                  <c:v>42428</c:v>
                </c:pt>
                <c:pt idx="334">
                  <c:v>42429</c:v>
                </c:pt>
                <c:pt idx="335">
                  <c:v>42430</c:v>
                </c:pt>
                <c:pt idx="336">
                  <c:v>42431</c:v>
                </c:pt>
                <c:pt idx="337">
                  <c:v>42432</c:v>
                </c:pt>
                <c:pt idx="338">
                  <c:v>42433</c:v>
                </c:pt>
                <c:pt idx="339">
                  <c:v>42434</c:v>
                </c:pt>
                <c:pt idx="340">
                  <c:v>42435</c:v>
                </c:pt>
                <c:pt idx="341">
                  <c:v>42436</c:v>
                </c:pt>
                <c:pt idx="342">
                  <c:v>42437</c:v>
                </c:pt>
                <c:pt idx="343">
                  <c:v>42438</c:v>
                </c:pt>
                <c:pt idx="344">
                  <c:v>42439</c:v>
                </c:pt>
                <c:pt idx="345">
                  <c:v>42440</c:v>
                </c:pt>
                <c:pt idx="346">
                  <c:v>42441</c:v>
                </c:pt>
                <c:pt idx="347">
                  <c:v>42442</c:v>
                </c:pt>
                <c:pt idx="348">
                  <c:v>42443</c:v>
                </c:pt>
                <c:pt idx="349">
                  <c:v>42444</c:v>
                </c:pt>
                <c:pt idx="350">
                  <c:v>42445</c:v>
                </c:pt>
                <c:pt idx="351">
                  <c:v>42446</c:v>
                </c:pt>
                <c:pt idx="352">
                  <c:v>42447</c:v>
                </c:pt>
                <c:pt idx="353">
                  <c:v>42448</c:v>
                </c:pt>
                <c:pt idx="354">
                  <c:v>42449</c:v>
                </c:pt>
                <c:pt idx="355">
                  <c:v>42450</c:v>
                </c:pt>
                <c:pt idx="356">
                  <c:v>42451</c:v>
                </c:pt>
                <c:pt idx="357">
                  <c:v>42452</c:v>
                </c:pt>
                <c:pt idx="358">
                  <c:v>42453</c:v>
                </c:pt>
                <c:pt idx="359">
                  <c:v>42454</c:v>
                </c:pt>
                <c:pt idx="360">
                  <c:v>42455</c:v>
                </c:pt>
                <c:pt idx="361">
                  <c:v>42456</c:v>
                </c:pt>
                <c:pt idx="362">
                  <c:v>42457</c:v>
                </c:pt>
                <c:pt idx="363">
                  <c:v>42458</c:v>
                </c:pt>
                <c:pt idx="364">
                  <c:v>42459</c:v>
                </c:pt>
                <c:pt idx="365">
                  <c:v>42460</c:v>
                </c:pt>
                <c:pt idx="366">
                  <c:v>42461</c:v>
                </c:pt>
                <c:pt idx="367">
                  <c:v>42462</c:v>
                </c:pt>
                <c:pt idx="368">
                  <c:v>42463</c:v>
                </c:pt>
                <c:pt idx="369">
                  <c:v>42464</c:v>
                </c:pt>
                <c:pt idx="370">
                  <c:v>42465</c:v>
                </c:pt>
                <c:pt idx="371">
                  <c:v>42466</c:v>
                </c:pt>
                <c:pt idx="372">
                  <c:v>42467</c:v>
                </c:pt>
                <c:pt idx="373">
                  <c:v>42468</c:v>
                </c:pt>
                <c:pt idx="374">
                  <c:v>42469</c:v>
                </c:pt>
                <c:pt idx="375">
                  <c:v>42470</c:v>
                </c:pt>
                <c:pt idx="376">
                  <c:v>42471</c:v>
                </c:pt>
                <c:pt idx="377">
                  <c:v>42472</c:v>
                </c:pt>
                <c:pt idx="378">
                  <c:v>42473</c:v>
                </c:pt>
                <c:pt idx="379">
                  <c:v>42474</c:v>
                </c:pt>
                <c:pt idx="380">
                  <c:v>42475</c:v>
                </c:pt>
                <c:pt idx="381">
                  <c:v>42476</c:v>
                </c:pt>
                <c:pt idx="382">
                  <c:v>42477</c:v>
                </c:pt>
                <c:pt idx="383">
                  <c:v>42478</c:v>
                </c:pt>
                <c:pt idx="384">
                  <c:v>42479</c:v>
                </c:pt>
                <c:pt idx="385">
                  <c:v>42480</c:v>
                </c:pt>
                <c:pt idx="386">
                  <c:v>42481</c:v>
                </c:pt>
                <c:pt idx="387">
                  <c:v>42482</c:v>
                </c:pt>
                <c:pt idx="388">
                  <c:v>42483</c:v>
                </c:pt>
                <c:pt idx="389">
                  <c:v>42484</c:v>
                </c:pt>
                <c:pt idx="390">
                  <c:v>42485</c:v>
                </c:pt>
                <c:pt idx="391">
                  <c:v>42486</c:v>
                </c:pt>
                <c:pt idx="392">
                  <c:v>42487</c:v>
                </c:pt>
                <c:pt idx="393">
                  <c:v>42488</c:v>
                </c:pt>
                <c:pt idx="394">
                  <c:v>42489</c:v>
                </c:pt>
                <c:pt idx="395">
                  <c:v>42490</c:v>
                </c:pt>
                <c:pt idx="396">
                  <c:v>42491</c:v>
                </c:pt>
                <c:pt idx="397">
                  <c:v>42492</c:v>
                </c:pt>
                <c:pt idx="398">
                  <c:v>42493</c:v>
                </c:pt>
                <c:pt idx="399">
                  <c:v>42494</c:v>
                </c:pt>
                <c:pt idx="400">
                  <c:v>42495</c:v>
                </c:pt>
                <c:pt idx="401">
                  <c:v>42496</c:v>
                </c:pt>
                <c:pt idx="402">
                  <c:v>42497</c:v>
                </c:pt>
                <c:pt idx="403">
                  <c:v>42498</c:v>
                </c:pt>
                <c:pt idx="404">
                  <c:v>42499</c:v>
                </c:pt>
                <c:pt idx="405">
                  <c:v>42500</c:v>
                </c:pt>
                <c:pt idx="406">
                  <c:v>42501</c:v>
                </c:pt>
                <c:pt idx="407">
                  <c:v>42502</c:v>
                </c:pt>
                <c:pt idx="408">
                  <c:v>42503</c:v>
                </c:pt>
                <c:pt idx="409">
                  <c:v>42504</c:v>
                </c:pt>
                <c:pt idx="410">
                  <c:v>42505</c:v>
                </c:pt>
                <c:pt idx="411">
                  <c:v>42506</c:v>
                </c:pt>
                <c:pt idx="412">
                  <c:v>42507</c:v>
                </c:pt>
                <c:pt idx="413">
                  <c:v>42508</c:v>
                </c:pt>
                <c:pt idx="414">
                  <c:v>42509</c:v>
                </c:pt>
                <c:pt idx="415">
                  <c:v>42510</c:v>
                </c:pt>
                <c:pt idx="416">
                  <c:v>42511</c:v>
                </c:pt>
                <c:pt idx="417">
                  <c:v>42512</c:v>
                </c:pt>
                <c:pt idx="418">
                  <c:v>42513</c:v>
                </c:pt>
                <c:pt idx="419">
                  <c:v>42514</c:v>
                </c:pt>
                <c:pt idx="420">
                  <c:v>42515</c:v>
                </c:pt>
                <c:pt idx="421">
                  <c:v>42516</c:v>
                </c:pt>
                <c:pt idx="422">
                  <c:v>42517</c:v>
                </c:pt>
                <c:pt idx="423">
                  <c:v>42518</c:v>
                </c:pt>
                <c:pt idx="424">
                  <c:v>42519</c:v>
                </c:pt>
                <c:pt idx="425">
                  <c:v>42520</c:v>
                </c:pt>
                <c:pt idx="426">
                  <c:v>42521</c:v>
                </c:pt>
                <c:pt idx="427">
                  <c:v>42522</c:v>
                </c:pt>
                <c:pt idx="428">
                  <c:v>42523</c:v>
                </c:pt>
                <c:pt idx="429">
                  <c:v>42524</c:v>
                </c:pt>
                <c:pt idx="430">
                  <c:v>42525</c:v>
                </c:pt>
                <c:pt idx="431">
                  <c:v>42526</c:v>
                </c:pt>
                <c:pt idx="432">
                  <c:v>42527</c:v>
                </c:pt>
                <c:pt idx="433">
                  <c:v>42528</c:v>
                </c:pt>
                <c:pt idx="434">
                  <c:v>42529</c:v>
                </c:pt>
                <c:pt idx="435">
                  <c:v>42530</c:v>
                </c:pt>
                <c:pt idx="436">
                  <c:v>42531</c:v>
                </c:pt>
                <c:pt idx="437">
                  <c:v>42532</c:v>
                </c:pt>
                <c:pt idx="438">
                  <c:v>42533</c:v>
                </c:pt>
                <c:pt idx="439">
                  <c:v>42534</c:v>
                </c:pt>
                <c:pt idx="440">
                  <c:v>42535</c:v>
                </c:pt>
                <c:pt idx="441">
                  <c:v>42536</c:v>
                </c:pt>
                <c:pt idx="442">
                  <c:v>42537</c:v>
                </c:pt>
                <c:pt idx="443">
                  <c:v>42538</c:v>
                </c:pt>
                <c:pt idx="444">
                  <c:v>42539</c:v>
                </c:pt>
                <c:pt idx="445">
                  <c:v>42540</c:v>
                </c:pt>
                <c:pt idx="446">
                  <c:v>42541</c:v>
                </c:pt>
                <c:pt idx="447">
                  <c:v>42542</c:v>
                </c:pt>
                <c:pt idx="448">
                  <c:v>42543</c:v>
                </c:pt>
                <c:pt idx="449">
                  <c:v>42544</c:v>
                </c:pt>
                <c:pt idx="450">
                  <c:v>42545</c:v>
                </c:pt>
                <c:pt idx="451">
                  <c:v>42546</c:v>
                </c:pt>
                <c:pt idx="452">
                  <c:v>42547</c:v>
                </c:pt>
                <c:pt idx="453">
                  <c:v>42548</c:v>
                </c:pt>
                <c:pt idx="454">
                  <c:v>42549</c:v>
                </c:pt>
                <c:pt idx="455">
                  <c:v>42550</c:v>
                </c:pt>
                <c:pt idx="456">
                  <c:v>42551</c:v>
                </c:pt>
                <c:pt idx="457">
                  <c:v>42552</c:v>
                </c:pt>
                <c:pt idx="458">
                  <c:v>42553</c:v>
                </c:pt>
                <c:pt idx="459">
                  <c:v>42554</c:v>
                </c:pt>
                <c:pt idx="460">
                  <c:v>42555</c:v>
                </c:pt>
                <c:pt idx="461">
                  <c:v>42556</c:v>
                </c:pt>
                <c:pt idx="462">
                  <c:v>42557</c:v>
                </c:pt>
                <c:pt idx="463">
                  <c:v>42558</c:v>
                </c:pt>
                <c:pt idx="464">
                  <c:v>42559</c:v>
                </c:pt>
                <c:pt idx="465">
                  <c:v>42560</c:v>
                </c:pt>
                <c:pt idx="466">
                  <c:v>42561</c:v>
                </c:pt>
                <c:pt idx="467">
                  <c:v>42562</c:v>
                </c:pt>
                <c:pt idx="468">
                  <c:v>42563</c:v>
                </c:pt>
                <c:pt idx="469">
                  <c:v>42564</c:v>
                </c:pt>
                <c:pt idx="470">
                  <c:v>42565</c:v>
                </c:pt>
                <c:pt idx="471">
                  <c:v>42566</c:v>
                </c:pt>
                <c:pt idx="472">
                  <c:v>42567</c:v>
                </c:pt>
                <c:pt idx="473">
                  <c:v>42568</c:v>
                </c:pt>
                <c:pt idx="474">
                  <c:v>42569</c:v>
                </c:pt>
                <c:pt idx="475">
                  <c:v>42570</c:v>
                </c:pt>
                <c:pt idx="476">
                  <c:v>42571</c:v>
                </c:pt>
                <c:pt idx="477">
                  <c:v>42572</c:v>
                </c:pt>
                <c:pt idx="478">
                  <c:v>42573</c:v>
                </c:pt>
                <c:pt idx="479">
                  <c:v>42574</c:v>
                </c:pt>
                <c:pt idx="480">
                  <c:v>42575</c:v>
                </c:pt>
                <c:pt idx="481">
                  <c:v>42576</c:v>
                </c:pt>
                <c:pt idx="482">
                  <c:v>42577</c:v>
                </c:pt>
                <c:pt idx="483">
                  <c:v>42578</c:v>
                </c:pt>
                <c:pt idx="484">
                  <c:v>42579</c:v>
                </c:pt>
                <c:pt idx="485">
                  <c:v>42580</c:v>
                </c:pt>
                <c:pt idx="486">
                  <c:v>42581</c:v>
                </c:pt>
                <c:pt idx="487">
                  <c:v>42582</c:v>
                </c:pt>
                <c:pt idx="488">
                  <c:v>42583</c:v>
                </c:pt>
                <c:pt idx="489">
                  <c:v>42584</c:v>
                </c:pt>
                <c:pt idx="490">
                  <c:v>42585</c:v>
                </c:pt>
                <c:pt idx="491">
                  <c:v>42586</c:v>
                </c:pt>
                <c:pt idx="492">
                  <c:v>42587</c:v>
                </c:pt>
                <c:pt idx="493">
                  <c:v>42588</c:v>
                </c:pt>
                <c:pt idx="494">
                  <c:v>42589</c:v>
                </c:pt>
                <c:pt idx="495">
                  <c:v>42590</c:v>
                </c:pt>
                <c:pt idx="496">
                  <c:v>42591</c:v>
                </c:pt>
                <c:pt idx="497">
                  <c:v>42592</c:v>
                </c:pt>
                <c:pt idx="498">
                  <c:v>42593</c:v>
                </c:pt>
                <c:pt idx="499">
                  <c:v>42594</c:v>
                </c:pt>
                <c:pt idx="500">
                  <c:v>42595</c:v>
                </c:pt>
                <c:pt idx="501">
                  <c:v>42596</c:v>
                </c:pt>
                <c:pt idx="502">
                  <c:v>42597</c:v>
                </c:pt>
                <c:pt idx="503">
                  <c:v>42598</c:v>
                </c:pt>
                <c:pt idx="504">
                  <c:v>42599</c:v>
                </c:pt>
                <c:pt idx="505">
                  <c:v>42600</c:v>
                </c:pt>
                <c:pt idx="506">
                  <c:v>42601</c:v>
                </c:pt>
                <c:pt idx="507">
                  <c:v>42602</c:v>
                </c:pt>
                <c:pt idx="508">
                  <c:v>42603</c:v>
                </c:pt>
                <c:pt idx="509">
                  <c:v>42604</c:v>
                </c:pt>
                <c:pt idx="510">
                  <c:v>42605</c:v>
                </c:pt>
                <c:pt idx="511">
                  <c:v>42606</c:v>
                </c:pt>
                <c:pt idx="512">
                  <c:v>42607</c:v>
                </c:pt>
                <c:pt idx="513">
                  <c:v>42608</c:v>
                </c:pt>
                <c:pt idx="514">
                  <c:v>42609</c:v>
                </c:pt>
                <c:pt idx="515">
                  <c:v>42610</c:v>
                </c:pt>
                <c:pt idx="516">
                  <c:v>42611</c:v>
                </c:pt>
                <c:pt idx="517">
                  <c:v>42612</c:v>
                </c:pt>
                <c:pt idx="518">
                  <c:v>42613</c:v>
                </c:pt>
                <c:pt idx="519">
                  <c:v>42614</c:v>
                </c:pt>
                <c:pt idx="520">
                  <c:v>42615</c:v>
                </c:pt>
                <c:pt idx="521">
                  <c:v>42616</c:v>
                </c:pt>
                <c:pt idx="522">
                  <c:v>42617</c:v>
                </c:pt>
                <c:pt idx="523">
                  <c:v>42618</c:v>
                </c:pt>
                <c:pt idx="524">
                  <c:v>42619</c:v>
                </c:pt>
                <c:pt idx="525">
                  <c:v>42620</c:v>
                </c:pt>
                <c:pt idx="526">
                  <c:v>42621</c:v>
                </c:pt>
                <c:pt idx="527">
                  <c:v>42622</c:v>
                </c:pt>
                <c:pt idx="528">
                  <c:v>42623</c:v>
                </c:pt>
                <c:pt idx="529">
                  <c:v>42624</c:v>
                </c:pt>
                <c:pt idx="530">
                  <c:v>42625</c:v>
                </c:pt>
                <c:pt idx="531">
                  <c:v>42626</c:v>
                </c:pt>
                <c:pt idx="532">
                  <c:v>42627</c:v>
                </c:pt>
                <c:pt idx="533">
                  <c:v>42628</c:v>
                </c:pt>
                <c:pt idx="534">
                  <c:v>42629</c:v>
                </c:pt>
                <c:pt idx="535">
                  <c:v>42630</c:v>
                </c:pt>
                <c:pt idx="536">
                  <c:v>42631</c:v>
                </c:pt>
                <c:pt idx="537">
                  <c:v>42632</c:v>
                </c:pt>
                <c:pt idx="538">
                  <c:v>42633</c:v>
                </c:pt>
                <c:pt idx="539">
                  <c:v>42634</c:v>
                </c:pt>
                <c:pt idx="540">
                  <c:v>42635</c:v>
                </c:pt>
                <c:pt idx="541">
                  <c:v>42636</c:v>
                </c:pt>
                <c:pt idx="542">
                  <c:v>42637</c:v>
                </c:pt>
                <c:pt idx="543">
                  <c:v>42638</c:v>
                </c:pt>
                <c:pt idx="544">
                  <c:v>42639</c:v>
                </c:pt>
                <c:pt idx="545">
                  <c:v>42640</c:v>
                </c:pt>
                <c:pt idx="546">
                  <c:v>42641</c:v>
                </c:pt>
                <c:pt idx="547">
                  <c:v>42642</c:v>
                </c:pt>
                <c:pt idx="548">
                  <c:v>42643</c:v>
                </c:pt>
                <c:pt idx="549">
                  <c:v>42644</c:v>
                </c:pt>
                <c:pt idx="550">
                  <c:v>42645</c:v>
                </c:pt>
                <c:pt idx="551">
                  <c:v>42646</c:v>
                </c:pt>
                <c:pt idx="552">
                  <c:v>42647</c:v>
                </c:pt>
                <c:pt idx="553">
                  <c:v>42648</c:v>
                </c:pt>
                <c:pt idx="554">
                  <c:v>42649</c:v>
                </c:pt>
                <c:pt idx="555">
                  <c:v>42650</c:v>
                </c:pt>
                <c:pt idx="556">
                  <c:v>42651</c:v>
                </c:pt>
                <c:pt idx="557">
                  <c:v>42652</c:v>
                </c:pt>
                <c:pt idx="558">
                  <c:v>42653</c:v>
                </c:pt>
                <c:pt idx="559">
                  <c:v>42654</c:v>
                </c:pt>
                <c:pt idx="560">
                  <c:v>42655</c:v>
                </c:pt>
                <c:pt idx="561">
                  <c:v>42656</c:v>
                </c:pt>
                <c:pt idx="562">
                  <c:v>42657</c:v>
                </c:pt>
                <c:pt idx="563">
                  <c:v>42658</c:v>
                </c:pt>
                <c:pt idx="564">
                  <c:v>42659</c:v>
                </c:pt>
                <c:pt idx="565">
                  <c:v>42660</c:v>
                </c:pt>
                <c:pt idx="566">
                  <c:v>42661</c:v>
                </c:pt>
                <c:pt idx="567">
                  <c:v>42662</c:v>
                </c:pt>
                <c:pt idx="568">
                  <c:v>42663</c:v>
                </c:pt>
                <c:pt idx="569">
                  <c:v>42664</c:v>
                </c:pt>
                <c:pt idx="570">
                  <c:v>42665</c:v>
                </c:pt>
                <c:pt idx="571">
                  <c:v>42666</c:v>
                </c:pt>
                <c:pt idx="572">
                  <c:v>42667</c:v>
                </c:pt>
                <c:pt idx="573">
                  <c:v>42668</c:v>
                </c:pt>
                <c:pt idx="574">
                  <c:v>42669</c:v>
                </c:pt>
                <c:pt idx="575">
                  <c:v>42670</c:v>
                </c:pt>
                <c:pt idx="576">
                  <c:v>42671</c:v>
                </c:pt>
                <c:pt idx="577">
                  <c:v>42672</c:v>
                </c:pt>
                <c:pt idx="578">
                  <c:v>42673</c:v>
                </c:pt>
                <c:pt idx="579">
                  <c:v>42674</c:v>
                </c:pt>
                <c:pt idx="580">
                  <c:v>42675</c:v>
                </c:pt>
                <c:pt idx="581">
                  <c:v>42676</c:v>
                </c:pt>
                <c:pt idx="582">
                  <c:v>42677</c:v>
                </c:pt>
                <c:pt idx="583">
                  <c:v>42678</c:v>
                </c:pt>
                <c:pt idx="584">
                  <c:v>42679</c:v>
                </c:pt>
                <c:pt idx="585">
                  <c:v>42680</c:v>
                </c:pt>
                <c:pt idx="586">
                  <c:v>42681</c:v>
                </c:pt>
                <c:pt idx="587">
                  <c:v>42682</c:v>
                </c:pt>
                <c:pt idx="588">
                  <c:v>42683</c:v>
                </c:pt>
                <c:pt idx="589">
                  <c:v>42684</c:v>
                </c:pt>
                <c:pt idx="590">
                  <c:v>42685</c:v>
                </c:pt>
                <c:pt idx="591">
                  <c:v>42686</c:v>
                </c:pt>
                <c:pt idx="592">
                  <c:v>42687</c:v>
                </c:pt>
                <c:pt idx="593">
                  <c:v>42688</c:v>
                </c:pt>
                <c:pt idx="594">
                  <c:v>42689</c:v>
                </c:pt>
                <c:pt idx="595">
                  <c:v>42690</c:v>
                </c:pt>
                <c:pt idx="596">
                  <c:v>42691</c:v>
                </c:pt>
                <c:pt idx="597">
                  <c:v>42692</c:v>
                </c:pt>
                <c:pt idx="598">
                  <c:v>42693</c:v>
                </c:pt>
                <c:pt idx="599">
                  <c:v>42694</c:v>
                </c:pt>
                <c:pt idx="600">
                  <c:v>42695</c:v>
                </c:pt>
                <c:pt idx="601">
                  <c:v>42696</c:v>
                </c:pt>
                <c:pt idx="602">
                  <c:v>42697</c:v>
                </c:pt>
                <c:pt idx="603">
                  <c:v>42698</c:v>
                </c:pt>
                <c:pt idx="604">
                  <c:v>42699</c:v>
                </c:pt>
                <c:pt idx="605">
                  <c:v>42700</c:v>
                </c:pt>
                <c:pt idx="606">
                  <c:v>42701</c:v>
                </c:pt>
                <c:pt idx="607">
                  <c:v>42702</c:v>
                </c:pt>
                <c:pt idx="608">
                  <c:v>42703</c:v>
                </c:pt>
                <c:pt idx="609">
                  <c:v>42704</c:v>
                </c:pt>
                <c:pt idx="610">
                  <c:v>42705</c:v>
                </c:pt>
                <c:pt idx="611">
                  <c:v>42706</c:v>
                </c:pt>
                <c:pt idx="612">
                  <c:v>42707</c:v>
                </c:pt>
                <c:pt idx="613">
                  <c:v>42708</c:v>
                </c:pt>
                <c:pt idx="614">
                  <c:v>42709</c:v>
                </c:pt>
                <c:pt idx="615">
                  <c:v>42710</c:v>
                </c:pt>
                <c:pt idx="616">
                  <c:v>42711</c:v>
                </c:pt>
                <c:pt idx="617">
                  <c:v>42712</c:v>
                </c:pt>
                <c:pt idx="618">
                  <c:v>42713</c:v>
                </c:pt>
                <c:pt idx="619">
                  <c:v>42714</c:v>
                </c:pt>
                <c:pt idx="620">
                  <c:v>42715</c:v>
                </c:pt>
                <c:pt idx="621">
                  <c:v>42716</c:v>
                </c:pt>
                <c:pt idx="622">
                  <c:v>42717</c:v>
                </c:pt>
                <c:pt idx="623">
                  <c:v>42718</c:v>
                </c:pt>
                <c:pt idx="624">
                  <c:v>42719</c:v>
                </c:pt>
                <c:pt idx="625">
                  <c:v>42720</c:v>
                </c:pt>
                <c:pt idx="626">
                  <c:v>42721</c:v>
                </c:pt>
                <c:pt idx="627">
                  <c:v>42722</c:v>
                </c:pt>
                <c:pt idx="628">
                  <c:v>42723</c:v>
                </c:pt>
                <c:pt idx="629">
                  <c:v>42724</c:v>
                </c:pt>
                <c:pt idx="630">
                  <c:v>42725</c:v>
                </c:pt>
                <c:pt idx="631">
                  <c:v>42726</c:v>
                </c:pt>
                <c:pt idx="632">
                  <c:v>42727</c:v>
                </c:pt>
                <c:pt idx="633">
                  <c:v>42728</c:v>
                </c:pt>
                <c:pt idx="634">
                  <c:v>42729</c:v>
                </c:pt>
                <c:pt idx="635">
                  <c:v>42730</c:v>
                </c:pt>
                <c:pt idx="636">
                  <c:v>42731</c:v>
                </c:pt>
                <c:pt idx="637">
                  <c:v>42732</c:v>
                </c:pt>
                <c:pt idx="638">
                  <c:v>42733</c:v>
                </c:pt>
                <c:pt idx="639">
                  <c:v>42734</c:v>
                </c:pt>
                <c:pt idx="640">
                  <c:v>42735</c:v>
                </c:pt>
                <c:pt idx="641">
                  <c:v>42736</c:v>
                </c:pt>
                <c:pt idx="642">
                  <c:v>42737</c:v>
                </c:pt>
                <c:pt idx="643">
                  <c:v>42738</c:v>
                </c:pt>
                <c:pt idx="644">
                  <c:v>42739</c:v>
                </c:pt>
                <c:pt idx="645">
                  <c:v>42740</c:v>
                </c:pt>
                <c:pt idx="646">
                  <c:v>42741</c:v>
                </c:pt>
                <c:pt idx="647">
                  <c:v>42742</c:v>
                </c:pt>
                <c:pt idx="648">
                  <c:v>42743</c:v>
                </c:pt>
                <c:pt idx="649">
                  <c:v>42744</c:v>
                </c:pt>
                <c:pt idx="650">
                  <c:v>42745</c:v>
                </c:pt>
                <c:pt idx="651">
                  <c:v>42746</c:v>
                </c:pt>
                <c:pt idx="652">
                  <c:v>42747</c:v>
                </c:pt>
                <c:pt idx="653">
                  <c:v>42748</c:v>
                </c:pt>
                <c:pt idx="654">
                  <c:v>42749</c:v>
                </c:pt>
                <c:pt idx="655">
                  <c:v>42750</c:v>
                </c:pt>
                <c:pt idx="656">
                  <c:v>42751</c:v>
                </c:pt>
                <c:pt idx="657">
                  <c:v>42752</c:v>
                </c:pt>
                <c:pt idx="658">
                  <c:v>42753</c:v>
                </c:pt>
                <c:pt idx="659">
                  <c:v>42754</c:v>
                </c:pt>
                <c:pt idx="660">
                  <c:v>42755</c:v>
                </c:pt>
                <c:pt idx="661">
                  <c:v>42756</c:v>
                </c:pt>
                <c:pt idx="662">
                  <c:v>42757</c:v>
                </c:pt>
                <c:pt idx="663">
                  <c:v>42758</c:v>
                </c:pt>
                <c:pt idx="664">
                  <c:v>42759</c:v>
                </c:pt>
                <c:pt idx="665">
                  <c:v>42760</c:v>
                </c:pt>
                <c:pt idx="666">
                  <c:v>42761</c:v>
                </c:pt>
                <c:pt idx="667">
                  <c:v>42762</c:v>
                </c:pt>
                <c:pt idx="668">
                  <c:v>42763</c:v>
                </c:pt>
                <c:pt idx="669">
                  <c:v>42764</c:v>
                </c:pt>
                <c:pt idx="670">
                  <c:v>42765</c:v>
                </c:pt>
                <c:pt idx="671">
                  <c:v>42766</c:v>
                </c:pt>
                <c:pt idx="672">
                  <c:v>42767</c:v>
                </c:pt>
                <c:pt idx="673">
                  <c:v>42768</c:v>
                </c:pt>
                <c:pt idx="674">
                  <c:v>42769</c:v>
                </c:pt>
                <c:pt idx="675">
                  <c:v>42770</c:v>
                </c:pt>
                <c:pt idx="676">
                  <c:v>42771</c:v>
                </c:pt>
                <c:pt idx="677">
                  <c:v>42772</c:v>
                </c:pt>
                <c:pt idx="678">
                  <c:v>42773</c:v>
                </c:pt>
                <c:pt idx="679">
                  <c:v>42774</c:v>
                </c:pt>
                <c:pt idx="680">
                  <c:v>42775</c:v>
                </c:pt>
                <c:pt idx="681">
                  <c:v>42776</c:v>
                </c:pt>
                <c:pt idx="682">
                  <c:v>42777</c:v>
                </c:pt>
                <c:pt idx="683">
                  <c:v>42778</c:v>
                </c:pt>
                <c:pt idx="684">
                  <c:v>42779</c:v>
                </c:pt>
                <c:pt idx="685">
                  <c:v>42780</c:v>
                </c:pt>
                <c:pt idx="686">
                  <c:v>42781</c:v>
                </c:pt>
                <c:pt idx="687">
                  <c:v>42782</c:v>
                </c:pt>
                <c:pt idx="688">
                  <c:v>42783</c:v>
                </c:pt>
                <c:pt idx="689">
                  <c:v>42784</c:v>
                </c:pt>
                <c:pt idx="690">
                  <c:v>42785</c:v>
                </c:pt>
                <c:pt idx="691">
                  <c:v>42786</c:v>
                </c:pt>
                <c:pt idx="692">
                  <c:v>42787</c:v>
                </c:pt>
                <c:pt idx="693">
                  <c:v>42788</c:v>
                </c:pt>
                <c:pt idx="694">
                  <c:v>42789</c:v>
                </c:pt>
                <c:pt idx="695">
                  <c:v>42790</c:v>
                </c:pt>
                <c:pt idx="696">
                  <c:v>42791</c:v>
                </c:pt>
                <c:pt idx="697">
                  <c:v>42792</c:v>
                </c:pt>
                <c:pt idx="698">
                  <c:v>42793</c:v>
                </c:pt>
                <c:pt idx="699">
                  <c:v>42794</c:v>
                </c:pt>
                <c:pt idx="700">
                  <c:v>42795</c:v>
                </c:pt>
                <c:pt idx="701">
                  <c:v>42796</c:v>
                </c:pt>
                <c:pt idx="702">
                  <c:v>42797</c:v>
                </c:pt>
                <c:pt idx="703">
                  <c:v>42798</c:v>
                </c:pt>
                <c:pt idx="704">
                  <c:v>42799</c:v>
                </c:pt>
                <c:pt idx="705">
                  <c:v>42800</c:v>
                </c:pt>
                <c:pt idx="706">
                  <c:v>42801</c:v>
                </c:pt>
                <c:pt idx="707">
                  <c:v>42802</c:v>
                </c:pt>
                <c:pt idx="708">
                  <c:v>42803</c:v>
                </c:pt>
                <c:pt idx="709">
                  <c:v>42804</c:v>
                </c:pt>
                <c:pt idx="710">
                  <c:v>42805</c:v>
                </c:pt>
                <c:pt idx="711">
                  <c:v>42806</c:v>
                </c:pt>
                <c:pt idx="712">
                  <c:v>42807</c:v>
                </c:pt>
                <c:pt idx="713">
                  <c:v>42808</c:v>
                </c:pt>
                <c:pt idx="714">
                  <c:v>42809</c:v>
                </c:pt>
                <c:pt idx="715">
                  <c:v>42810</c:v>
                </c:pt>
                <c:pt idx="716">
                  <c:v>42811</c:v>
                </c:pt>
                <c:pt idx="717">
                  <c:v>42812</c:v>
                </c:pt>
                <c:pt idx="718">
                  <c:v>42813</c:v>
                </c:pt>
                <c:pt idx="719">
                  <c:v>42814</c:v>
                </c:pt>
                <c:pt idx="720">
                  <c:v>42815</c:v>
                </c:pt>
                <c:pt idx="721">
                  <c:v>42816</c:v>
                </c:pt>
                <c:pt idx="722">
                  <c:v>42817</c:v>
                </c:pt>
                <c:pt idx="723">
                  <c:v>42818</c:v>
                </c:pt>
                <c:pt idx="724">
                  <c:v>42819</c:v>
                </c:pt>
                <c:pt idx="725">
                  <c:v>42820</c:v>
                </c:pt>
                <c:pt idx="726">
                  <c:v>42821</c:v>
                </c:pt>
                <c:pt idx="727">
                  <c:v>42822</c:v>
                </c:pt>
                <c:pt idx="728">
                  <c:v>42823</c:v>
                </c:pt>
                <c:pt idx="729">
                  <c:v>42824</c:v>
                </c:pt>
                <c:pt idx="730">
                  <c:v>42825</c:v>
                </c:pt>
                <c:pt idx="731">
                  <c:v>42826</c:v>
                </c:pt>
                <c:pt idx="732">
                  <c:v>42827</c:v>
                </c:pt>
                <c:pt idx="733">
                  <c:v>42828</c:v>
                </c:pt>
                <c:pt idx="734">
                  <c:v>42829</c:v>
                </c:pt>
                <c:pt idx="735">
                  <c:v>42830</c:v>
                </c:pt>
                <c:pt idx="736">
                  <c:v>42831</c:v>
                </c:pt>
                <c:pt idx="737">
                  <c:v>42832</c:v>
                </c:pt>
                <c:pt idx="738">
                  <c:v>42833</c:v>
                </c:pt>
                <c:pt idx="739">
                  <c:v>42834</c:v>
                </c:pt>
                <c:pt idx="740">
                  <c:v>42835</c:v>
                </c:pt>
                <c:pt idx="741">
                  <c:v>42836</c:v>
                </c:pt>
                <c:pt idx="742">
                  <c:v>42837</c:v>
                </c:pt>
                <c:pt idx="743">
                  <c:v>42838</c:v>
                </c:pt>
                <c:pt idx="744">
                  <c:v>42839</c:v>
                </c:pt>
                <c:pt idx="745">
                  <c:v>42840</c:v>
                </c:pt>
                <c:pt idx="746">
                  <c:v>42841</c:v>
                </c:pt>
                <c:pt idx="747">
                  <c:v>42842</c:v>
                </c:pt>
                <c:pt idx="748">
                  <c:v>42843</c:v>
                </c:pt>
                <c:pt idx="749">
                  <c:v>42844</c:v>
                </c:pt>
                <c:pt idx="750">
                  <c:v>42845</c:v>
                </c:pt>
                <c:pt idx="751">
                  <c:v>42846</c:v>
                </c:pt>
                <c:pt idx="752">
                  <c:v>42847</c:v>
                </c:pt>
                <c:pt idx="753">
                  <c:v>42848</c:v>
                </c:pt>
                <c:pt idx="754">
                  <c:v>42849</c:v>
                </c:pt>
                <c:pt idx="755">
                  <c:v>42850</c:v>
                </c:pt>
                <c:pt idx="756">
                  <c:v>42851</c:v>
                </c:pt>
                <c:pt idx="757">
                  <c:v>42852</c:v>
                </c:pt>
                <c:pt idx="758">
                  <c:v>42853</c:v>
                </c:pt>
                <c:pt idx="759">
                  <c:v>42854</c:v>
                </c:pt>
                <c:pt idx="760">
                  <c:v>42855</c:v>
                </c:pt>
                <c:pt idx="761">
                  <c:v>42856</c:v>
                </c:pt>
                <c:pt idx="762">
                  <c:v>42857</c:v>
                </c:pt>
                <c:pt idx="763">
                  <c:v>42858</c:v>
                </c:pt>
                <c:pt idx="764">
                  <c:v>42859</c:v>
                </c:pt>
                <c:pt idx="765">
                  <c:v>42860</c:v>
                </c:pt>
                <c:pt idx="766">
                  <c:v>42861</c:v>
                </c:pt>
                <c:pt idx="767">
                  <c:v>42862</c:v>
                </c:pt>
                <c:pt idx="768">
                  <c:v>42863</c:v>
                </c:pt>
                <c:pt idx="769">
                  <c:v>42864</c:v>
                </c:pt>
                <c:pt idx="770">
                  <c:v>42865</c:v>
                </c:pt>
                <c:pt idx="771">
                  <c:v>42866</c:v>
                </c:pt>
                <c:pt idx="772">
                  <c:v>42867</c:v>
                </c:pt>
                <c:pt idx="773">
                  <c:v>42868</c:v>
                </c:pt>
                <c:pt idx="774">
                  <c:v>42869</c:v>
                </c:pt>
                <c:pt idx="775">
                  <c:v>42870</c:v>
                </c:pt>
                <c:pt idx="776">
                  <c:v>42871</c:v>
                </c:pt>
                <c:pt idx="777">
                  <c:v>42872</c:v>
                </c:pt>
                <c:pt idx="778">
                  <c:v>42873</c:v>
                </c:pt>
                <c:pt idx="779">
                  <c:v>42874</c:v>
                </c:pt>
                <c:pt idx="780">
                  <c:v>42875</c:v>
                </c:pt>
                <c:pt idx="781">
                  <c:v>42876</c:v>
                </c:pt>
                <c:pt idx="782">
                  <c:v>42877</c:v>
                </c:pt>
                <c:pt idx="783">
                  <c:v>42878</c:v>
                </c:pt>
                <c:pt idx="784">
                  <c:v>42879</c:v>
                </c:pt>
                <c:pt idx="785">
                  <c:v>42880</c:v>
                </c:pt>
                <c:pt idx="786">
                  <c:v>42881</c:v>
                </c:pt>
                <c:pt idx="787">
                  <c:v>42882</c:v>
                </c:pt>
                <c:pt idx="788">
                  <c:v>42883</c:v>
                </c:pt>
                <c:pt idx="789">
                  <c:v>42884</c:v>
                </c:pt>
                <c:pt idx="790">
                  <c:v>42885</c:v>
                </c:pt>
                <c:pt idx="791">
                  <c:v>42886</c:v>
                </c:pt>
                <c:pt idx="792">
                  <c:v>42887</c:v>
                </c:pt>
                <c:pt idx="793">
                  <c:v>42888</c:v>
                </c:pt>
                <c:pt idx="794">
                  <c:v>42889</c:v>
                </c:pt>
                <c:pt idx="795">
                  <c:v>42890</c:v>
                </c:pt>
                <c:pt idx="796">
                  <c:v>42891</c:v>
                </c:pt>
                <c:pt idx="797">
                  <c:v>42892</c:v>
                </c:pt>
                <c:pt idx="798">
                  <c:v>42893</c:v>
                </c:pt>
                <c:pt idx="799">
                  <c:v>42894</c:v>
                </c:pt>
                <c:pt idx="800">
                  <c:v>42895</c:v>
                </c:pt>
                <c:pt idx="801">
                  <c:v>42896</c:v>
                </c:pt>
                <c:pt idx="802">
                  <c:v>42897</c:v>
                </c:pt>
                <c:pt idx="803">
                  <c:v>42898</c:v>
                </c:pt>
                <c:pt idx="804">
                  <c:v>42899</c:v>
                </c:pt>
                <c:pt idx="805">
                  <c:v>42900</c:v>
                </c:pt>
                <c:pt idx="806">
                  <c:v>42901</c:v>
                </c:pt>
                <c:pt idx="807">
                  <c:v>42902</c:v>
                </c:pt>
                <c:pt idx="808">
                  <c:v>42903</c:v>
                </c:pt>
                <c:pt idx="809">
                  <c:v>42904</c:v>
                </c:pt>
                <c:pt idx="810">
                  <c:v>42905</c:v>
                </c:pt>
                <c:pt idx="811">
                  <c:v>42906</c:v>
                </c:pt>
                <c:pt idx="812">
                  <c:v>42907</c:v>
                </c:pt>
                <c:pt idx="813">
                  <c:v>42908</c:v>
                </c:pt>
                <c:pt idx="814">
                  <c:v>42909</c:v>
                </c:pt>
                <c:pt idx="815">
                  <c:v>42910</c:v>
                </c:pt>
                <c:pt idx="816">
                  <c:v>42911</c:v>
                </c:pt>
                <c:pt idx="817">
                  <c:v>42912</c:v>
                </c:pt>
                <c:pt idx="818">
                  <c:v>42913</c:v>
                </c:pt>
                <c:pt idx="819">
                  <c:v>42914</c:v>
                </c:pt>
                <c:pt idx="820">
                  <c:v>42915</c:v>
                </c:pt>
                <c:pt idx="821">
                  <c:v>42916</c:v>
                </c:pt>
                <c:pt idx="822">
                  <c:v>42917</c:v>
                </c:pt>
                <c:pt idx="823">
                  <c:v>42918</c:v>
                </c:pt>
                <c:pt idx="824">
                  <c:v>42919</c:v>
                </c:pt>
                <c:pt idx="825">
                  <c:v>42920</c:v>
                </c:pt>
                <c:pt idx="826">
                  <c:v>42921</c:v>
                </c:pt>
                <c:pt idx="827">
                  <c:v>42922</c:v>
                </c:pt>
                <c:pt idx="828">
                  <c:v>42923</c:v>
                </c:pt>
                <c:pt idx="829">
                  <c:v>42924</c:v>
                </c:pt>
                <c:pt idx="830">
                  <c:v>42925</c:v>
                </c:pt>
                <c:pt idx="831">
                  <c:v>42926</c:v>
                </c:pt>
                <c:pt idx="832">
                  <c:v>42927</c:v>
                </c:pt>
                <c:pt idx="833">
                  <c:v>42928</c:v>
                </c:pt>
                <c:pt idx="834">
                  <c:v>42929</c:v>
                </c:pt>
                <c:pt idx="835">
                  <c:v>42930</c:v>
                </c:pt>
                <c:pt idx="836">
                  <c:v>42931</c:v>
                </c:pt>
                <c:pt idx="837">
                  <c:v>42932</c:v>
                </c:pt>
                <c:pt idx="838">
                  <c:v>42933</c:v>
                </c:pt>
                <c:pt idx="839">
                  <c:v>42934</c:v>
                </c:pt>
                <c:pt idx="840">
                  <c:v>42935</c:v>
                </c:pt>
                <c:pt idx="841">
                  <c:v>42936</c:v>
                </c:pt>
                <c:pt idx="842">
                  <c:v>42937</c:v>
                </c:pt>
                <c:pt idx="843">
                  <c:v>42938</c:v>
                </c:pt>
                <c:pt idx="844">
                  <c:v>42939</c:v>
                </c:pt>
                <c:pt idx="845">
                  <c:v>42940</c:v>
                </c:pt>
                <c:pt idx="846">
                  <c:v>42941</c:v>
                </c:pt>
                <c:pt idx="847">
                  <c:v>42942</c:v>
                </c:pt>
                <c:pt idx="848">
                  <c:v>42943</c:v>
                </c:pt>
                <c:pt idx="849">
                  <c:v>42944</c:v>
                </c:pt>
                <c:pt idx="850">
                  <c:v>42945</c:v>
                </c:pt>
                <c:pt idx="851">
                  <c:v>42946</c:v>
                </c:pt>
                <c:pt idx="852">
                  <c:v>42947</c:v>
                </c:pt>
                <c:pt idx="853">
                  <c:v>42948</c:v>
                </c:pt>
                <c:pt idx="854">
                  <c:v>42949</c:v>
                </c:pt>
                <c:pt idx="855">
                  <c:v>42950</c:v>
                </c:pt>
                <c:pt idx="856">
                  <c:v>42951</c:v>
                </c:pt>
                <c:pt idx="857">
                  <c:v>42952</c:v>
                </c:pt>
                <c:pt idx="858">
                  <c:v>42953</c:v>
                </c:pt>
                <c:pt idx="859">
                  <c:v>42954</c:v>
                </c:pt>
                <c:pt idx="860">
                  <c:v>42955</c:v>
                </c:pt>
                <c:pt idx="861">
                  <c:v>42956</c:v>
                </c:pt>
                <c:pt idx="862">
                  <c:v>42957</c:v>
                </c:pt>
                <c:pt idx="863">
                  <c:v>42958</c:v>
                </c:pt>
                <c:pt idx="864">
                  <c:v>42959</c:v>
                </c:pt>
                <c:pt idx="865">
                  <c:v>42960</c:v>
                </c:pt>
                <c:pt idx="866">
                  <c:v>42961</c:v>
                </c:pt>
                <c:pt idx="867">
                  <c:v>42962</c:v>
                </c:pt>
                <c:pt idx="868">
                  <c:v>42963</c:v>
                </c:pt>
                <c:pt idx="869">
                  <c:v>42964</c:v>
                </c:pt>
                <c:pt idx="870">
                  <c:v>42965</c:v>
                </c:pt>
                <c:pt idx="871">
                  <c:v>42966</c:v>
                </c:pt>
                <c:pt idx="872">
                  <c:v>42967</c:v>
                </c:pt>
                <c:pt idx="873">
                  <c:v>42968</c:v>
                </c:pt>
                <c:pt idx="874">
                  <c:v>42969</c:v>
                </c:pt>
                <c:pt idx="875">
                  <c:v>42970</c:v>
                </c:pt>
                <c:pt idx="876">
                  <c:v>42971</c:v>
                </c:pt>
                <c:pt idx="877">
                  <c:v>42972</c:v>
                </c:pt>
                <c:pt idx="878">
                  <c:v>42973</c:v>
                </c:pt>
                <c:pt idx="879">
                  <c:v>42974</c:v>
                </c:pt>
                <c:pt idx="880">
                  <c:v>42975</c:v>
                </c:pt>
                <c:pt idx="881">
                  <c:v>42976</c:v>
                </c:pt>
                <c:pt idx="882">
                  <c:v>42977</c:v>
                </c:pt>
                <c:pt idx="883">
                  <c:v>42978</c:v>
                </c:pt>
                <c:pt idx="884">
                  <c:v>42979</c:v>
                </c:pt>
                <c:pt idx="885">
                  <c:v>42980</c:v>
                </c:pt>
                <c:pt idx="886">
                  <c:v>42981</c:v>
                </c:pt>
                <c:pt idx="887">
                  <c:v>42982</c:v>
                </c:pt>
                <c:pt idx="888">
                  <c:v>42983</c:v>
                </c:pt>
                <c:pt idx="889">
                  <c:v>42984</c:v>
                </c:pt>
                <c:pt idx="890">
                  <c:v>42985</c:v>
                </c:pt>
                <c:pt idx="891">
                  <c:v>42986</c:v>
                </c:pt>
                <c:pt idx="892">
                  <c:v>42987</c:v>
                </c:pt>
                <c:pt idx="893">
                  <c:v>42988</c:v>
                </c:pt>
                <c:pt idx="894">
                  <c:v>42989</c:v>
                </c:pt>
                <c:pt idx="895">
                  <c:v>42990</c:v>
                </c:pt>
                <c:pt idx="896">
                  <c:v>42991</c:v>
                </c:pt>
                <c:pt idx="897">
                  <c:v>42992</c:v>
                </c:pt>
                <c:pt idx="898">
                  <c:v>42993</c:v>
                </c:pt>
                <c:pt idx="899">
                  <c:v>42994</c:v>
                </c:pt>
                <c:pt idx="900">
                  <c:v>42995</c:v>
                </c:pt>
                <c:pt idx="901">
                  <c:v>42996</c:v>
                </c:pt>
                <c:pt idx="902">
                  <c:v>42997</c:v>
                </c:pt>
                <c:pt idx="903">
                  <c:v>42998</c:v>
                </c:pt>
                <c:pt idx="904">
                  <c:v>42999</c:v>
                </c:pt>
                <c:pt idx="905">
                  <c:v>43000</c:v>
                </c:pt>
                <c:pt idx="906">
                  <c:v>43001</c:v>
                </c:pt>
                <c:pt idx="907">
                  <c:v>43002</c:v>
                </c:pt>
                <c:pt idx="908">
                  <c:v>43003</c:v>
                </c:pt>
                <c:pt idx="909">
                  <c:v>43004</c:v>
                </c:pt>
                <c:pt idx="910">
                  <c:v>43005</c:v>
                </c:pt>
                <c:pt idx="911">
                  <c:v>43006</c:v>
                </c:pt>
                <c:pt idx="912">
                  <c:v>43007</c:v>
                </c:pt>
                <c:pt idx="913">
                  <c:v>43008</c:v>
                </c:pt>
                <c:pt idx="914">
                  <c:v>43009</c:v>
                </c:pt>
                <c:pt idx="915">
                  <c:v>43010</c:v>
                </c:pt>
                <c:pt idx="916">
                  <c:v>43011</c:v>
                </c:pt>
                <c:pt idx="917">
                  <c:v>43012</c:v>
                </c:pt>
                <c:pt idx="918">
                  <c:v>43013</c:v>
                </c:pt>
                <c:pt idx="919">
                  <c:v>43014</c:v>
                </c:pt>
                <c:pt idx="920">
                  <c:v>43015</c:v>
                </c:pt>
                <c:pt idx="921">
                  <c:v>43016</c:v>
                </c:pt>
                <c:pt idx="922">
                  <c:v>43017</c:v>
                </c:pt>
                <c:pt idx="923">
                  <c:v>43018</c:v>
                </c:pt>
                <c:pt idx="924">
                  <c:v>43019</c:v>
                </c:pt>
                <c:pt idx="925">
                  <c:v>43020</c:v>
                </c:pt>
                <c:pt idx="926">
                  <c:v>43021</c:v>
                </c:pt>
                <c:pt idx="927">
                  <c:v>43022</c:v>
                </c:pt>
                <c:pt idx="928">
                  <c:v>43023</c:v>
                </c:pt>
                <c:pt idx="929">
                  <c:v>43024</c:v>
                </c:pt>
                <c:pt idx="930">
                  <c:v>43025</c:v>
                </c:pt>
                <c:pt idx="931">
                  <c:v>43026</c:v>
                </c:pt>
                <c:pt idx="932">
                  <c:v>43027</c:v>
                </c:pt>
                <c:pt idx="933">
                  <c:v>43028</c:v>
                </c:pt>
                <c:pt idx="934">
                  <c:v>43029</c:v>
                </c:pt>
                <c:pt idx="935">
                  <c:v>43030</c:v>
                </c:pt>
                <c:pt idx="936">
                  <c:v>43031</c:v>
                </c:pt>
                <c:pt idx="937">
                  <c:v>43032</c:v>
                </c:pt>
                <c:pt idx="938">
                  <c:v>43033</c:v>
                </c:pt>
                <c:pt idx="939">
                  <c:v>43034</c:v>
                </c:pt>
                <c:pt idx="940">
                  <c:v>43035</c:v>
                </c:pt>
                <c:pt idx="941">
                  <c:v>43036</c:v>
                </c:pt>
                <c:pt idx="942">
                  <c:v>43037</c:v>
                </c:pt>
                <c:pt idx="943">
                  <c:v>43038</c:v>
                </c:pt>
                <c:pt idx="944">
                  <c:v>43039</c:v>
                </c:pt>
                <c:pt idx="945">
                  <c:v>43040</c:v>
                </c:pt>
                <c:pt idx="946">
                  <c:v>43041</c:v>
                </c:pt>
                <c:pt idx="947">
                  <c:v>43042</c:v>
                </c:pt>
                <c:pt idx="948">
                  <c:v>43043</c:v>
                </c:pt>
                <c:pt idx="949">
                  <c:v>43044</c:v>
                </c:pt>
                <c:pt idx="950">
                  <c:v>43045</c:v>
                </c:pt>
                <c:pt idx="951">
                  <c:v>43046</c:v>
                </c:pt>
                <c:pt idx="952">
                  <c:v>43047</c:v>
                </c:pt>
                <c:pt idx="953">
                  <c:v>43048</c:v>
                </c:pt>
                <c:pt idx="954">
                  <c:v>43049</c:v>
                </c:pt>
                <c:pt idx="955">
                  <c:v>43050</c:v>
                </c:pt>
                <c:pt idx="956">
                  <c:v>43051</c:v>
                </c:pt>
                <c:pt idx="957">
                  <c:v>43052</c:v>
                </c:pt>
                <c:pt idx="958">
                  <c:v>43053</c:v>
                </c:pt>
                <c:pt idx="959">
                  <c:v>43054</c:v>
                </c:pt>
                <c:pt idx="960">
                  <c:v>43055</c:v>
                </c:pt>
                <c:pt idx="961">
                  <c:v>43056</c:v>
                </c:pt>
                <c:pt idx="962">
                  <c:v>43057</c:v>
                </c:pt>
                <c:pt idx="963">
                  <c:v>43058</c:v>
                </c:pt>
                <c:pt idx="964">
                  <c:v>43059</c:v>
                </c:pt>
                <c:pt idx="965">
                  <c:v>43060</c:v>
                </c:pt>
                <c:pt idx="966">
                  <c:v>43061</c:v>
                </c:pt>
                <c:pt idx="967">
                  <c:v>43062</c:v>
                </c:pt>
                <c:pt idx="968">
                  <c:v>43063</c:v>
                </c:pt>
                <c:pt idx="969">
                  <c:v>43064</c:v>
                </c:pt>
                <c:pt idx="970">
                  <c:v>43065</c:v>
                </c:pt>
                <c:pt idx="971">
                  <c:v>43066</c:v>
                </c:pt>
                <c:pt idx="972">
                  <c:v>43067</c:v>
                </c:pt>
                <c:pt idx="973">
                  <c:v>43068</c:v>
                </c:pt>
                <c:pt idx="974">
                  <c:v>43069</c:v>
                </c:pt>
                <c:pt idx="975">
                  <c:v>43070</c:v>
                </c:pt>
                <c:pt idx="976">
                  <c:v>43071</c:v>
                </c:pt>
                <c:pt idx="977">
                  <c:v>43072</c:v>
                </c:pt>
                <c:pt idx="978">
                  <c:v>43073</c:v>
                </c:pt>
                <c:pt idx="979">
                  <c:v>43074</c:v>
                </c:pt>
                <c:pt idx="980">
                  <c:v>43075</c:v>
                </c:pt>
                <c:pt idx="981">
                  <c:v>43076</c:v>
                </c:pt>
                <c:pt idx="982">
                  <c:v>43077</c:v>
                </c:pt>
                <c:pt idx="983">
                  <c:v>43078</c:v>
                </c:pt>
                <c:pt idx="984">
                  <c:v>43079</c:v>
                </c:pt>
                <c:pt idx="985">
                  <c:v>43080</c:v>
                </c:pt>
                <c:pt idx="986">
                  <c:v>43081</c:v>
                </c:pt>
                <c:pt idx="987">
                  <c:v>43082</c:v>
                </c:pt>
                <c:pt idx="988">
                  <c:v>43083</c:v>
                </c:pt>
                <c:pt idx="989">
                  <c:v>43084</c:v>
                </c:pt>
                <c:pt idx="990">
                  <c:v>43085</c:v>
                </c:pt>
                <c:pt idx="991">
                  <c:v>43086</c:v>
                </c:pt>
                <c:pt idx="992">
                  <c:v>43087</c:v>
                </c:pt>
                <c:pt idx="993">
                  <c:v>43088</c:v>
                </c:pt>
                <c:pt idx="994">
                  <c:v>43089</c:v>
                </c:pt>
                <c:pt idx="995">
                  <c:v>43090</c:v>
                </c:pt>
                <c:pt idx="996">
                  <c:v>43091</c:v>
                </c:pt>
                <c:pt idx="997">
                  <c:v>43092</c:v>
                </c:pt>
                <c:pt idx="998">
                  <c:v>43093</c:v>
                </c:pt>
                <c:pt idx="999">
                  <c:v>43094</c:v>
                </c:pt>
                <c:pt idx="1000">
                  <c:v>43095</c:v>
                </c:pt>
                <c:pt idx="1001">
                  <c:v>43096</c:v>
                </c:pt>
                <c:pt idx="1002">
                  <c:v>43097</c:v>
                </c:pt>
                <c:pt idx="1003">
                  <c:v>43098</c:v>
                </c:pt>
                <c:pt idx="1004">
                  <c:v>43099</c:v>
                </c:pt>
                <c:pt idx="1005">
                  <c:v>43100</c:v>
                </c:pt>
                <c:pt idx="1006">
                  <c:v>43101</c:v>
                </c:pt>
                <c:pt idx="1007">
                  <c:v>43102</c:v>
                </c:pt>
                <c:pt idx="1008">
                  <c:v>43103</c:v>
                </c:pt>
                <c:pt idx="1009">
                  <c:v>43104</c:v>
                </c:pt>
                <c:pt idx="1010">
                  <c:v>43105</c:v>
                </c:pt>
                <c:pt idx="1011">
                  <c:v>43106</c:v>
                </c:pt>
                <c:pt idx="1012">
                  <c:v>43107</c:v>
                </c:pt>
                <c:pt idx="1013">
                  <c:v>43108</c:v>
                </c:pt>
                <c:pt idx="1014">
                  <c:v>43109</c:v>
                </c:pt>
                <c:pt idx="1015">
                  <c:v>43110</c:v>
                </c:pt>
                <c:pt idx="1016">
                  <c:v>43111</c:v>
                </c:pt>
                <c:pt idx="1017">
                  <c:v>43112</c:v>
                </c:pt>
                <c:pt idx="1018">
                  <c:v>43113</c:v>
                </c:pt>
                <c:pt idx="1019">
                  <c:v>43114</c:v>
                </c:pt>
                <c:pt idx="1020">
                  <c:v>43115</c:v>
                </c:pt>
                <c:pt idx="1021">
                  <c:v>43116</c:v>
                </c:pt>
                <c:pt idx="1022">
                  <c:v>43117</c:v>
                </c:pt>
                <c:pt idx="1023">
                  <c:v>43118</c:v>
                </c:pt>
                <c:pt idx="1024">
                  <c:v>43119</c:v>
                </c:pt>
                <c:pt idx="1025">
                  <c:v>43120</c:v>
                </c:pt>
                <c:pt idx="1026">
                  <c:v>43121</c:v>
                </c:pt>
                <c:pt idx="1027">
                  <c:v>43122</c:v>
                </c:pt>
                <c:pt idx="1028">
                  <c:v>43123</c:v>
                </c:pt>
                <c:pt idx="1029">
                  <c:v>43124</c:v>
                </c:pt>
                <c:pt idx="1030">
                  <c:v>43125</c:v>
                </c:pt>
                <c:pt idx="1031">
                  <c:v>43126</c:v>
                </c:pt>
                <c:pt idx="1032">
                  <c:v>43127</c:v>
                </c:pt>
                <c:pt idx="1033">
                  <c:v>43128</c:v>
                </c:pt>
                <c:pt idx="1034">
                  <c:v>43129</c:v>
                </c:pt>
                <c:pt idx="1035">
                  <c:v>43130</c:v>
                </c:pt>
                <c:pt idx="1036">
                  <c:v>43131</c:v>
                </c:pt>
                <c:pt idx="1037">
                  <c:v>43132</c:v>
                </c:pt>
                <c:pt idx="1038">
                  <c:v>43133</c:v>
                </c:pt>
                <c:pt idx="1039">
                  <c:v>43134</c:v>
                </c:pt>
                <c:pt idx="1040">
                  <c:v>43135</c:v>
                </c:pt>
                <c:pt idx="1041">
                  <c:v>43136</c:v>
                </c:pt>
                <c:pt idx="1042">
                  <c:v>43137</c:v>
                </c:pt>
                <c:pt idx="1043">
                  <c:v>43138</c:v>
                </c:pt>
                <c:pt idx="1044">
                  <c:v>43139</c:v>
                </c:pt>
                <c:pt idx="1045">
                  <c:v>43140</c:v>
                </c:pt>
                <c:pt idx="1046">
                  <c:v>43141</c:v>
                </c:pt>
                <c:pt idx="1047">
                  <c:v>43142</c:v>
                </c:pt>
                <c:pt idx="1048">
                  <c:v>43143</c:v>
                </c:pt>
                <c:pt idx="1049">
                  <c:v>43144</c:v>
                </c:pt>
                <c:pt idx="1050">
                  <c:v>43145</c:v>
                </c:pt>
                <c:pt idx="1051">
                  <c:v>43146</c:v>
                </c:pt>
                <c:pt idx="1052">
                  <c:v>43147</c:v>
                </c:pt>
                <c:pt idx="1053">
                  <c:v>43148</c:v>
                </c:pt>
                <c:pt idx="1054">
                  <c:v>43149</c:v>
                </c:pt>
                <c:pt idx="1055">
                  <c:v>43150</c:v>
                </c:pt>
                <c:pt idx="1056">
                  <c:v>43151</c:v>
                </c:pt>
                <c:pt idx="1057">
                  <c:v>43152</c:v>
                </c:pt>
                <c:pt idx="1058">
                  <c:v>43153</c:v>
                </c:pt>
                <c:pt idx="1059">
                  <c:v>43154</c:v>
                </c:pt>
                <c:pt idx="1060">
                  <c:v>43155</c:v>
                </c:pt>
                <c:pt idx="1061">
                  <c:v>43156</c:v>
                </c:pt>
                <c:pt idx="1062">
                  <c:v>43157</c:v>
                </c:pt>
                <c:pt idx="1063">
                  <c:v>43158</c:v>
                </c:pt>
                <c:pt idx="1064">
                  <c:v>43159</c:v>
                </c:pt>
                <c:pt idx="1065">
                  <c:v>43160</c:v>
                </c:pt>
                <c:pt idx="1066">
                  <c:v>43161</c:v>
                </c:pt>
                <c:pt idx="1067">
                  <c:v>43162</c:v>
                </c:pt>
                <c:pt idx="1068">
                  <c:v>43163</c:v>
                </c:pt>
                <c:pt idx="1069">
                  <c:v>43164</c:v>
                </c:pt>
                <c:pt idx="1070">
                  <c:v>43165</c:v>
                </c:pt>
                <c:pt idx="1071">
                  <c:v>43166</c:v>
                </c:pt>
                <c:pt idx="1072">
                  <c:v>43167</c:v>
                </c:pt>
                <c:pt idx="1073">
                  <c:v>43168</c:v>
                </c:pt>
                <c:pt idx="1074">
                  <c:v>43169</c:v>
                </c:pt>
                <c:pt idx="1075">
                  <c:v>43170</c:v>
                </c:pt>
                <c:pt idx="1076">
                  <c:v>43171</c:v>
                </c:pt>
                <c:pt idx="1077">
                  <c:v>43172</c:v>
                </c:pt>
                <c:pt idx="1078">
                  <c:v>43173</c:v>
                </c:pt>
                <c:pt idx="1079">
                  <c:v>43174</c:v>
                </c:pt>
                <c:pt idx="1080">
                  <c:v>43175</c:v>
                </c:pt>
                <c:pt idx="1081">
                  <c:v>43176</c:v>
                </c:pt>
                <c:pt idx="1082">
                  <c:v>43177</c:v>
                </c:pt>
                <c:pt idx="1083">
                  <c:v>43178</c:v>
                </c:pt>
                <c:pt idx="1084">
                  <c:v>43179</c:v>
                </c:pt>
                <c:pt idx="1085">
                  <c:v>43180</c:v>
                </c:pt>
                <c:pt idx="1086">
                  <c:v>43181</c:v>
                </c:pt>
                <c:pt idx="1087">
                  <c:v>43182</c:v>
                </c:pt>
                <c:pt idx="1088">
                  <c:v>43183</c:v>
                </c:pt>
                <c:pt idx="1089">
                  <c:v>43184</c:v>
                </c:pt>
                <c:pt idx="1090">
                  <c:v>43185</c:v>
                </c:pt>
                <c:pt idx="1091">
                  <c:v>43186</c:v>
                </c:pt>
                <c:pt idx="1092">
                  <c:v>43187</c:v>
                </c:pt>
                <c:pt idx="1093">
                  <c:v>43188</c:v>
                </c:pt>
                <c:pt idx="1094">
                  <c:v>43189</c:v>
                </c:pt>
                <c:pt idx="1095">
                  <c:v>43190</c:v>
                </c:pt>
                <c:pt idx="1096">
                  <c:v>43191</c:v>
                </c:pt>
                <c:pt idx="1097">
                  <c:v>43192</c:v>
                </c:pt>
                <c:pt idx="1098">
                  <c:v>43193</c:v>
                </c:pt>
                <c:pt idx="1099">
                  <c:v>43194</c:v>
                </c:pt>
                <c:pt idx="1100">
                  <c:v>43195</c:v>
                </c:pt>
                <c:pt idx="1101">
                  <c:v>43196</c:v>
                </c:pt>
                <c:pt idx="1102">
                  <c:v>43197</c:v>
                </c:pt>
                <c:pt idx="1103">
                  <c:v>43198</c:v>
                </c:pt>
                <c:pt idx="1104">
                  <c:v>43199</c:v>
                </c:pt>
                <c:pt idx="1105">
                  <c:v>43200</c:v>
                </c:pt>
                <c:pt idx="1106">
                  <c:v>43201</c:v>
                </c:pt>
                <c:pt idx="1107">
                  <c:v>43202</c:v>
                </c:pt>
                <c:pt idx="1108">
                  <c:v>43203</c:v>
                </c:pt>
                <c:pt idx="1109">
                  <c:v>43204</c:v>
                </c:pt>
                <c:pt idx="1110">
                  <c:v>43205</c:v>
                </c:pt>
                <c:pt idx="1111">
                  <c:v>43206</c:v>
                </c:pt>
                <c:pt idx="1112">
                  <c:v>43207</c:v>
                </c:pt>
                <c:pt idx="1113">
                  <c:v>43208</c:v>
                </c:pt>
                <c:pt idx="1114">
                  <c:v>43209</c:v>
                </c:pt>
                <c:pt idx="1115">
                  <c:v>43210</c:v>
                </c:pt>
                <c:pt idx="1116">
                  <c:v>43211</c:v>
                </c:pt>
                <c:pt idx="1117">
                  <c:v>43212</c:v>
                </c:pt>
                <c:pt idx="1118">
                  <c:v>43213</c:v>
                </c:pt>
                <c:pt idx="1119">
                  <c:v>43214</c:v>
                </c:pt>
                <c:pt idx="1120">
                  <c:v>43215</c:v>
                </c:pt>
                <c:pt idx="1121">
                  <c:v>43216</c:v>
                </c:pt>
                <c:pt idx="1122">
                  <c:v>43217</c:v>
                </c:pt>
                <c:pt idx="1123">
                  <c:v>43218</c:v>
                </c:pt>
                <c:pt idx="1124">
                  <c:v>43219</c:v>
                </c:pt>
                <c:pt idx="1125">
                  <c:v>43220</c:v>
                </c:pt>
                <c:pt idx="1126">
                  <c:v>43221</c:v>
                </c:pt>
                <c:pt idx="1127">
                  <c:v>43222</c:v>
                </c:pt>
                <c:pt idx="1128">
                  <c:v>43223</c:v>
                </c:pt>
                <c:pt idx="1129">
                  <c:v>43224</c:v>
                </c:pt>
                <c:pt idx="1130">
                  <c:v>43225</c:v>
                </c:pt>
                <c:pt idx="1131">
                  <c:v>43226</c:v>
                </c:pt>
                <c:pt idx="1132">
                  <c:v>43227</c:v>
                </c:pt>
                <c:pt idx="1133">
                  <c:v>43228</c:v>
                </c:pt>
                <c:pt idx="1134">
                  <c:v>43229</c:v>
                </c:pt>
                <c:pt idx="1135">
                  <c:v>43230</c:v>
                </c:pt>
                <c:pt idx="1136">
                  <c:v>43231</c:v>
                </c:pt>
                <c:pt idx="1137">
                  <c:v>43232</c:v>
                </c:pt>
                <c:pt idx="1138">
                  <c:v>43233</c:v>
                </c:pt>
                <c:pt idx="1139">
                  <c:v>43234</c:v>
                </c:pt>
                <c:pt idx="1140">
                  <c:v>43235</c:v>
                </c:pt>
                <c:pt idx="1141">
                  <c:v>43236</c:v>
                </c:pt>
                <c:pt idx="1142">
                  <c:v>43237</c:v>
                </c:pt>
                <c:pt idx="1143">
                  <c:v>43238</c:v>
                </c:pt>
                <c:pt idx="1144">
                  <c:v>43239</c:v>
                </c:pt>
                <c:pt idx="1145">
                  <c:v>43240</c:v>
                </c:pt>
                <c:pt idx="1146">
                  <c:v>43241</c:v>
                </c:pt>
                <c:pt idx="1147">
                  <c:v>43242</c:v>
                </c:pt>
                <c:pt idx="1148">
                  <c:v>43243</c:v>
                </c:pt>
                <c:pt idx="1149">
                  <c:v>43244</c:v>
                </c:pt>
                <c:pt idx="1150">
                  <c:v>43245</c:v>
                </c:pt>
                <c:pt idx="1151">
                  <c:v>43246</c:v>
                </c:pt>
                <c:pt idx="1152">
                  <c:v>43247</c:v>
                </c:pt>
                <c:pt idx="1153">
                  <c:v>43248</c:v>
                </c:pt>
                <c:pt idx="1154">
                  <c:v>43249</c:v>
                </c:pt>
                <c:pt idx="1155">
                  <c:v>43250</c:v>
                </c:pt>
                <c:pt idx="1156">
                  <c:v>43251</c:v>
                </c:pt>
                <c:pt idx="1157">
                  <c:v>43252</c:v>
                </c:pt>
                <c:pt idx="1158">
                  <c:v>43253</c:v>
                </c:pt>
                <c:pt idx="1159">
                  <c:v>43254</c:v>
                </c:pt>
                <c:pt idx="1160">
                  <c:v>43255</c:v>
                </c:pt>
                <c:pt idx="1161">
                  <c:v>43256</c:v>
                </c:pt>
                <c:pt idx="1162">
                  <c:v>43257</c:v>
                </c:pt>
                <c:pt idx="1163">
                  <c:v>43258</c:v>
                </c:pt>
                <c:pt idx="1164">
                  <c:v>43259</c:v>
                </c:pt>
                <c:pt idx="1165">
                  <c:v>43260</c:v>
                </c:pt>
                <c:pt idx="1166">
                  <c:v>43261</c:v>
                </c:pt>
                <c:pt idx="1167">
                  <c:v>43262</c:v>
                </c:pt>
                <c:pt idx="1168">
                  <c:v>43263</c:v>
                </c:pt>
                <c:pt idx="1169">
                  <c:v>43264</c:v>
                </c:pt>
                <c:pt idx="1170">
                  <c:v>43265</c:v>
                </c:pt>
                <c:pt idx="1171">
                  <c:v>43266</c:v>
                </c:pt>
                <c:pt idx="1172">
                  <c:v>43267</c:v>
                </c:pt>
                <c:pt idx="1173">
                  <c:v>43268</c:v>
                </c:pt>
                <c:pt idx="1174">
                  <c:v>43269</c:v>
                </c:pt>
                <c:pt idx="1175">
                  <c:v>43270</c:v>
                </c:pt>
                <c:pt idx="1176">
                  <c:v>43271</c:v>
                </c:pt>
                <c:pt idx="1177">
                  <c:v>43272</c:v>
                </c:pt>
                <c:pt idx="1178">
                  <c:v>43273</c:v>
                </c:pt>
                <c:pt idx="1179">
                  <c:v>43274</c:v>
                </c:pt>
                <c:pt idx="1180">
                  <c:v>43275</c:v>
                </c:pt>
                <c:pt idx="1181">
                  <c:v>43276</c:v>
                </c:pt>
                <c:pt idx="1182">
                  <c:v>43277</c:v>
                </c:pt>
                <c:pt idx="1183">
                  <c:v>43278</c:v>
                </c:pt>
                <c:pt idx="1184">
                  <c:v>43279</c:v>
                </c:pt>
                <c:pt idx="1185">
                  <c:v>43280</c:v>
                </c:pt>
                <c:pt idx="1186">
                  <c:v>43281</c:v>
                </c:pt>
                <c:pt idx="1187">
                  <c:v>43282</c:v>
                </c:pt>
                <c:pt idx="1188">
                  <c:v>43283</c:v>
                </c:pt>
                <c:pt idx="1189">
                  <c:v>43284</c:v>
                </c:pt>
                <c:pt idx="1190">
                  <c:v>43285</c:v>
                </c:pt>
                <c:pt idx="1191">
                  <c:v>43286</c:v>
                </c:pt>
                <c:pt idx="1192">
                  <c:v>43287</c:v>
                </c:pt>
                <c:pt idx="1193">
                  <c:v>43288</c:v>
                </c:pt>
                <c:pt idx="1194">
                  <c:v>43289</c:v>
                </c:pt>
                <c:pt idx="1195">
                  <c:v>43290</c:v>
                </c:pt>
                <c:pt idx="1196">
                  <c:v>43291</c:v>
                </c:pt>
                <c:pt idx="1197">
                  <c:v>43292</c:v>
                </c:pt>
                <c:pt idx="1198">
                  <c:v>43293</c:v>
                </c:pt>
                <c:pt idx="1199">
                  <c:v>43294</c:v>
                </c:pt>
                <c:pt idx="1200">
                  <c:v>43295</c:v>
                </c:pt>
                <c:pt idx="1201">
                  <c:v>43296</c:v>
                </c:pt>
                <c:pt idx="1202">
                  <c:v>43297</c:v>
                </c:pt>
                <c:pt idx="1203">
                  <c:v>43298</c:v>
                </c:pt>
                <c:pt idx="1204">
                  <c:v>43299</c:v>
                </c:pt>
                <c:pt idx="1205">
                  <c:v>43300</c:v>
                </c:pt>
                <c:pt idx="1206">
                  <c:v>43301</c:v>
                </c:pt>
                <c:pt idx="1207">
                  <c:v>43302</c:v>
                </c:pt>
                <c:pt idx="1208">
                  <c:v>43303</c:v>
                </c:pt>
                <c:pt idx="1209">
                  <c:v>43304</c:v>
                </c:pt>
                <c:pt idx="1210">
                  <c:v>43305</c:v>
                </c:pt>
                <c:pt idx="1211">
                  <c:v>43306</c:v>
                </c:pt>
                <c:pt idx="1212">
                  <c:v>43307</c:v>
                </c:pt>
                <c:pt idx="1213">
                  <c:v>43308</c:v>
                </c:pt>
                <c:pt idx="1214">
                  <c:v>43309</c:v>
                </c:pt>
                <c:pt idx="1215">
                  <c:v>43310</c:v>
                </c:pt>
                <c:pt idx="1216">
                  <c:v>43311</c:v>
                </c:pt>
                <c:pt idx="1217">
                  <c:v>43312</c:v>
                </c:pt>
                <c:pt idx="1218">
                  <c:v>43313</c:v>
                </c:pt>
                <c:pt idx="1219">
                  <c:v>43314</c:v>
                </c:pt>
                <c:pt idx="1220">
                  <c:v>43315</c:v>
                </c:pt>
                <c:pt idx="1221">
                  <c:v>43316</c:v>
                </c:pt>
                <c:pt idx="1222">
                  <c:v>43317</c:v>
                </c:pt>
                <c:pt idx="1223">
                  <c:v>43318</c:v>
                </c:pt>
                <c:pt idx="1224">
                  <c:v>43319</c:v>
                </c:pt>
                <c:pt idx="1225">
                  <c:v>43320</c:v>
                </c:pt>
                <c:pt idx="1226">
                  <c:v>43321</c:v>
                </c:pt>
                <c:pt idx="1227">
                  <c:v>43322</c:v>
                </c:pt>
                <c:pt idx="1228">
                  <c:v>43323</c:v>
                </c:pt>
                <c:pt idx="1229">
                  <c:v>43324</c:v>
                </c:pt>
                <c:pt idx="1230">
                  <c:v>43325</c:v>
                </c:pt>
                <c:pt idx="1231">
                  <c:v>43326</c:v>
                </c:pt>
                <c:pt idx="1232">
                  <c:v>43327</c:v>
                </c:pt>
                <c:pt idx="1233">
                  <c:v>43328</c:v>
                </c:pt>
                <c:pt idx="1234">
                  <c:v>43329</c:v>
                </c:pt>
                <c:pt idx="1235">
                  <c:v>43330</c:v>
                </c:pt>
                <c:pt idx="1236">
                  <c:v>43331</c:v>
                </c:pt>
                <c:pt idx="1237">
                  <c:v>43332</c:v>
                </c:pt>
                <c:pt idx="1238">
                  <c:v>43333</c:v>
                </c:pt>
                <c:pt idx="1239">
                  <c:v>43334</c:v>
                </c:pt>
                <c:pt idx="1240">
                  <c:v>43335</c:v>
                </c:pt>
                <c:pt idx="1241">
                  <c:v>43336</c:v>
                </c:pt>
                <c:pt idx="1242">
                  <c:v>43337</c:v>
                </c:pt>
                <c:pt idx="1243">
                  <c:v>43338</c:v>
                </c:pt>
                <c:pt idx="1244">
                  <c:v>43339</c:v>
                </c:pt>
                <c:pt idx="1245">
                  <c:v>43340</c:v>
                </c:pt>
                <c:pt idx="1246">
                  <c:v>43341</c:v>
                </c:pt>
                <c:pt idx="1247">
                  <c:v>43342</c:v>
                </c:pt>
                <c:pt idx="1248">
                  <c:v>43343</c:v>
                </c:pt>
                <c:pt idx="1249">
                  <c:v>43344</c:v>
                </c:pt>
                <c:pt idx="1250">
                  <c:v>43345</c:v>
                </c:pt>
                <c:pt idx="1251">
                  <c:v>43346</c:v>
                </c:pt>
                <c:pt idx="1252">
                  <c:v>43347</c:v>
                </c:pt>
                <c:pt idx="1253">
                  <c:v>43348</c:v>
                </c:pt>
                <c:pt idx="1254">
                  <c:v>43349</c:v>
                </c:pt>
                <c:pt idx="1255">
                  <c:v>43350</c:v>
                </c:pt>
                <c:pt idx="1256">
                  <c:v>43351</c:v>
                </c:pt>
                <c:pt idx="1257">
                  <c:v>43352</c:v>
                </c:pt>
                <c:pt idx="1258">
                  <c:v>43353</c:v>
                </c:pt>
                <c:pt idx="1259">
                  <c:v>43354</c:v>
                </c:pt>
                <c:pt idx="1260">
                  <c:v>43355</c:v>
                </c:pt>
                <c:pt idx="1261">
                  <c:v>43356</c:v>
                </c:pt>
                <c:pt idx="1262">
                  <c:v>43357</c:v>
                </c:pt>
                <c:pt idx="1263">
                  <c:v>43358</c:v>
                </c:pt>
                <c:pt idx="1264">
                  <c:v>43359</c:v>
                </c:pt>
                <c:pt idx="1265">
                  <c:v>43360</c:v>
                </c:pt>
                <c:pt idx="1266">
                  <c:v>43361</c:v>
                </c:pt>
                <c:pt idx="1267">
                  <c:v>43362</c:v>
                </c:pt>
                <c:pt idx="1268">
                  <c:v>43363</c:v>
                </c:pt>
                <c:pt idx="1269">
                  <c:v>43364</c:v>
                </c:pt>
                <c:pt idx="1270">
                  <c:v>43365</c:v>
                </c:pt>
                <c:pt idx="1271">
                  <c:v>43366</c:v>
                </c:pt>
                <c:pt idx="1272">
                  <c:v>43367</c:v>
                </c:pt>
                <c:pt idx="1273">
                  <c:v>43368</c:v>
                </c:pt>
                <c:pt idx="1274">
                  <c:v>43369</c:v>
                </c:pt>
                <c:pt idx="1275">
                  <c:v>43370</c:v>
                </c:pt>
                <c:pt idx="1276">
                  <c:v>43371</c:v>
                </c:pt>
                <c:pt idx="1277">
                  <c:v>43372</c:v>
                </c:pt>
                <c:pt idx="1278">
                  <c:v>43373</c:v>
                </c:pt>
                <c:pt idx="1279">
                  <c:v>43374</c:v>
                </c:pt>
                <c:pt idx="1280">
                  <c:v>43375</c:v>
                </c:pt>
                <c:pt idx="1281">
                  <c:v>43376</c:v>
                </c:pt>
                <c:pt idx="1282">
                  <c:v>43377</c:v>
                </c:pt>
                <c:pt idx="1283">
                  <c:v>43378</c:v>
                </c:pt>
                <c:pt idx="1284">
                  <c:v>43379</c:v>
                </c:pt>
                <c:pt idx="1285">
                  <c:v>43380</c:v>
                </c:pt>
                <c:pt idx="1286">
                  <c:v>43381</c:v>
                </c:pt>
                <c:pt idx="1287">
                  <c:v>43382</c:v>
                </c:pt>
                <c:pt idx="1288">
                  <c:v>43383</c:v>
                </c:pt>
                <c:pt idx="1289">
                  <c:v>43384</c:v>
                </c:pt>
                <c:pt idx="1290">
                  <c:v>43385</c:v>
                </c:pt>
                <c:pt idx="1291">
                  <c:v>43386</c:v>
                </c:pt>
                <c:pt idx="1292">
                  <c:v>43387</c:v>
                </c:pt>
                <c:pt idx="1293">
                  <c:v>43388</c:v>
                </c:pt>
                <c:pt idx="1294">
                  <c:v>43389</c:v>
                </c:pt>
                <c:pt idx="1295">
                  <c:v>43390</c:v>
                </c:pt>
                <c:pt idx="1296">
                  <c:v>43391</c:v>
                </c:pt>
                <c:pt idx="1297">
                  <c:v>43392</c:v>
                </c:pt>
                <c:pt idx="1298">
                  <c:v>43393</c:v>
                </c:pt>
                <c:pt idx="1299">
                  <c:v>43394</c:v>
                </c:pt>
                <c:pt idx="1300">
                  <c:v>43395</c:v>
                </c:pt>
                <c:pt idx="1301">
                  <c:v>43396</c:v>
                </c:pt>
                <c:pt idx="1302">
                  <c:v>43397</c:v>
                </c:pt>
                <c:pt idx="1303">
                  <c:v>43398</c:v>
                </c:pt>
                <c:pt idx="1304">
                  <c:v>43399</c:v>
                </c:pt>
                <c:pt idx="1305">
                  <c:v>43400</c:v>
                </c:pt>
                <c:pt idx="1306">
                  <c:v>43401</c:v>
                </c:pt>
                <c:pt idx="1307">
                  <c:v>43402</c:v>
                </c:pt>
                <c:pt idx="1308">
                  <c:v>43403</c:v>
                </c:pt>
                <c:pt idx="1309">
                  <c:v>43404</c:v>
                </c:pt>
                <c:pt idx="1310">
                  <c:v>43405</c:v>
                </c:pt>
                <c:pt idx="1311">
                  <c:v>43406</c:v>
                </c:pt>
                <c:pt idx="1312">
                  <c:v>43407</c:v>
                </c:pt>
                <c:pt idx="1313">
                  <c:v>43408</c:v>
                </c:pt>
                <c:pt idx="1314">
                  <c:v>43409</c:v>
                </c:pt>
                <c:pt idx="1315">
                  <c:v>43410</c:v>
                </c:pt>
                <c:pt idx="1316">
                  <c:v>43411</c:v>
                </c:pt>
                <c:pt idx="1317">
                  <c:v>43412</c:v>
                </c:pt>
                <c:pt idx="1318">
                  <c:v>43413</c:v>
                </c:pt>
                <c:pt idx="1319">
                  <c:v>43414</c:v>
                </c:pt>
                <c:pt idx="1320">
                  <c:v>43415</c:v>
                </c:pt>
                <c:pt idx="1321">
                  <c:v>43416</c:v>
                </c:pt>
                <c:pt idx="1322">
                  <c:v>43417</c:v>
                </c:pt>
                <c:pt idx="1323">
                  <c:v>43418</c:v>
                </c:pt>
                <c:pt idx="1324">
                  <c:v>43419</c:v>
                </c:pt>
                <c:pt idx="1325">
                  <c:v>43420</c:v>
                </c:pt>
                <c:pt idx="1326">
                  <c:v>43421</c:v>
                </c:pt>
                <c:pt idx="1327">
                  <c:v>43422</c:v>
                </c:pt>
                <c:pt idx="1328">
                  <c:v>43423</c:v>
                </c:pt>
                <c:pt idx="1329">
                  <c:v>43424</c:v>
                </c:pt>
                <c:pt idx="1330">
                  <c:v>43425</c:v>
                </c:pt>
                <c:pt idx="1331">
                  <c:v>43426</c:v>
                </c:pt>
                <c:pt idx="1332">
                  <c:v>43427</c:v>
                </c:pt>
                <c:pt idx="1333">
                  <c:v>43428</c:v>
                </c:pt>
                <c:pt idx="1334">
                  <c:v>43429</c:v>
                </c:pt>
                <c:pt idx="1335">
                  <c:v>43430</c:v>
                </c:pt>
                <c:pt idx="1336">
                  <c:v>43431</c:v>
                </c:pt>
                <c:pt idx="1337">
                  <c:v>43432</c:v>
                </c:pt>
                <c:pt idx="1338">
                  <c:v>43433</c:v>
                </c:pt>
                <c:pt idx="1339">
                  <c:v>43434</c:v>
                </c:pt>
                <c:pt idx="1340">
                  <c:v>43435</c:v>
                </c:pt>
                <c:pt idx="1341">
                  <c:v>43436</c:v>
                </c:pt>
                <c:pt idx="1342">
                  <c:v>43437</c:v>
                </c:pt>
                <c:pt idx="1343">
                  <c:v>43438</c:v>
                </c:pt>
                <c:pt idx="1344">
                  <c:v>43439</c:v>
                </c:pt>
                <c:pt idx="1345">
                  <c:v>43440</c:v>
                </c:pt>
                <c:pt idx="1346">
                  <c:v>43441</c:v>
                </c:pt>
                <c:pt idx="1347">
                  <c:v>43442</c:v>
                </c:pt>
                <c:pt idx="1348">
                  <c:v>43443</c:v>
                </c:pt>
                <c:pt idx="1349">
                  <c:v>43444</c:v>
                </c:pt>
                <c:pt idx="1350">
                  <c:v>43445</c:v>
                </c:pt>
                <c:pt idx="1351">
                  <c:v>43446</c:v>
                </c:pt>
                <c:pt idx="1352">
                  <c:v>43447</c:v>
                </c:pt>
                <c:pt idx="1353">
                  <c:v>43448</c:v>
                </c:pt>
                <c:pt idx="1354">
                  <c:v>43449</c:v>
                </c:pt>
                <c:pt idx="1355">
                  <c:v>43450</c:v>
                </c:pt>
                <c:pt idx="1356">
                  <c:v>43451</c:v>
                </c:pt>
                <c:pt idx="1357">
                  <c:v>43452</c:v>
                </c:pt>
                <c:pt idx="1358">
                  <c:v>43453</c:v>
                </c:pt>
                <c:pt idx="1359">
                  <c:v>43454</c:v>
                </c:pt>
                <c:pt idx="1360">
                  <c:v>43455</c:v>
                </c:pt>
                <c:pt idx="1361">
                  <c:v>43456</c:v>
                </c:pt>
                <c:pt idx="1362">
                  <c:v>43457</c:v>
                </c:pt>
                <c:pt idx="1363">
                  <c:v>43458</c:v>
                </c:pt>
                <c:pt idx="1364">
                  <c:v>43459</c:v>
                </c:pt>
                <c:pt idx="1365">
                  <c:v>43460</c:v>
                </c:pt>
                <c:pt idx="1366">
                  <c:v>43461</c:v>
                </c:pt>
                <c:pt idx="1367">
                  <c:v>43462</c:v>
                </c:pt>
                <c:pt idx="1368">
                  <c:v>43463</c:v>
                </c:pt>
                <c:pt idx="1369">
                  <c:v>43464</c:v>
                </c:pt>
                <c:pt idx="1370">
                  <c:v>43465</c:v>
                </c:pt>
                <c:pt idx="1371">
                  <c:v>43466</c:v>
                </c:pt>
                <c:pt idx="1372">
                  <c:v>43467</c:v>
                </c:pt>
                <c:pt idx="1373">
                  <c:v>43468</c:v>
                </c:pt>
                <c:pt idx="1374">
                  <c:v>43469</c:v>
                </c:pt>
                <c:pt idx="1375">
                  <c:v>43470</c:v>
                </c:pt>
                <c:pt idx="1376">
                  <c:v>43471</c:v>
                </c:pt>
                <c:pt idx="1377">
                  <c:v>43472</c:v>
                </c:pt>
                <c:pt idx="1378">
                  <c:v>43473</c:v>
                </c:pt>
                <c:pt idx="1379">
                  <c:v>43474</c:v>
                </c:pt>
                <c:pt idx="1380">
                  <c:v>43475</c:v>
                </c:pt>
                <c:pt idx="1381">
                  <c:v>43476</c:v>
                </c:pt>
                <c:pt idx="1382">
                  <c:v>43477</c:v>
                </c:pt>
                <c:pt idx="1383">
                  <c:v>43478</c:v>
                </c:pt>
                <c:pt idx="1384">
                  <c:v>43479</c:v>
                </c:pt>
                <c:pt idx="1385">
                  <c:v>43480</c:v>
                </c:pt>
                <c:pt idx="1386">
                  <c:v>43481</c:v>
                </c:pt>
                <c:pt idx="1387">
                  <c:v>43482</c:v>
                </c:pt>
                <c:pt idx="1388">
                  <c:v>43483</c:v>
                </c:pt>
                <c:pt idx="1389">
                  <c:v>43484</c:v>
                </c:pt>
                <c:pt idx="1390">
                  <c:v>43485</c:v>
                </c:pt>
                <c:pt idx="1391">
                  <c:v>43486</c:v>
                </c:pt>
                <c:pt idx="1392">
                  <c:v>43487</c:v>
                </c:pt>
                <c:pt idx="1393">
                  <c:v>43488</c:v>
                </c:pt>
                <c:pt idx="1394">
                  <c:v>43489</c:v>
                </c:pt>
                <c:pt idx="1395">
                  <c:v>43490</c:v>
                </c:pt>
                <c:pt idx="1396">
                  <c:v>43491</c:v>
                </c:pt>
                <c:pt idx="1397">
                  <c:v>43492</c:v>
                </c:pt>
                <c:pt idx="1398">
                  <c:v>43493</c:v>
                </c:pt>
                <c:pt idx="1399">
                  <c:v>43494</c:v>
                </c:pt>
                <c:pt idx="1400">
                  <c:v>43495</c:v>
                </c:pt>
                <c:pt idx="1401">
                  <c:v>43496</c:v>
                </c:pt>
                <c:pt idx="1402">
                  <c:v>43497</c:v>
                </c:pt>
                <c:pt idx="1403">
                  <c:v>43498</c:v>
                </c:pt>
                <c:pt idx="1404">
                  <c:v>43499</c:v>
                </c:pt>
                <c:pt idx="1405">
                  <c:v>43500</c:v>
                </c:pt>
                <c:pt idx="1406">
                  <c:v>43501</c:v>
                </c:pt>
                <c:pt idx="1407">
                  <c:v>43502</c:v>
                </c:pt>
                <c:pt idx="1408">
                  <c:v>43503</c:v>
                </c:pt>
                <c:pt idx="1409">
                  <c:v>43504</c:v>
                </c:pt>
                <c:pt idx="1410">
                  <c:v>43505</c:v>
                </c:pt>
                <c:pt idx="1411">
                  <c:v>43506</c:v>
                </c:pt>
                <c:pt idx="1412">
                  <c:v>43507</c:v>
                </c:pt>
                <c:pt idx="1413">
                  <c:v>43508</c:v>
                </c:pt>
                <c:pt idx="1414">
                  <c:v>43509</c:v>
                </c:pt>
                <c:pt idx="1415">
                  <c:v>43510</c:v>
                </c:pt>
                <c:pt idx="1416">
                  <c:v>43511</c:v>
                </c:pt>
                <c:pt idx="1417">
                  <c:v>43512</c:v>
                </c:pt>
                <c:pt idx="1418">
                  <c:v>43513</c:v>
                </c:pt>
                <c:pt idx="1419">
                  <c:v>43514</c:v>
                </c:pt>
                <c:pt idx="1420">
                  <c:v>43515</c:v>
                </c:pt>
                <c:pt idx="1421">
                  <c:v>43516</c:v>
                </c:pt>
                <c:pt idx="1422">
                  <c:v>43517</c:v>
                </c:pt>
                <c:pt idx="1423">
                  <c:v>43518</c:v>
                </c:pt>
                <c:pt idx="1424">
                  <c:v>43519</c:v>
                </c:pt>
                <c:pt idx="1425">
                  <c:v>43520</c:v>
                </c:pt>
                <c:pt idx="1426">
                  <c:v>43521</c:v>
                </c:pt>
                <c:pt idx="1427">
                  <c:v>43522</c:v>
                </c:pt>
                <c:pt idx="1428">
                  <c:v>43523</c:v>
                </c:pt>
                <c:pt idx="1429">
                  <c:v>43524</c:v>
                </c:pt>
                <c:pt idx="1430">
                  <c:v>43525</c:v>
                </c:pt>
                <c:pt idx="1431">
                  <c:v>43526</c:v>
                </c:pt>
                <c:pt idx="1432">
                  <c:v>43527</c:v>
                </c:pt>
                <c:pt idx="1433">
                  <c:v>43528</c:v>
                </c:pt>
                <c:pt idx="1434">
                  <c:v>43529</c:v>
                </c:pt>
                <c:pt idx="1435">
                  <c:v>43530</c:v>
                </c:pt>
                <c:pt idx="1436">
                  <c:v>43531</c:v>
                </c:pt>
                <c:pt idx="1437">
                  <c:v>43532</c:v>
                </c:pt>
                <c:pt idx="1438">
                  <c:v>43533</c:v>
                </c:pt>
                <c:pt idx="1439">
                  <c:v>43534</c:v>
                </c:pt>
                <c:pt idx="1440">
                  <c:v>43535</c:v>
                </c:pt>
                <c:pt idx="1441">
                  <c:v>43536</c:v>
                </c:pt>
                <c:pt idx="1442">
                  <c:v>43537</c:v>
                </c:pt>
                <c:pt idx="1443">
                  <c:v>43538</c:v>
                </c:pt>
                <c:pt idx="1444">
                  <c:v>43539</c:v>
                </c:pt>
                <c:pt idx="1445">
                  <c:v>43540</c:v>
                </c:pt>
                <c:pt idx="1446">
                  <c:v>43541</c:v>
                </c:pt>
                <c:pt idx="1447">
                  <c:v>43542</c:v>
                </c:pt>
                <c:pt idx="1448">
                  <c:v>43543</c:v>
                </c:pt>
                <c:pt idx="1449">
                  <c:v>43544</c:v>
                </c:pt>
                <c:pt idx="1450">
                  <c:v>43545</c:v>
                </c:pt>
                <c:pt idx="1451">
                  <c:v>43546</c:v>
                </c:pt>
                <c:pt idx="1452">
                  <c:v>43547</c:v>
                </c:pt>
                <c:pt idx="1453">
                  <c:v>43548</c:v>
                </c:pt>
                <c:pt idx="1454">
                  <c:v>43549</c:v>
                </c:pt>
                <c:pt idx="1455">
                  <c:v>43550</c:v>
                </c:pt>
                <c:pt idx="1456">
                  <c:v>43551</c:v>
                </c:pt>
                <c:pt idx="1457">
                  <c:v>43552</c:v>
                </c:pt>
                <c:pt idx="1458">
                  <c:v>43553</c:v>
                </c:pt>
                <c:pt idx="1459">
                  <c:v>43554</c:v>
                </c:pt>
                <c:pt idx="1460">
                  <c:v>43555</c:v>
                </c:pt>
                <c:pt idx="1461">
                  <c:v>43556</c:v>
                </c:pt>
                <c:pt idx="1462">
                  <c:v>43557</c:v>
                </c:pt>
                <c:pt idx="1463">
                  <c:v>43558</c:v>
                </c:pt>
                <c:pt idx="1464">
                  <c:v>43559</c:v>
                </c:pt>
                <c:pt idx="1465">
                  <c:v>43560</c:v>
                </c:pt>
                <c:pt idx="1466">
                  <c:v>43561</c:v>
                </c:pt>
                <c:pt idx="1467">
                  <c:v>43562</c:v>
                </c:pt>
                <c:pt idx="1468">
                  <c:v>43563</c:v>
                </c:pt>
                <c:pt idx="1469">
                  <c:v>43564</c:v>
                </c:pt>
                <c:pt idx="1470">
                  <c:v>43565</c:v>
                </c:pt>
                <c:pt idx="1471">
                  <c:v>43566</c:v>
                </c:pt>
                <c:pt idx="1472">
                  <c:v>43567</c:v>
                </c:pt>
                <c:pt idx="1473">
                  <c:v>43568</c:v>
                </c:pt>
                <c:pt idx="1474">
                  <c:v>43569</c:v>
                </c:pt>
                <c:pt idx="1475">
                  <c:v>43570</c:v>
                </c:pt>
                <c:pt idx="1476">
                  <c:v>43571</c:v>
                </c:pt>
                <c:pt idx="1477">
                  <c:v>43572</c:v>
                </c:pt>
                <c:pt idx="1478">
                  <c:v>43573</c:v>
                </c:pt>
                <c:pt idx="1479">
                  <c:v>43574</c:v>
                </c:pt>
                <c:pt idx="1480">
                  <c:v>43575</c:v>
                </c:pt>
                <c:pt idx="1481">
                  <c:v>43576</c:v>
                </c:pt>
                <c:pt idx="1482">
                  <c:v>43577</c:v>
                </c:pt>
                <c:pt idx="1483">
                  <c:v>43578</c:v>
                </c:pt>
                <c:pt idx="1484">
                  <c:v>43579</c:v>
                </c:pt>
                <c:pt idx="1485">
                  <c:v>43580</c:v>
                </c:pt>
                <c:pt idx="1486">
                  <c:v>43581</c:v>
                </c:pt>
                <c:pt idx="1487">
                  <c:v>43582</c:v>
                </c:pt>
                <c:pt idx="1488">
                  <c:v>43583</c:v>
                </c:pt>
                <c:pt idx="1489">
                  <c:v>43584</c:v>
                </c:pt>
                <c:pt idx="1490">
                  <c:v>43585</c:v>
                </c:pt>
                <c:pt idx="1491">
                  <c:v>43586</c:v>
                </c:pt>
                <c:pt idx="1492">
                  <c:v>43587</c:v>
                </c:pt>
                <c:pt idx="1493">
                  <c:v>43588</c:v>
                </c:pt>
                <c:pt idx="1494">
                  <c:v>43589</c:v>
                </c:pt>
                <c:pt idx="1495">
                  <c:v>43590</c:v>
                </c:pt>
                <c:pt idx="1496">
                  <c:v>43591</c:v>
                </c:pt>
                <c:pt idx="1497">
                  <c:v>43592</c:v>
                </c:pt>
                <c:pt idx="1498">
                  <c:v>43593</c:v>
                </c:pt>
                <c:pt idx="1499">
                  <c:v>43594</c:v>
                </c:pt>
                <c:pt idx="1500">
                  <c:v>43595</c:v>
                </c:pt>
                <c:pt idx="1501">
                  <c:v>43596</c:v>
                </c:pt>
                <c:pt idx="1502">
                  <c:v>43597</c:v>
                </c:pt>
                <c:pt idx="1503">
                  <c:v>43598</c:v>
                </c:pt>
                <c:pt idx="1504">
                  <c:v>43599</c:v>
                </c:pt>
                <c:pt idx="1505">
                  <c:v>43600</c:v>
                </c:pt>
                <c:pt idx="1506">
                  <c:v>43601</c:v>
                </c:pt>
                <c:pt idx="1507">
                  <c:v>43602</c:v>
                </c:pt>
                <c:pt idx="1508">
                  <c:v>43603</c:v>
                </c:pt>
                <c:pt idx="1509">
                  <c:v>43604</c:v>
                </c:pt>
                <c:pt idx="1510">
                  <c:v>43605</c:v>
                </c:pt>
                <c:pt idx="1511">
                  <c:v>43606</c:v>
                </c:pt>
                <c:pt idx="1512">
                  <c:v>43607</c:v>
                </c:pt>
                <c:pt idx="1513">
                  <c:v>43608</c:v>
                </c:pt>
                <c:pt idx="1514">
                  <c:v>43609</c:v>
                </c:pt>
                <c:pt idx="1515">
                  <c:v>43610</c:v>
                </c:pt>
                <c:pt idx="1516">
                  <c:v>43611</c:v>
                </c:pt>
                <c:pt idx="1517">
                  <c:v>43612</c:v>
                </c:pt>
                <c:pt idx="1518">
                  <c:v>43613</c:v>
                </c:pt>
                <c:pt idx="1519">
                  <c:v>43614</c:v>
                </c:pt>
                <c:pt idx="1520">
                  <c:v>43615</c:v>
                </c:pt>
                <c:pt idx="1521">
                  <c:v>43616</c:v>
                </c:pt>
                <c:pt idx="1522">
                  <c:v>43617</c:v>
                </c:pt>
                <c:pt idx="1523">
                  <c:v>43618</c:v>
                </c:pt>
                <c:pt idx="1524">
                  <c:v>43619</c:v>
                </c:pt>
                <c:pt idx="1525">
                  <c:v>43620</c:v>
                </c:pt>
                <c:pt idx="1526">
                  <c:v>43621</c:v>
                </c:pt>
                <c:pt idx="1527">
                  <c:v>43622</c:v>
                </c:pt>
                <c:pt idx="1528">
                  <c:v>43623</c:v>
                </c:pt>
                <c:pt idx="1529">
                  <c:v>43624</c:v>
                </c:pt>
                <c:pt idx="1530">
                  <c:v>43625</c:v>
                </c:pt>
                <c:pt idx="1531">
                  <c:v>43626</c:v>
                </c:pt>
                <c:pt idx="1532">
                  <c:v>43627</c:v>
                </c:pt>
                <c:pt idx="1533">
                  <c:v>43628</c:v>
                </c:pt>
                <c:pt idx="1534">
                  <c:v>43629</c:v>
                </c:pt>
                <c:pt idx="1535">
                  <c:v>43630</c:v>
                </c:pt>
                <c:pt idx="1536">
                  <c:v>43631</c:v>
                </c:pt>
                <c:pt idx="1537">
                  <c:v>43632</c:v>
                </c:pt>
                <c:pt idx="1538">
                  <c:v>43633</c:v>
                </c:pt>
                <c:pt idx="1539">
                  <c:v>43634</c:v>
                </c:pt>
                <c:pt idx="1540">
                  <c:v>43635</c:v>
                </c:pt>
                <c:pt idx="1541">
                  <c:v>43636</c:v>
                </c:pt>
                <c:pt idx="1542">
                  <c:v>43637</c:v>
                </c:pt>
                <c:pt idx="1543">
                  <c:v>43638</c:v>
                </c:pt>
                <c:pt idx="1544">
                  <c:v>43639</c:v>
                </c:pt>
                <c:pt idx="1545">
                  <c:v>43640</c:v>
                </c:pt>
                <c:pt idx="1546">
                  <c:v>43641</c:v>
                </c:pt>
                <c:pt idx="1547">
                  <c:v>43642</c:v>
                </c:pt>
                <c:pt idx="1548">
                  <c:v>43643</c:v>
                </c:pt>
                <c:pt idx="1549">
                  <c:v>43644</c:v>
                </c:pt>
                <c:pt idx="1550">
                  <c:v>43645</c:v>
                </c:pt>
                <c:pt idx="1551">
                  <c:v>43646</c:v>
                </c:pt>
                <c:pt idx="1552">
                  <c:v>43647</c:v>
                </c:pt>
                <c:pt idx="1553">
                  <c:v>43648</c:v>
                </c:pt>
                <c:pt idx="1554">
                  <c:v>43649</c:v>
                </c:pt>
                <c:pt idx="1555">
                  <c:v>43650</c:v>
                </c:pt>
                <c:pt idx="1556">
                  <c:v>43651</c:v>
                </c:pt>
                <c:pt idx="1557">
                  <c:v>43652</c:v>
                </c:pt>
                <c:pt idx="1558">
                  <c:v>43653</c:v>
                </c:pt>
                <c:pt idx="1559">
                  <c:v>43654</c:v>
                </c:pt>
                <c:pt idx="1560">
                  <c:v>43655</c:v>
                </c:pt>
                <c:pt idx="1561">
                  <c:v>43656</c:v>
                </c:pt>
                <c:pt idx="1562">
                  <c:v>43657</c:v>
                </c:pt>
                <c:pt idx="1563">
                  <c:v>43658</c:v>
                </c:pt>
                <c:pt idx="1564">
                  <c:v>43659</c:v>
                </c:pt>
                <c:pt idx="1565">
                  <c:v>43660</c:v>
                </c:pt>
                <c:pt idx="1566">
                  <c:v>43661</c:v>
                </c:pt>
                <c:pt idx="1567">
                  <c:v>43662</c:v>
                </c:pt>
                <c:pt idx="1568">
                  <c:v>43663</c:v>
                </c:pt>
                <c:pt idx="1569">
                  <c:v>43664</c:v>
                </c:pt>
                <c:pt idx="1570">
                  <c:v>43665</c:v>
                </c:pt>
                <c:pt idx="1571">
                  <c:v>43666</c:v>
                </c:pt>
                <c:pt idx="1572">
                  <c:v>43667</c:v>
                </c:pt>
                <c:pt idx="1573">
                  <c:v>43668</c:v>
                </c:pt>
                <c:pt idx="1574">
                  <c:v>43669</c:v>
                </c:pt>
                <c:pt idx="1575">
                  <c:v>43670</c:v>
                </c:pt>
                <c:pt idx="1576">
                  <c:v>43671</c:v>
                </c:pt>
                <c:pt idx="1577">
                  <c:v>43672</c:v>
                </c:pt>
                <c:pt idx="1578">
                  <c:v>43673</c:v>
                </c:pt>
                <c:pt idx="1579">
                  <c:v>43674</c:v>
                </c:pt>
                <c:pt idx="1580">
                  <c:v>43675</c:v>
                </c:pt>
                <c:pt idx="1581">
                  <c:v>43676</c:v>
                </c:pt>
                <c:pt idx="1582">
                  <c:v>43677</c:v>
                </c:pt>
                <c:pt idx="1583">
                  <c:v>43678</c:v>
                </c:pt>
                <c:pt idx="1584">
                  <c:v>43679</c:v>
                </c:pt>
                <c:pt idx="1585">
                  <c:v>43680</c:v>
                </c:pt>
                <c:pt idx="1586">
                  <c:v>43681</c:v>
                </c:pt>
                <c:pt idx="1587">
                  <c:v>43682</c:v>
                </c:pt>
                <c:pt idx="1588">
                  <c:v>43683</c:v>
                </c:pt>
                <c:pt idx="1589">
                  <c:v>43684</c:v>
                </c:pt>
                <c:pt idx="1590">
                  <c:v>43685</c:v>
                </c:pt>
                <c:pt idx="1591">
                  <c:v>43686</c:v>
                </c:pt>
                <c:pt idx="1592">
                  <c:v>43687</c:v>
                </c:pt>
                <c:pt idx="1593">
                  <c:v>43688</c:v>
                </c:pt>
                <c:pt idx="1594">
                  <c:v>43689</c:v>
                </c:pt>
                <c:pt idx="1595">
                  <c:v>43690</c:v>
                </c:pt>
                <c:pt idx="1596">
                  <c:v>43691</c:v>
                </c:pt>
                <c:pt idx="1597">
                  <c:v>43692</c:v>
                </c:pt>
                <c:pt idx="1598">
                  <c:v>43693</c:v>
                </c:pt>
                <c:pt idx="1599">
                  <c:v>43694</c:v>
                </c:pt>
                <c:pt idx="1600">
                  <c:v>43695</c:v>
                </c:pt>
                <c:pt idx="1601">
                  <c:v>43696</c:v>
                </c:pt>
                <c:pt idx="1602">
                  <c:v>43697</c:v>
                </c:pt>
                <c:pt idx="1603">
                  <c:v>43698</c:v>
                </c:pt>
                <c:pt idx="1604">
                  <c:v>43699</c:v>
                </c:pt>
              </c:numCache>
            </c:numRef>
          </c:cat>
          <c:val>
            <c:numRef>
              <c:f>Sheet1!$F$2:$F$1606</c:f>
              <c:numCache>
                <c:formatCode>General</c:formatCode>
                <c:ptCount val="1605"/>
                <c:pt idx="0">
                  <c:v>1.5</c:v>
                </c:pt>
                <c:pt idx="1">
                  <c:v>1.5</c:v>
                </c:pt>
                <c:pt idx="2">
                  <c:v>1.5</c:v>
                </c:pt>
                <c:pt idx="3">
                  <c:v>1.5</c:v>
                </c:pt>
                <c:pt idx="4">
                  <c:v>1.5</c:v>
                </c:pt>
                <c:pt idx="5">
                  <c:v>1.5</c:v>
                </c:pt>
                <c:pt idx="6">
                  <c:v>1.5</c:v>
                </c:pt>
                <c:pt idx="7">
                  <c:v>1.5</c:v>
                </c:pt>
                <c:pt idx="8">
                  <c:v>1.5</c:v>
                </c:pt>
                <c:pt idx="9">
                  <c:v>1.5</c:v>
                </c:pt>
                <c:pt idx="10">
                  <c:v>1.5</c:v>
                </c:pt>
                <c:pt idx="11">
                  <c:v>1.5</c:v>
                </c:pt>
                <c:pt idx="12">
                  <c:v>1.5</c:v>
                </c:pt>
                <c:pt idx="13">
                  <c:v>1.5</c:v>
                </c:pt>
                <c:pt idx="14">
                  <c:v>1.5</c:v>
                </c:pt>
                <c:pt idx="15">
                  <c:v>1.5</c:v>
                </c:pt>
                <c:pt idx="16">
                  <c:v>1.5</c:v>
                </c:pt>
                <c:pt idx="17">
                  <c:v>1.5</c:v>
                </c:pt>
                <c:pt idx="18">
                  <c:v>1.5</c:v>
                </c:pt>
                <c:pt idx="19">
                  <c:v>1.5</c:v>
                </c:pt>
                <c:pt idx="20">
                  <c:v>1.5</c:v>
                </c:pt>
                <c:pt idx="21">
                  <c:v>1.5</c:v>
                </c:pt>
                <c:pt idx="22">
                  <c:v>1.5</c:v>
                </c:pt>
                <c:pt idx="23">
                  <c:v>1.5</c:v>
                </c:pt>
                <c:pt idx="24">
                  <c:v>1.5</c:v>
                </c:pt>
                <c:pt idx="25">
                  <c:v>1.5</c:v>
                </c:pt>
                <c:pt idx="26">
                  <c:v>1.5</c:v>
                </c:pt>
                <c:pt idx="27">
                  <c:v>1.5</c:v>
                </c:pt>
                <c:pt idx="28">
                  <c:v>1.5</c:v>
                </c:pt>
                <c:pt idx="29">
                  <c:v>1.5</c:v>
                </c:pt>
                <c:pt idx="30">
                  <c:v>1.5</c:v>
                </c:pt>
                <c:pt idx="31">
                  <c:v>1.5</c:v>
                </c:pt>
                <c:pt idx="32">
                  <c:v>1.5</c:v>
                </c:pt>
                <c:pt idx="33">
                  <c:v>1.5</c:v>
                </c:pt>
                <c:pt idx="34">
                  <c:v>1.5</c:v>
                </c:pt>
                <c:pt idx="35">
                  <c:v>1.5</c:v>
                </c:pt>
                <c:pt idx="36">
                  <c:v>1.5</c:v>
                </c:pt>
                <c:pt idx="37">
                  <c:v>1.5</c:v>
                </c:pt>
                <c:pt idx="38">
                  <c:v>1.5</c:v>
                </c:pt>
                <c:pt idx="39">
                  <c:v>1.5</c:v>
                </c:pt>
                <c:pt idx="40">
                  <c:v>1.5</c:v>
                </c:pt>
                <c:pt idx="41">
                  <c:v>1.5</c:v>
                </c:pt>
                <c:pt idx="42">
                  <c:v>1.5</c:v>
                </c:pt>
                <c:pt idx="43">
                  <c:v>1.5</c:v>
                </c:pt>
                <c:pt idx="44">
                  <c:v>1.5</c:v>
                </c:pt>
                <c:pt idx="45">
                  <c:v>1.5</c:v>
                </c:pt>
                <c:pt idx="46">
                  <c:v>1.5</c:v>
                </c:pt>
                <c:pt idx="47">
                  <c:v>1.5</c:v>
                </c:pt>
                <c:pt idx="48">
                  <c:v>1.5</c:v>
                </c:pt>
                <c:pt idx="49">
                  <c:v>1.5</c:v>
                </c:pt>
                <c:pt idx="50">
                  <c:v>1.5</c:v>
                </c:pt>
                <c:pt idx="51">
                  <c:v>1.5</c:v>
                </c:pt>
                <c:pt idx="52">
                  <c:v>1.5</c:v>
                </c:pt>
                <c:pt idx="53">
                  <c:v>1.5</c:v>
                </c:pt>
                <c:pt idx="54">
                  <c:v>1.5</c:v>
                </c:pt>
                <c:pt idx="55">
                  <c:v>1.5</c:v>
                </c:pt>
                <c:pt idx="56">
                  <c:v>1.5</c:v>
                </c:pt>
                <c:pt idx="57">
                  <c:v>1.5</c:v>
                </c:pt>
                <c:pt idx="58">
                  <c:v>1.5</c:v>
                </c:pt>
                <c:pt idx="59">
                  <c:v>1.5</c:v>
                </c:pt>
                <c:pt idx="60">
                  <c:v>1.5</c:v>
                </c:pt>
                <c:pt idx="61">
                  <c:v>1.5</c:v>
                </c:pt>
                <c:pt idx="62">
                  <c:v>1.5</c:v>
                </c:pt>
                <c:pt idx="63">
                  <c:v>1.5</c:v>
                </c:pt>
                <c:pt idx="64">
                  <c:v>1.5</c:v>
                </c:pt>
                <c:pt idx="65">
                  <c:v>1.5</c:v>
                </c:pt>
                <c:pt idx="66">
                  <c:v>1.5</c:v>
                </c:pt>
                <c:pt idx="67">
                  <c:v>1.5</c:v>
                </c:pt>
                <c:pt idx="68">
                  <c:v>1.5</c:v>
                </c:pt>
                <c:pt idx="69">
                  <c:v>1.5</c:v>
                </c:pt>
                <c:pt idx="70">
                  <c:v>1.5</c:v>
                </c:pt>
                <c:pt idx="71">
                  <c:v>1.5</c:v>
                </c:pt>
                <c:pt idx="72">
                  <c:v>1.5</c:v>
                </c:pt>
                <c:pt idx="73">
                  <c:v>1.5</c:v>
                </c:pt>
                <c:pt idx="74">
                  <c:v>1.5</c:v>
                </c:pt>
                <c:pt idx="75">
                  <c:v>1.5</c:v>
                </c:pt>
                <c:pt idx="76">
                  <c:v>1.5</c:v>
                </c:pt>
                <c:pt idx="77">
                  <c:v>1.5</c:v>
                </c:pt>
                <c:pt idx="78">
                  <c:v>1.5</c:v>
                </c:pt>
                <c:pt idx="79">
                  <c:v>1.5</c:v>
                </c:pt>
                <c:pt idx="80">
                  <c:v>1.5</c:v>
                </c:pt>
                <c:pt idx="81">
                  <c:v>1.5</c:v>
                </c:pt>
                <c:pt idx="82">
                  <c:v>1.5</c:v>
                </c:pt>
                <c:pt idx="83">
                  <c:v>1.5</c:v>
                </c:pt>
                <c:pt idx="84">
                  <c:v>1.5</c:v>
                </c:pt>
                <c:pt idx="85">
                  <c:v>1.5</c:v>
                </c:pt>
                <c:pt idx="86">
                  <c:v>1.5</c:v>
                </c:pt>
                <c:pt idx="87">
                  <c:v>1.5</c:v>
                </c:pt>
                <c:pt idx="88">
                  <c:v>1.5</c:v>
                </c:pt>
                <c:pt idx="89">
                  <c:v>1.5</c:v>
                </c:pt>
                <c:pt idx="90">
                  <c:v>1.5</c:v>
                </c:pt>
                <c:pt idx="91">
                  <c:v>1.5</c:v>
                </c:pt>
                <c:pt idx="92">
                  <c:v>1.5</c:v>
                </c:pt>
                <c:pt idx="93">
                  <c:v>1.5</c:v>
                </c:pt>
                <c:pt idx="94">
                  <c:v>1.5</c:v>
                </c:pt>
                <c:pt idx="95">
                  <c:v>1.5</c:v>
                </c:pt>
                <c:pt idx="96">
                  <c:v>1.5</c:v>
                </c:pt>
                <c:pt idx="97">
                  <c:v>1.5</c:v>
                </c:pt>
                <c:pt idx="98">
                  <c:v>1.5</c:v>
                </c:pt>
                <c:pt idx="99">
                  <c:v>1.5</c:v>
                </c:pt>
                <c:pt idx="100">
                  <c:v>1.5</c:v>
                </c:pt>
                <c:pt idx="101">
                  <c:v>1.5</c:v>
                </c:pt>
                <c:pt idx="102">
                  <c:v>1.5</c:v>
                </c:pt>
                <c:pt idx="103">
                  <c:v>1.5</c:v>
                </c:pt>
                <c:pt idx="104">
                  <c:v>1.5</c:v>
                </c:pt>
                <c:pt idx="105">
                  <c:v>1.5</c:v>
                </c:pt>
                <c:pt idx="106">
                  <c:v>1.5</c:v>
                </c:pt>
                <c:pt idx="107">
                  <c:v>1.5</c:v>
                </c:pt>
                <c:pt idx="108">
                  <c:v>1.5</c:v>
                </c:pt>
                <c:pt idx="109">
                  <c:v>1.5</c:v>
                </c:pt>
                <c:pt idx="110">
                  <c:v>1.5</c:v>
                </c:pt>
                <c:pt idx="111">
                  <c:v>1.5</c:v>
                </c:pt>
                <c:pt idx="112">
                  <c:v>1.5</c:v>
                </c:pt>
                <c:pt idx="113">
                  <c:v>1.5</c:v>
                </c:pt>
                <c:pt idx="114">
                  <c:v>1.5</c:v>
                </c:pt>
                <c:pt idx="115">
                  <c:v>1.5</c:v>
                </c:pt>
                <c:pt idx="116">
                  <c:v>1.5</c:v>
                </c:pt>
                <c:pt idx="117">
                  <c:v>1.5</c:v>
                </c:pt>
                <c:pt idx="118">
                  <c:v>1.5</c:v>
                </c:pt>
                <c:pt idx="119">
                  <c:v>1.5</c:v>
                </c:pt>
                <c:pt idx="120">
                  <c:v>1.5</c:v>
                </c:pt>
                <c:pt idx="121">
                  <c:v>1.5</c:v>
                </c:pt>
                <c:pt idx="122">
                  <c:v>1.5</c:v>
                </c:pt>
                <c:pt idx="123">
                  <c:v>1.5</c:v>
                </c:pt>
                <c:pt idx="124">
                  <c:v>1.5</c:v>
                </c:pt>
                <c:pt idx="125">
                  <c:v>1.5</c:v>
                </c:pt>
                <c:pt idx="126">
                  <c:v>1.5</c:v>
                </c:pt>
                <c:pt idx="127">
                  <c:v>1.5</c:v>
                </c:pt>
                <c:pt idx="128">
                  <c:v>1.5</c:v>
                </c:pt>
                <c:pt idx="129">
                  <c:v>1.5</c:v>
                </c:pt>
                <c:pt idx="130">
                  <c:v>1.5</c:v>
                </c:pt>
                <c:pt idx="131">
                  <c:v>1.5</c:v>
                </c:pt>
                <c:pt idx="132">
                  <c:v>1.5</c:v>
                </c:pt>
                <c:pt idx="133">
                  <c:v>1.5</c:v>
                </c:pt>
                <c:pt idx="134">
                  <c:v>1.5</c:v>
                </c:pt>
                <c:pt idx="135">
                  <c:v>1.5</c:v>
                </c:pt>
                <c:pt idx="136">
                  <c:v>1.5</c:v>
                </c:pt>
                <c:pt idx="137">
                  <c:v>1.5</c:v>
                </c:pt>
                <c:pt idx="138">
                  <c:v>1.5</c:v>
                </c:pt>
                <c:pt idx="139">
                  <c:v>1.5</c:v>
                </c:pt>
                <c:pt idx="140">
                  <c:v>1.5</c:v>
                </c:pt>
                <c:pt idx="141">
                  <c:v>1.5</c:v>
                </c:pt>
                <c:pt idx="142">
                  <c:v>1.5</c:v>
                </c:pt>
                <c:pt idx="143">
                  <c:v>1.5</c:v>
                </c:pt>
                <c:pt idx="144">
                  <c:v>1.5</c:v>
                </c:pt>
                <c:pt idx="145">
                  <c:v>1.5</c:v>
                </c:pt>
                <c:pt idx="146">
                  <c:v>1.5</c:v>
                </c:pt>
                <c:pt idx="147">
                  <c:v>1.5</c:v>
                </c:pt>
                <c:pt idx="148">
                  <c:v>1.5</c:v>
                </c:pt>
                <c:pt idx="149">
                  <c:v>1.5</c:v>
                </c:pt>
                <c:pt idx="150">
                  <c:v>1.5</c:v>
                </c:pt>
                <c:pt idx="151">
                  <c:v>1.5</c:v>
                </c:pt>
                <c:pt idx="152">
                  <c:v>1.5</c:v>
                </c:pt>
                <c:pt idx="153">
                  <c:v>1.5</c:v>
                </c:pt>
                <c:pt idx="154">
                  <c:v>1.5</c:v>
                </c:pt>
                <c:pt idx="155">
                  <c:v>1.5</c:v>
                </c:pt>
                <c:pt idx="156">
                  <c:v>1.5</c:v>
                </c:pt>
                <c:pt idx="157">
                  <c:v>1.5</c:v>
                </c:pt>
                <c:pt idx="158">
                  <c:v>1.5</c:v>
                </c:pt>
                <c:pt idx="159">
                  <c:v>1.5</c:v>
                </c:pt>
                <c:pt idx="160">
                  <c:v>1.5</c:v>
                </c:pt>
                <c:pt idx="161">
                  <c:v>1.5</c:v>
                </c:pt>
                <c:pt idx="162">
                  <c:v>1.5</c:v>
                </c:pt>
                <c:pt idx="163">
                  <c:v>1.5</c:v>
                </c:pt>
                <c:pt idx="164">
                  <c:v>1.5</c:v>
                </c:pt>
                <c:pt idx="165">
                  <c:v>1.5</c:v>
                </c:pt>
                <c:pt idx="166">
                  <c:v>1.5</c:v>
                </c:pt>
                <c:pt idx="167">
                  <c:v>1.5</c:v>
                </c:pt>
                <c:pt idx="168">
                  <c:v>1.5</c:v>
                </c:pt>
                <c:pt idx="169">
                  <c:v>1.5</c:v>
                </c:pt>
                <c:pt idx="170">
                  <c:v>1.5</c:v>
                </c:pt>
                <c:pt idx="171">
                  <c:v>1.5</c:v>
                </c:pt>
                <c:pt idx="172">
                  <c:v>1.5</c:v>
                </c:pt>
                <c:pt idx="173">
                  <c:v>1.5</c:v>
                </c:pt>
                <c:pt idx="174">
                  <c:v>1.5</c:v>
                </c:pt>
                <c:pt idx="175">
                  <c:v>1.5</c:v>
                </c:pt>
                <c:pt idx="176">
                  <c:v>1.5</c:v>
                </c:pt>
                <c:pt idx="177">
                  <c:v>1.5</c:v>
                </c:pt>
                <c:pt idx="178">
                  <c:v>1.5</c:v>
                </c:pt>
                <c:pt idx="179">
                  <c:v>1.5</c:v>
                </c:pt>
                <c:pt idx="180">
                  <c:v>1.5</c:v>
                </c:pt>
                <c:pt idx="181">
                  <c:v>1.5</c:v>
                </c:pt>
                <c:pt idx="182">
                  <c:v>1.5</c:v>
                </c:pt>
                <c:pt idx="183">
                  <c:v>1.5</c:v>
                </c:pt>
                <c:pt idx="184">
                  <c:v>1.5</c:v>
                </c:pt>
                <c:pt idx="185">
                  <c:v>1.5</c:v>
                </c:pt>
                <c:pt idx="186">
                  <c:v>1.5</c:v>
                </c:pt>
                <c:pt idx="187">
                  <c:v>1.5</c:v>
                </c:pt>
                <c:pt idx="188">
                  <c:v>1.5</c:v>
                </c:pt>
                <c:pt idx="189">
                  <c:v>1.5</c:v>
                </c:pt>
                <c:pt idx="190">
                  <c:v>1.5</c:v>
                </c:pt>
                <c:pt idx="191">
                  <c:v>1.5</c:v>
                </c:pt>
                <c:pt idx="192">
                  <c:v>1.5</c:v>
                </c:pt>
                <c:pt idx="193">
                  <c:v>1.5</c:v>
                </c:pt>
                <c:pt idx="194">
                  <c:v>1.5</c:v>
                </c:pt>
                <c:pt idx="195">
                  <c:v>1.5</c:v>
                </c:pt>
                <c:pt idx="196">
                  <c:v>1.5</c:v>
                </c:pt>
                <c:pt idx="197">
                  <c:v>1.5</c:v>
                </c:pt>
                <c:pt idx="198">
                  <c:v>1.5</c:v>
                </c:pt>
                <c:pt idx="199">
                  <c:v>1.5</c:v>
                </c:pt>
                <c:pt idx="200">
                  <c:v>1.5</c:v>
                </c:pt>
                <c:pt idx="201">
                  <c:v>1.5</c:v>
                </c:pt>
                <c:pt idx="202">
                  <c:v>1.5</c:v>
                </c:pt>
                <c:pt idx="203">
                  <c:v>1.5</c:v>
                </c:pt>
                <c:pt idx="204">
                  <c:v>1.5</c:v>
                </c:pt>
                <c:pt idx="205">
                  <c:v>1.5</c:v>
                </c:pt>
                <c:pt idx="206">
                  <c:v>1.5</c:v>
                </c:pt>
                <c:pt idx="207">
                  <c:v>1.5</c:v>
                </c:pt>
                <c:pt idx="208">
                  <c:v>1.5</c:v>
                </c:pt>
                <c:pt idx="209">
                  <c:v>1.5</c:v>
                </c:pt>
                <c:pt idx="210">
                  <c:v>1.5</c:v>
                </c:pt>
                <c:pt idx="211">
                  <c:v>1.5</c:v>
                </c:pt>
                <c:pt idx="212">
                  <c:v>1.5</c:v>
                </c:pt>
                <c:pt idx="213">
                  <c:v>1.5</c:v>
                </c:pt>
                <c:pt idx="214">
                  <c:v>1.5</c:v>
                </c:pt>
                <c:pt idx="215">
                  <c:v>1.5</c:v>
                </c:pt>
                <c:pt idx="216">
                  <c:v>1.5</c:v>
                </c:pt>
                <c:pt idx="217">
                  <c:v>1.5</c:v>
                </c:pt>
                <c:pt idx="218">
                  <c:v>1.5</c:v>
                </c:pt>
                <c:pt idx="219">
                  <c:v>1.5</c:v>
                </c:pt>
                <c:pt idx="220">
                  <c:v>1.5</c:v>
                </c:pt>
                <c:pt idx="221">
                  <c:v>1.5</c:v>
                </c:pt>
                <c:pt idx="222">
                  <c:v>1.5</c:v>
                </c:pt>
                <c:pt idx="223">
                  <c:v>1.5</c:v>
                </c:pt>
                <c:pt idx="224">
                  <c:v>1.5</c:v>
                </c:pt>
                <c:pt idx="225">
                  <c:v>1.5</c:v>
                </c:pt>
                <c:pt idx="226">
                  <c:v>1.5</c:v>
                </c:pt>
                <c:pt idx="227">
                  <c:v>1.5</c:v>
                </c:pt>
                <c:pt idx="228">
                  <c:v>1.5</c:v>
                </c:pt>
                <c:pt idx="229">
                  <c:v>1.5</c:v>
                </c:pt>
                <c:pt idx="230">
                  <c:v>1.5</c:v>
                </c:pt>
                <c:pt idx="231">
                  <c:v>1.5</c:v>
                </c:pt>
                <c:pt idx="232">
                  <c:v>1.5</c:v>
                </c:pt>
                <c:pt idx="233">
                  <c:v>1.5</c:v>
                </c:pt>
                <c:pt idx="234">
                  <c:v>1.5</c:v>
                </c:pt>
                <c:pt idx="235">
                  <c:v>1.5</c:v>
                </c:pt>
                <c:pt idx="236">
                  <c:v>1.5</c:v>
                </c:pt>
                <c:pt idx="237">
                  <c:v>1.5</c:v>
                </c:pt>
                <c:pt idx="238">
                  <c:v>1.5</c:v>
                </c:pt>
                <c:pt idx="239">
                  <c:v>1.5</c:v>
                </c:pt>
                <c:pt idx="240">
                  <c:v>1.5</c:v>
                </c:pt>
                <c:pt idx="241">
                  <c:v>1.5</c:v>
                </c:pt>
                <c:pt idx="242">
                  <c:v>1.5</c:v>
                </c:pt>
                <c:pt idx="243">
                  <c:v>1.5</c:v>
                </c:pt>
                <c:pt idx="244">
                  <c:v>1.5</c:v>
                </c:pt>
                <c:pt idx="245">
                  <c:v>1.5</c:v>
                </c:pt>
                <c:pt idx="246">
                  <c:v>1.5</c:v>
                </c:pt>
                <c:pt idx="247">
                  <c:v>1.5</c:v>
                </c:pt>
                <c:pt idx="248">
                  <c:v>1.5</c:v>
                </c:pt>
                <c:pt idx="249">
                  <c:v>1.5</c:v>
                </c:pt>
                <c:pt idx="250">
                  <c:v>1.5</c:v>
                </c:pt>
                <c:pt idx="251">
                  <c:v>1.5</c:v>
                </c:pt>
                <c:pt idx="252">
                  <c:v>1.5</c:v>
                </c:pt>
                <c:pt idx="253">
                  <c:v>1.5</c:v>
                </c:pt>
                <c:pt idx="254">
                  <c:v>1.5</c:v>
                </c:pt>
                <c:pt idx="255">
                  <c:v>1.5</c:v>
                </c:pt>
                <c:pt idx="256">
                  <c:v>1.5</c:v>
                </c:pt>
                <c:pt idx="257">
                  <c:v>1.5</c:v>
                </c:pt>
                <c:pt idx="258">
                  <c:v>1.5</c:v>
                </c:pt>
                <c:pt idx="259">
                  <c:v>1.5</c:v>
                </c:pt>
                <c:pt idx="260">
                  <c:v>1.5</c:v>
                </c:pt>
                <c:pt idx="261">
                  <c:v>1.5</c:v>
                </c:pt>
                <c:pt idx="262">
                  <c:v>1.5</c:v>
                </c:pt>
                <c:pt idx="263">
                  <c:v>1.5</c:v>
                </c:pt>
                <c:pt idx="264">
                  <c:v>1.5</c:v>
                </c:pt>
                <c:pt idx="265">
                  <c:v>1.5</c:v>
                </c:pt>
                <c:pt idx="266">
                  <c:v>1.5</c:v>
                </c:pt>
                <c:pt idx="267">
                  <c:v>1.5</c:v>
                </c:pt>
                <c:pt idx="268">
                  <c:v>1.5</c:v>
                </c:pt>
                <c:pt idx="269">
                  <c:v>1.5</c:v>
                </c:pt>
                <c:pt idx="270">
                  <c:v>1.5</c:v>
                </c:pt>
                <c:pt idx="271">
                  <c:v>1.5</c:v>
                </c:pt>
                <c:pt idx="272">
                  <c:v>1.5</c:v>
                </c:pt>
                <c:pt idx="273">
                  <c:v>1.5</c:v>
                </c:pt>
                <c:pt idx="274">
                  <c:v>1.5</c:v>
                </c:pt>
                <c:pt idx="275">
                  <c:v>1.5</c:v>
                </c:pt>
                <c:pt idx="276">
                  <c:v>1.5</c:v>
                </c:pt>
                <c:pt idx="277">
                  <c:v>1.5</c:v>
                </c:pt>
                <c:pt idx="278">
                  <c:v>1.5</c:v>
                </c:pt>
                <c:pt idx="279">
                  <c:v>1.5</c:v>
                </c:pt>
                <c:pt idx="280">
                  <c:v>1.5</c:v>
                </c:pt>
                <c:pt idx="281">
                  <c:v>1.5</c:v>
                </c:pt>
                <c:pt idx="282">
                  <c:v>1.5</c:v>
                </c:pt>
                <c:pt idx="283">
                  <c:v>1.5</c:v>
                </c:pt>
                <c:pt idx="284">
                  <c:v>1.5</c:v>
                </c:pt>
                <c:pt idx="285">
                  <c:v>1.5</c:v>
                </c:pt>
                <c:pt idx="286">
                  <c:v>1.5</c:v>
                </c:pt>
                <c:pt idx="287">
                  <c:v>1.5</c:v>
                </c:pt>
                <c:pt idx="288">
                  <c:v>1.5</c:v>
                </c:pt>
                <c:pt idx="289">
                  <c:v>1.5</c:v>
                </c:pt>
                <c:pt idx="290">
                  <c:v>1.5</c:v>
                </c:pt>
                <c:pt idx="291">
                  <c:v>1.5</c:v>
                </c:pt>
                <c:pt idx="292">
                  <c:v>1.5</c:v>
                </c:pt>
                <c:pt idx="293">
                  <c:v>1.5</c:v>
                </c:pt>
                <c:pt idx="294">
                  <c:v>1.5</c:v>
                </c:pt>
                <c:pt idx="295">
                  <c:v>1.5</c:v>
                </c:pt>
                <c:pt idx="296">
                  <c:v>1.5</c:v>
                </c:pt>
                <c:pt idx="297">
                  <c:v>1.5</c:v>
                </c:pt>
                <c:pt idx="298">
                  <c:v>1.5</c:v>
                </c:pt>
                <c:pt idx="299">
                  <c:v>1.5</c:v>
                </c:pt>
                <c:pt idx="300">
                  <c:v>1.5</c:v>
                </c:pt>
                <c:pt idx="301">
                  <c:v>1.5</c:v>
                </c:pt>
                <c:pt idx="302">
                  <c:v>1.5</c:v>
                </c:pt>
                <c:pt idx="303">
                  <c:v>1.5</c:v>
                </c:pt>
                <c:pt idx="304">
                  <c:v>1.5</c:v>
                </c:pt>
                <c:pt idx="305">
                  <c:v>1.5</c:v>
                </c:pt>
                <c:pt idx="306">
                  <c:v>1.5</c:v>
                </c:pt>
                <c:pt idx="307">
                  <c:v>1.5</c:v>
                </c:pt>
                <c:pt idx="308">
                  <c:v>1.5</c:v>
                </c:pt>
                <c:pt idx="309">
                  <c:v>1.5</c:v>
                </c:pt>
                <c:pt idx="310">
                  <c:v>1.5</c:v>
                </c:pt>
                <c:pt idx="311">
                  <c:v>1.5</c:v>
                </c:pt>
                <c:pt idx="312">
                  <c:v>1.5</c:v>
                </c:pt>
                <c:pt idx="313">
                  <c:v>1.5</c:v>
                </c:pt>
                <c:pt idx="314">
                  <c:v>1.5</c:v>
                </c:pt>
                <c:pt idx="315">
                  <c:v>1.5</c:v>
                </c:pt>
                <c:pt idx="316">
                  <c:v>1.5</c:v>
                </c:pt>
                <c:pt idx="317">
                  <c:v>1.5</c:v>
                </c:pt>
                <c:pt idx="318">
                  <c:v>1.5</c:v>
                </c:pt>
                <c:pt idx="319">
                  <c:v>1.5</c:v>
                </c:pt>
                <c:pt idx="320">
                  <c:v>1.5</c:v>
                </c:pt>
                <c:pt idx="321">
                  <c:v>1.5</c:v>
                </c:pt>
                <c:pt idx="322">
                  <c:v>1.5</c:v>
                </c:pt>
                <c:pt idx="323">
                  <c:v>1.5</c:v>
                </c:pt>
                <c:pt idx="324">
                  <c:v>1.5</c:v>
                </c:pt>
                <c:pt idx="325">
                  <c:v>1.5</c:v>
                </c:pt>
                <c:pt idx="326">
                  <c:v>1.5</c:v>
                </c:pt>
                <c:pt idx="327">
                  <c:v>1.5</c:v>
                </c:pt>
                <c:pt idx="328">
                  <c:v>1.5</c:v>
                </c:pt>
                <c:pt idx="329">
                  <c:v>1.5</c:v>
                </c:pt>
                <c:pt idx="330">
                  <c:v>1.5</c:v>
                </c:pt>
                <c:pt idx="331">
                  <c:v>1.5</c:v>
                </c:pt>
                <c:pt idx="332">
                  <c:v>1.5</c:v>
                </c:pt>
                <c:pt idx="333">
                  <c:v>1.5</c:v>
                </c:pt>
                <c:pt idx="334">
                  <c:v>1.5</c:v>
                </c:pt>
                <c:pt idx="335">
                  <c:v>1.5</c:v>
                </c:pt>
                <c:pt idx="336">
                  <c:v>1.5</c:v>
                </c:pt>
                <c:pt idx="337">
                  <c:v>1.5</c:v>
                </c:pt>
                <c:pt idx="338">
                  <c:v>1.5</c:v>
                </c:pt>
                <c:pt idx="339">
                  <c:v>1.5</c:v>
                </c:pt>
                <c:pt idx="340">
                  <c:v>1.5</c:v>
                </c:pt>
                <c:pt idx="341">
                  <c:v>1.5</c:v>
                </c:pt>
                <c:pt idx="342">
                  <c:v>1.5</c:v>
                </c:pt>
                <c:pt idx="343">
                  <c:v>1.5</c:v>
                </c:pt>
                <c:pt idx="344">
                  <c:v>1.5</c:v>
                </c:pt>
                <c:pt idx="345">
                  <c:v>1.5</c:v>
                </c:pt>
                <c:pt idx="346">
                  <c:v>1.5</c:v>
                </c:pt>
                <c:pt idx="347">
                  <c:v>1.5</c:v>
                </c:pt>
                <c:pt idx="348">
                  <c:v>1.5</c:v>
                </c:pt>
                <c:pt idx="349">
                  <c:v>1.5</c:v>
                </c:pt>
                <c:pt idx="350">
                  <c:v>1.5</c:v>
                </c:pt>
                <c:pt idx="351">
                  <c:v>1.5</c:v>
                </c:pt>
                <c:pt idx="352">
                  <c:v>1.5</c:v>
                </c:pt>
                <c:pt idx="353">
                  <c:v>1.5</c:v>
                </c:pt>
                <c:pt idx="354">
                  <c:v>1.5</c:v>
                </c:pt>
                <c:pt idx="355">
                  <c:v>1.5</c:v>
                </c:pt>
                <c:pt idx="356">
                  <c:v>1.5</c:v>
                </c:pt>
                <c:pt idx="357">
                  <c:v>1.5</c:v>
                </c:pt>
                <c:pt idx="358">
                  <c:v>1.5</c:v>
                </c:pt>
                <c:pt idx="359">
                  <c:v>1.5</c:v>
                </c:pt>
                <c:pt idx="360">
                  <c:v>1.5</c:v>
                </c:pt>
                <c:pt idx="361">
                  <c:v>1.5</c:v>
                </c:pt>
                <c:pt idx="362">
                  <c:v>1.5</c:v>
                </c:pt>
                <c:pt idx="363">
                  <c:v>1.5</c:v>
                </c:pt>
                <c:pt idx="364">
                  <c:v>1.5</c:v>
                </c:pt>
                <c:pt idx="365">
                  <c:v>1.5</c:v>
                </c:pt>
                <c:pt idx="366">
                  <c:v>1.5</c:v>
                </c:pt>
                <c:pt idx="367">
                  <c:v>1.5</c:v>
                </c:pt>
                <c:pt idx="368">
                  <c:v>1.5</c:v>
                </c:pt>
                <c:pt idx="369">
                  <c:v>1.5</c:v>
                </c:pt>
                <c:pt idx="370">
                  <c:v>1.5</c:v>
                </c:pt>
                <c:pt idx="371">
                  <c:v>1.5</c:v>
                </c:pt>
                <c:pt idx="372">
                  <c:v>1.5</c:v>
                </c:pt>
                <c:pt idx="373">
                  <c:v>1.5</c:v>
                </c:pt>
                <c:pt idx="374">
                  <c:v>1.5</c:v>
                </c:pt>
                <c:pt idx="375">
                  <c:v>1.5</c:v>
                </c:pt>
                <c:pt idx="376">
                  <c:v>1.5</c:v>
                </c:pt>
                <c:pt idx="377">
                  <c:v>1.5</c:v>
                </c:pt>
                <c:pt idx="378">
                  <c:v>1.5</c:v>
                </c:pt>
                <c:pt idx="379">
                  <c:v>1.5</c:v>
                </c:pt>
                <c:pt idx="380">
                  <c:v>1.5</c:v>
                </c:pt>
                <c:pt idx="381">
                  <c:v>1.5</c:v>
                </c:pt>
                <c:pt idx="382">
                  <c:v>1.5</c:v>
                </c:pt>
                <c:pt idx="383">
                  <c:v>1.5</c:v>
                </c:pt>
                <c:pt idx="384">
                  <c:v>1.5</c:v>
                </c:pt>
                <c:pt idx="385">
                  <c:v>1.5</c:v>
                </c:pt>
                <c:pt idx="386">
                  <c:v>1.5</c:v>
                </c:pt>
                <c:pt idx="387">
                  <c:v>1.5</c:v>
                </c:pt>
                <c:pt idx="388">
                  <c:v>1.5</c:v>
                </c:pt>
                <c:pt idx="389">
                  <c:v>1.5</c:v>
                </c:pt>
                <c:pt idx="390">
                  <c:v>1.5</c:v>
                </c:pt>
                <c:pt idx="391">
                  <c:v>1.5</c:v>
                </c:pt>
                <c:pt idx="392">
                  <c:v>1.5</c:v>
                </c:pt>
                <c:pt idx="393">
                  <c:v>1.5</c:v>
                </c:pt>
                <c:pt idx="394">
                  <c:v>1.5</c:v>
                </c:pt>
                <c:pt idx="395">
                  <c:v>1.5</c:v>
                </c:pt>
                <c:pt idx="396">
                  <c:v>1.5</c:v>
                </c:pt>
                <c:pt idx="397">
                  <c:v>1.5</c:v>
                </c:pt>
                <c:pt idx="398">
                  <c:v>1.5</c:v>
                </c:pt>
                <c:pt idx="399">
                  <c:v>1.5</c:v>
                </c:pt>
                <c:pt idx="400">
                  <c:v>1.5</c:v>
                </c:pt>
                <c:pt idx="401">
                  <c:v>1.5</c:v>
                </c:pt>
                <c:pt idx="402">
                  <c:v>1.5</c:v>
                </c:pt>
                <c:pt idx="403">
                  <c:v>1.5</c:v>
                </c:pt>
                <c:pt idx="404">
                  <c:v>1.5</c:v>
                </c:pt>
                <c:pt idx="405">
                  <c:v>1.5</c:v>
                </c:pt>
                <c:pt idx="406">
                  <c:v>1.5</c:v>
                </c:pt>
                <c:pt idx="407">
                  <c:v>1.5</c:v>
                </c:pt>
                <c:pt idx="408">
                  <c:v>1.5</c:v>
                </c:pt>
                <c:pt idx="409">
                  <c:v>1.5</c:v>
                </c:pt>
                <c:pt idx="410">
                  <c:v>1.5</c:v>
                </c:pt>
                <c:pt idx="411">
                  <c:v>1.5</c:v>
                </c:pt>
                <c:pt idx="412">
                  <c:v>1.5</c:v>
                </c:pt>
                <c:pt idx="413">
                  <c:v>1.5</c:v>
                </c:pt>
                <c:pt idx="414">
                  <c:v>1.5</c:v>
                </c:pt>
                <c:pt idx="415">
                  <c:v>1.5</c:v>
                </c:pt>
                <c:pt idx="416">
                  <c:v>1.5</c:v>
                </c:pt>
                <c:pt idx="417">
                  <c:v>1.5</c:v>
                </c:pt>
                <c:pt idx="418">
                  <c:v>1.5</c:v>
                </c:pt>
                <c:pt idx="419">
                  <c:v>1.5</c:v>
                </c:pt>
                <c:pt idx="420">
                  <c:v>1.5</c:v>
                </c:pt>
                <c:pt idx="421">
                  <c:v>1.5</c:v>
                </c:pt>
                <c:pt idx="422">
                  <c:v>1.5</c:v>
                </c:pt>
                <c:pt idx="423">
                  <c:v>1.5</c:v>
                </c:pt>
                <c:pt idx="424">
                  <c:v>1.5</c:v>
                </c:pt>
                <c:pt idx="425">
                  <c:v>1.5</c:v>
                </c:pt>
                <c:pt idx="426">
                  <c:v>1.5</c:v>
                </c:pt>
                <c:pt idx="427">
                  <c:v>1.5</c:v>
                </c:pt>
                <c:pt idx="428">
                  <c:v>1.5</c:v>
                </c:pt>
                <c:pt idx="429">
                  <c:v>1.5</c:v>
                </c:pt>
                <c:pt idx="430">
                  <c:v>1.5</c:v>
                </c:pt>
                <c:pt idx="431">
                  <c:v>1.5</c:v>
                </c:pt>
                <c:pt idx="432">
                  <c:v>1.5</c:v>
                </c:pt>
                <c:pt idx="433">
                  <c:v>1.5</c:v>
                </c:pt>
                <c:pt idx="434">
                  <c:v>1.5</c:v>
                </c:pt>
                <c:pt idx="435">
                  <c:v>1.5</c:v>
                </c:pt>
                <c:pt idx="436">
                  <c:v>1.5</c:v>
                </c:pt>
                <c:pt idx="437">
                  <c:v>1.5</c:v>
                </c:pt>
                <c:pt idx="438">
                  <c:v>1.5</c:v>
                </c:pt>
                <c:pt idx="439">
                  <c:v>1.5</c:v>
                </c:pt>
                <c:pt idx="440">
                  <c:v>1.5</c:v>
                </c:pt>
                <c:pt idx="441">
                  <c:v>1.5</c:v>
                </c:pt>
                <c:pt idx="442">
                  <c:v>1.5</c:v>
                </c:pt>
                <c:pt idx="443">
                  <c:v>1.5</c:v>
                </c:pt>
                <c:pt idx="444">
                  <c:v>1.5</c:v>
                </c:pt>
                <c:pt idx="445">
                  <c:v>1.5</c:v>
                </c:pt>
                <c:pt idx="446">
                  <c:v>1.5</c:v>
                </c:pt>
                <c:pt idx="447">
                  <c:v>1.5</c:v>
                </c:pt>
                <c:pt idx="448">
                  <c:v>1.5</c:v>
                </c:pt>
                <c:pt idx="449">
                  <c:v>1.5</c:v>
                </c:pt>
                <c:pt idx="450">
                  <c:v>1.5</c:v>
                </c:pt>
                <c:pt idx="451">
                  <c:v>1.5</c:v>
                </c:pt>
                <c:pt idx="452">
                  <c:v>1.5</c:v>
                </c:pt>
                <c:pt idx="453">
                  <c:v>1.5</c:v>
                </c:pt>
                <c:pt idx="454">
                  <c:v>1.5</c:v>
                </c:pt>
                <c:pt idx="455">
                  <c:v>1.5</c:v>
                </c:pt>
                <c:pt idx="456">
                  <c:v>1.5</c:v>
                </c:pt>
                <c:pt idx="457">
                  <c:v>1.5</c:v>
                </c:pt>
                <c:pt idx="458">
                  <c:v>1.5</c:v>
                </c:pt>
                <c:pt idx="459">
                  <c:v>1.5</c:v>
                </c:pt>
                <c:pt idx="460">
                  <c:v>1.5</c:v>
                </c:pt>
                <c:pt idx="461">
                  <c:v>1.5</c:v>
                </c:pt>
                <c:pt idx="462">
                  <c:v>1.5</c:v>
                </c:pt>
                <c:pt idx="463">
                  <c:v>1.5</c:v>
                </c:pt>
                <c:pt idx="464">
                  <c:v>1.5</c:v>
                </c:pt>
                <c:pt idx="465">
                  <c:v>1.5</c:v>
                </c:pt>
                <c:pt idx="466">
                  <c:v>1.5</c:v>
                </c:pt>
                <c:pt idx="467">
                  <c:v>1.5</c:v>
                </c:pt>
                <c:pt idx="468">
                  <c:v>1.5</c:v>
                </c:pt>
                <c:pt idx="469">
                  <c:v>1.5</c:v>
                </c:pt>
                <c:pt idx="470">
                  <c:v>1.5</c:v>
                </c:pt>
                <c:pt idx="471">
                  <c:v>1.5</c:v>
                </c:pt>
                <c:pt idx="472">
                  <c:v>1.5</c:v>
                </c:pt>
                <c:pt idx="473">
                  <c:v>1.5</c:v>
                </c:pt>
                <c:pt idx="474">
                  <c:v>1.5</c:v>
                </c:pt>
                <c:pt idx="475">
                  <c:v>1.5</c:v>
                </c:pt>
                <c:pt idx="476">
                  <c:v>1.5</c:v>
                </c:pt>
                <c:pt idx="477">
                  <c:v>1.5</c:v>
                </c:pt>
                <c:pt idx="478">
                  <c:v>1.5</c:v>
                </c:pt>
                <c:pt idx="479">
                  <c:v>1.5</c:v>
                </c:pt>
                <c:pt idx="480">
                  <c:v>1.5</c:v>
                </c:pt>
                <c:pt idx="481">
                  <c:v>1.5</c:v>
                </c:pt>
                <c:pt idx="482">
                  <c:v>1.5</c:v>
                </c:pt>
                <c:pt idx="483">
                  <c:v>1.5</c:v>
                </c:pt>
                <c:pt idx="484">
                  <c:v>1.5</c:v>
                </c:pt>
                <c:pt idx="485">
                  <c:v>1.5</c:v>
                </c:pt>
                <c:pt idx="486">
                  <c:v>1.5</c:v>
                </c:pt>
                <c:pt idx="487">
                  <c:v>1.5</c:v>
                </c:pt>
                <c:pt idx="488">
                  <c:v>1.5</c:v>
                </c:pt>
                <c:pt idx="489">
                  <c:v>1.5</c:v>
                </c:pt>
                <c:pt idx="490">
                  <c:v>1.5</c:v>
                </c:pt>
                <c:pt idx="491">
                  <c:v>1.5</c:v>
                </c:pt>
                <c:pt idx="492">
                  <c:v>1.5</c:v>
                </c:pt>
                <c:pt idx="493">
                  <c:v>1.5</c:v>
                </c:pt>
                <c:pt idx="494">
                  <c:v>1.5</c:v>
                </c:pt>
                <c:pt idx="495">
                  <c:v>1.5</c:v>
                </c:pt>
                <c:pt idx="496">
                  <c:v>1.5</c:v>
                </c:pt>
                <c:pt idx="497">
                  <c:v>1.5</c:v>
                </c:pt>
                <c:pt idx="498">
                  <c:v>1.5</c:v>
                </c:pt>
                <c:pt idx="499">
                  <c:v>1.5</c:v>
                </c:pt>
                <c:pt idx="500">
                  <c:v>1.5</c:v>
                </c:pt>
                <c:pt idx="501">
                  <c:v>1.5</c:v>
                </c:pt>
                <c:pt idx="502">
                  <c:v>1.5</c:v>
                </c:pt>
                <c:pt idx="503">
                  <c:v>1.5</c:v>
                </c:pt>
                <c:pt idx="504">
                  <c:v>1.5</c:v>
                </c:pt>
                <c:pt idx="505">
                  <c:v>1.5</c:v>
                </c:pt>
                <c:pt idx="506">
                  <c:v>1.5</c:v>
                </c:pt>
                <c:pt idx="507">
                  <c:v>1.5</c:v>
                </c:pt>
                <c:pt idx="508">
                  <c:v>1.5</c:v>
                </c:pt>
                <c:pt idx="509">
                  <c:v>1.5</c:v>
                </c:pt>
                <c:pt idx="510">
                  <c:v>1.5</c:v>
                </c:pt>
                <c:pt idx="511">
                  <c:v>1.5</c:v>
                </c:pt>
                <c:pt idx="512">
                  <c:v>1.5</c:v>
                </c:pt>
                <c:pt idx="513">
                  <c:v>1.5</c:v>
                </c:pt>
                <c:pt idx="514">
                  <c:v>1.5</c:v>
                </c:pt>
                <c:pt idx="515">
                  <c:v>1.5</c:v>
                </c:pt>
                <c:pt idx="516">
                  <c:v>1.5</c:v>
                </c:pt>
                <c:pt idx="517">
                  <c:v>1.5</c:v>
                </c:pt>
                <c:pt idx="518">
                  <c:v>1.5</c:v>
                </c:pt>
                <c:pt idx="519">
                  <c:v>1.5</c:v>
                </c:pt>
                <c:pt idx="520">
                  <c:v>1.5</c:v>
                </c:pt>
                <c:pt idx="521">
                  <c:v>1.5</c:v>
                </c:pt>
                <c:pt idx="522">
                  <c:v>1.5</c:v>
                </c:pt>
                <c:pt idx="523">
                  <c:v>1.5</c:v>
                </c:pt>
                <c:pt idx="524">
                  <c:v>1.5</c:v>
                </c:pt>
                <c:pt idx="525">
                  <c:v>1.5</c:v>
                </c:pt>
                <c:pt idx="526">
                  <c:v>1.5</c:v>
                </c:pt>
                <c:pt idx="527">
                  <c:v>1.5</c:v>
                </c:pt>
                <c:pt idx="528">
                  <c:v>1.5</c:v>
                </c:pt>
                <c:pt idx="529">
                  <c:v>1.5</c:v>
                </c:pt>
                <c:pt idx="530">
                  <c:v>1.5</c:v>
                </c:pt>
                <c:pt idx="531">
                  <c:v>1.5</c:v>
                </c:pt>
                <c:pt idx="532">
                  <c:v>1.5</c:v>
                </c:pt>
                <c:pt idx="533">
                  <c:v>1.5</c:v>
                </c:pt>
                <c:pt idx="534">
                  <c:v>1.5</c:v>
                </c:pt>
                <c:pt idx="535">
                  <c:v>1.5</c:v>
                </c:pt>
                <c:pt idx="536">
                  <c:v>1.5</c:v>
                </c:pt>
                <c:pt idx="537">
                  <c:v>1.5</c:v>
                </c:pt>
                <c:pt idx="538">
                  <c:v>1.5</c:v>
                </c:pt>
                <c:pt idx="539">
                  <c:v>1.5</c:v>
                </c:pt>
                <c:pt idx="540">
                  <c:v>1.5</c:v>
                </c:pt>
                <c:pt idx="541">
                  <c:v>1.5</c:v>
                </c:pt>
                <c:pt idx="542">
                  <c:v>1.5</c:v>
                </c:pt>
                <c:pt idx="543">
                  <c:v>1.5</c:v>
                </c:pt>
                <c:pt idx="544">
                  <c:v>1.5</c:v>
                </c:pt>
                <c:pt idx="545">
                  <c:v>1.5</c:v>
                </c:pt>
                <c:pt idx="546">
                  <c:v>1.5</c:v>
                </c:pt>
                <c:pt idx="547">
                  <c:v>1.5</c:v>
                </c:pt>
                <c:pt idx="548">
                  <c:v>1.5</c:v>
                </c:pt>
                <c:pt idx="549">
                  <c:v>1.5</c:v>
                </c:pt>
                <c:pt idx="550">
                  <c:v>1.5</c:v>
                </c:pt>
                <c:pt idx="551">
                  <c:v>1.5</c:v>
                </c:pt>
                <c:pt idx="552">
                  <c:v>1.5</c:v>
                </c:pt>
                <c:pt idx="553">
                  <c:v>1.5</c:v>
                </c:pt>
                <c:pt idx="554">
                  <c:v>1.5</c:v>
                </c:pt>
                <c:pt idx="555">
                  <c:v>1.5</c:v>
                </c:pt>
                <c:pt idx="556">
                  <c:v>1.5</c:v>
                </c:pt>
                <c:pt idx="557">
                  <c:v>1.5</c:v>
                </c:pt>
                <c:pt idx="558">
                  <c:v>1.5</c:v>
                </c:pt>
                <c:pt idx="559">
                  <c:v>1.5</c:v>
                </c:pt>
                <c:pt idx="560">
                  <c:v>1.5</c:v>
                </c:pt>
                <c:pt idx="561">
                  <c:v>1.5</c:v>
                </c:pt>
                <c:pt idx="562">
                  <c:v>1.5</c:v>
                </c:pt>
                <c:pt idx="563">
                  <c:v>1.5</c:v>
                </c:pt>
                <c:pt idx="564">
                  <c:v>1.5</c:v>
                </c:pt>
                <c:pt idx="565">
                  <c:v>1.5</c:v>
                </c:pt>
                <c:pt idx="566">
                  <c:v>1.5</c:v>
                </c:pt>
                <c:pt idx="567">
                  <c:v>1.5</c:v>
                </c:pt>
                <c:pt idx="568">
                  <c:v>1.5</c:v>
                </c:pt>
                <c:pt idx="569">
                  <c:v>1.5</c:v>
                </c:pt>
                <c:pt idx="570">
                  <c:v>1.5</c:v>
                </c:pt>
                <c:pt idx="571">
                  <c:v>1.5</c:v>
                </c:pt>
                <c:pt idx="572">
                  <c:v>1.5</c:v>
                </c:pt>
                <c:pt idx="573">
                  <c:v>1.5</c:v>
                </c:pt>
                <c:pt idx="574">
                  <c:v>1.5</c:v>
                </c:pt>
                <c:pt idx="575">
                  <c:v>1.5</c:v>
                </c:pt>
                <c:pt idx="576">
                  <c:v>1.5</c:v>
                </c:pt>
                <c:pt idx="577">
                  <c:v>1.5</c:v>
                </c:pt>
                <c:pt idx="578">
                  <c:v>1.5</c:v>
                </c:pt>
                <c:pt idx="579">
                  <c:v>1.5</c:v>
                </c:pt>
                <c:pt idx="580">
                  <c:v>1.5</c:v>
                </c:pt>
                <c:pt idx="581">
                  <c:v>1.5</c:v>
                </c:pt>
                <c:pt idx="582">
                  <c:v>1.5</c:v>
                </c:pt>
                <c:pt idx="583">
                  <c:v>1.5</c:v>
                </c:pt>
                <c:pt idx="584">
                  <c:v>1.5</c:v>
                </c:pt>
                <c:pt idx="585">
                  <c:v>1.5</c:v>
                </c:pt>
                <c:pt idx="586">
                  <c:v>1.5</c:v>
                </c:pt>
                <c:pt idx="587">
                  <c:v>1.5</c:v>
                </c:pt>
                <c:pt idx="588">
                  <c:v>1.5</c:v>
                </c:pt>
                <c:pt idx="589">
                  <c:v>1.5</c:v>
                </c:pt>
                <c:pt idx="590">
                  <c:v>1.5</c:v>
                </c:pt>
                <c:pt idx="591">
                  <c:v>1.5</c:v>
                </c:pt>
                <c:pt idx="592">
                  <c:v>1.5</c:v>
                </c:pt>
                <c:pt idx="593">
                  <c:v>1.5</c:v>
                </c:pt>
                <c:pt idx="594">
                  <c:v>1.5</c:v>
                </c:pt>
                <c:pt idx="595">
                  <c:v>1.5</c:v>
                </c:pt>
                <c:pt idx="596">
                  <c:v>1.5</c:v>
                </c:pt>
                <c:pt idx="597">
                  <c:v>1.5</c:v>
                </c:pt>
                <c:pt idx="598">
                  <c:v>1.5</c:v>
                </c:pt>
                <c:pt idx="599">
                  <c:v>1.5</c:v>
                </c:pt>
                <c:pt idx="600">
                  <c:v>1.5</c:v>
                </c:pt>
                <c:pt idx="601">
                  <c:v>1.5</c:v>
                </c:pt>
                <c:pt idx="602">
                  <c:v>1.5</c:v>
                </c:pt>
                <c:pt idx="603">
                  <c:v>1.5</c:v>
                </c:pt>
                <c:pt idx="604">
                  <c:v>1.5</c:v>
                </c:pt>
                <c:pt idx="605">
                  <c:v>1.5</c:v>
                </c:pt>
                <c:pt idx="606">
                  <c:v>1.5</c:v>
                </c:pt>
                <c:pt idx="607">
                  <c:v>1.5</c:v>
                </c:pt>
                <c:pt idx="608">
                  <c:v>1.5</c:v>
                </c:pt>
                <c:pt idx="609">
                  <c:v>1.5</c:v>
                </c:pt>
                <c:pt idx="610">
                  <c:v>1.5</c:v>
                </c:pt>
                <c:pt idx="611">
                  <c:v>1.5</c:v>
                </c:pt>
                <c:pt idx="612">
                  <c:v>1.5</c:v>
                </c:pt>
                <c:pt idx="613">
                  <c:v>1.5</c:v>
                </c:pt>
                <c:pt idx="614">
                  <c:v>1.5</c:v>
                </c:pt>
                <c:pt idx="615">
                  <c:v>1.5</c:v>
                </c:pt>
                <c:pt idx="616">
                  <c:v>1.5</c:v>
                </c:pt>
                <c:pt idx="617">
                  <c:v>1.5</c:v>
                </c:pt>
                <c:pt idx="618">
                  <c:v>1.5</c:v>
                </c:pt>
                <c:pt idx="619">
                  <c:v>1.5</c:v>
                </c:pt>
                <c:pt idx="620">
                  <c:v>1.5</c:v>
                </c:pt>
                <c:pt idx="621">
                  <c:v>1.5</c:v>
                </c:pt>
                <c:pt idx="622">
                  <c:v>1.5</c:v>
                </c:pt>
                <c:pt idx="623">
                  <c:v>1.5</c:v>
                </c:pt>
                <c:pt idx="624">
                  <c:v>1.5</c:v>
                </c:pt>
                <c:pt idx="625">
                  <c:v>1.5</c:v>
                </c:pt>
                <c:pt idx="626">
                  <c:v>1.5</c:v>
                </c:pt>
                <c:pt idx="627">
                  <c:v>1.5</c:v>
                </c:pt>
                <c:pt idx="628">
                  <c:v>1.5</c:v>
                </c:pt>
                <c:pt idx="629">
                  <c:v>1.5</c:v>
                </c:pt>
                <c:pt idx="630">
                  <c:v>1.5</c:v>
                </c:pt>
                <c:pt idx="631">
                  <c:v>1.5</c:v>
                </c:pt>
                <c:pt idx="632">
                  <c:v>1.5</c:v>
                </c:pt>
                <c:pt idx="633">
                  <c:v>1.5</c:v>
                </c:pt>
                <c:pt idx="634">
                  <c:v>1.5</c:v>
                </c:pt>
                <c:pt idx="635">
                  <c:v>1.5</c:v>
                </c:pt>
                <c:pt idx="636">
                  <c:v>1.5</c:v>
                </c:pt>
                <c:pt idx="637">
                  <c:v>1.5</c:v>
                </c:pt>
                <c:pt idx="638">
                  <c:v>1.5</c:v>
                </c:pt>
                <c:pt idx="639">
                  <c:v>1.5</c:v>
                </c:pt>
                <c:pt idx="640">
                  <c:v>1.5</c:v>
                </c:pt>
                <c:pt idx="641">
                  <c:v>1.5</c:v>
                </c:pt>
                <c:pt idx="642">
                  <c:v>1.5</c:v>
                </c:pt>
                <c:pt idx="643">
                  <c:v>1.5</c:v>
                </c:pt>
                <c:pt idx="644">
                  <c:v>1.5</c:v>
                </c:pt>
                <c:pt idx="645">
                  <c:v>1.5</c:v>
                </c:pt>
                <c:pt idx="646">
                  <c:v>1.5</c:v>
                </c:pt>
                <c:pt idx="647">
                  <c:v>1.5</c:v>
                </c:pt>
                <c:pt idx="648">
                  <c:v>1.5</c:v>
                </c:pt>
                <c:pt idx="649">
                  <c:v>1.5</c:v>
                </c:pt>
                <c:pt idx="650">
                  <c:v>1.5</c:v>
                </c:pt>
                <c:pt idx="651">
                  <c:v>1.5</c:v>
                </c:pt>
                <c:pt idx="652">
                  <c:v>1.5</c:v>
                </c:pt>
                <c:pt idx="653">
                  <c:v>1.5</c:v>
                </c:pt>
                <c:pt idx="654">
                  <c:v>1.5</c:v>
                </c:pt>
                <c:pt idx="655">
                  <c:v>1.5</c:v>
                </c:pt>
                <c:pt idx="656">
                  <c:v>1.5</c:v>
                </c:pt>
                <c:pt idx="657">
                  <c:v>1.5</c:v>
                </c:pt>
                <c:pt idx="658">
                  <c:v>1.5</c:v>
                </c:pt>
                <c:pt idx="659">
                  <c:v>1.5</c:v>
                </c:pt>
                <c:pt idx="660">
                  <c:v>1.5</c:v>
                </c:pt>
                <c:pt idx="661">
                  <c:v>1.5</c:v>
                </c:pt>
                <c:pt idx="662">
                  <c:v>1.5</c:v>
                </c:pt>
                <c:pt idx="663">
                  <c:v>1.5</c:v>
                </c:pt>
                <c:pt idx="664">
                  <c:v>1.5</c:v>
                </c:pt>
                <c:pt idx="665">
                  <c:v>1.5</c:v>
                </c:pt>
                <c:pt idx="666">
                  <c:v>1.5</c:v>
                </c:pt>
                <c:pt idx="667">
                  <c:v>1.5</c:v>
                </c:pt>
                <c:pt idx="668">
                  <c:v>1.5</c:v>
                </c:pt>
                <c:pt idx="669">
                  <c:v>1.5</c:v>
                </c:pt>
                <c:pt idx="670">
                  <c:v>1.5</c:v>
                </c:pt>
                <c:pt idx="671">
                  <c:v>1.5</c:v>
                </c:pt>
                <c:pt idx="672">
                  <c:v>1.5</c:v>
                </c:pt>
                <c:pt idx="673">
                  <c:v>1.5</c:v>
                </c:pt>
                <c:pt idx="674">
                  <c:v>1.5</c:v>
                </c:pt>
                <c:pt idx="675">
                  <c:v>1.5</c:v>
                </c:pt>
                <c:pt idx="676">
                  <c:v>1.5</c:v>
                </c:pt>
                <c:pt idx="677">
                  <c:v>1.5</c:v>
                </c:pt>
                <c:pt idx="678">
                  <c:v>1.5</c:v>
                </c:pt>
                <c:pt idx="679">
                  <c:v>1.5</c:v>
                </c:pt>
                <c:pt idx="680">
                  <c:v>1.5</c:v>
                </c:pt>
                <c:pt idx="681">
                  <c:v>1.5</c:v>
                </c:pt>
                <c:pt idx="682">
                  <c:v>1.5</c:v>
                </c:pt>
                <c:pt idx="683">
                  <c:v>1.5</c:v>
                </c:pt>
                <c:pt idx="684">
                  <c:v>1.5</c:v>
                </c:pt>
                <c:pt idx="685">
                  <c:v>1.5</c:v>
                </c:pt>
                <c:pt idx="686">
                  <c:v>1.5</c:v>
                </c:pt>
                <c:pt idx="687">
                  <c:v>1.5</c:v>
                </c:pt>
                <c:pt idx="688">
                  <c:v>1.5</c:v>
                </c:pt>
                <c:pt idx="689">
                  <c:v>1.5</c:v>
                </c:pt>
                <c:pt idx="690">
                  <c:v>1.5</c:v>
                </c:pt>
                <c:pt idx="691">
                  <c:v>1.5</c:v>
                </c:pt>
                <c:pt idx="692">
                  <c:v>1.5</c:v>
                </c:pt>
                <c:pt idx="693">
                  <c:v>1.5</c:v>
                </c:pt>
                <c:pt idx="694">
                  <c:v>1.5</c:v>
                </c:pt>
                <c:pt idx="695">
                  <c:v>1.5</c:v>
                </c:pt>
                <c:pt idx="696">
                  <c:v>1.5</c:v>
                </c:pt>
                <c:pt idx="697">
                  <c:v>1.5</c:v>
                </c:pt>
                <c:pt idx="698">
                  <c:v>1.5</c:v>
                </c:pt>
                <c:pt idx="699">
                  <c:v>1.5</c:v>
                </c:pt>
                <c:pt idx="700">
                  <c:v>1.5</c:v>
                </c:pt>
                <c:pt idx="701">
                  <c:v>1.5</c:v>
                </c:pt>
                <c:pt idx="702">
                  <c:v>1.5</c:v>
                </c:pt>
                <c:pt idx="703">
                  <c:v>1.5</c:v>
                </c:pt>
                <c:pt idx="704">
                  <c:v>1.5</c:v>
                </c:pt>
                <c:pt idx="705">
                  <c:v>1.5</c:v>
                </c:pt>
                <c:pt idx="706">
                  <c:v>1.5</c:v>
                </c:pt>
                <c:pt idx="707">
                  <c:v>1.5</c:v>
                </c:pt>
                <c:pt idx="708">
                  <c:v>1.5</c:v>
                </c:pt>
                <c:pt idx="709">
                  <c:v>1.5</c:v>
                </c:pt>
                <c:pt idx="710">
                  <c:v>1.5</c:v>
                </c:pt>
                <c:pt idx="711">
                  <c:v>1.5</c:v>
                </c:pt>
                <c:pt idx="712">
                  <c:v>1.5</c:v>
                </c:pt>
                <c:pt idx="713">
                  <c:v>1.5</c:v>
                </c:pt>
                <c:pt idx="714">
                  <c:v>1.5</c:v>
                </c:pt>
                <c:pt idx="715">
                  <c:v>1.5</c:v>
                </c:pt>
                <c:pt idx="716">
                  <c:v>1.5</c:v>
                </c:pt>
                <c:pt idx="717">
                  <c:v>1.5</c:v>
                </c:pt>
                <c:pt idx="718">
                  <c:v>1.5</c:v>
                </c:pt>
                <c:pt idx="719">
                  <c:v>1.5</c:v>
                </c:pt>
                <c:pt idx="720">
                  <c:v>1.5</c:v>
                </c:pt>
                <c:pt idx="721">
                  <c:v>1.5</c:v>
                </c:pt>
                <c:pt idx="722">
                  <c:v>1.5</c:v>
                </c:pt>
                <c:pt idx="723">
                  <c:v>1.5</c:v>
                </c:pt>
                <c:pt idx="724">
                  <c:v>1.5</c:v>
                </c:pt>
                <c:pt idx="725">
                  <c:v>1.5</c:v>
                </c:pt>
                <c:pt idx="726">
                  <c:v>1.5</c:v>
                </c:pt>
                <c:pt idx="727">
                  <c:v>1.5</c:v>
                </c:pt>
                <c:pt idx="728">
                  <c:v>1.5</c:v>
                </c:pt>
                <c:pt idx="729">
                  <c:v>1.5</c:v>
                </c:pt>
                <c:pt idx="730">
                  <c:v>1.5</c:v>
                </c:pt>
                <c:pt idx="731">
                  <c:v>1.5</c:v>
                </c:pt>
                <c:pt idx="732">
                  <c:v>1.5</c:v>
                </c:pt>
                <c:pt idx="733">
                  <c:v>1.5</c:v>
                </c:pt>
                <c:pt idx="734">
                  <c:v>1.5</c:v>
                </c:pt>
                <c:pt idx="735">
                  <c:v>1.5</c:v>
                </c:pt>
                <c:pt idx="736">
                  <c:v>1.5</c:v>
                </c:pt>
                <c:pt idx="737">
                  <c:v>1.5</c:v>
                </c:pt>
                <c:pt idx="738">
                  <c:v>1.5</c:v>
                </c:pt>
                <c:pt idx="739">
                  <c:v>1.5</c:v>
                </c:pt>
                <c:pt idx="740">
                  <c:v>1.5</c:v>
                </c:pt>
                <c:pt idx="741">
                  <c:v>1.5</c:v>
                </c:pt>
                <c:pt idx="742">
                  <c:v>1.5</c:v>
                </c:pt>
                <c:pt idx="743">
                  <c:v>1.5</c:v>
                </c:pt>
                <c:pt idx="744">
                  <c:v>1.5</c:v>
                </c:pt>
                <c:pt idx="745">
                  <c:v>1.5</c:v>
                </c:pt>
                <c:pt idx="746">
                  <c:v>1.5</c:v>
                </c:pt>
                <c:pt idx="747">
                  <c:v>1.5</c:v>
                </c:pt>
                <c:pt idx="748">
                  <c:v>1.5</c:v>
                </c:pt>
                <c:pt idx="749">
                  <c:v>1.5</c:v>
                </c:pt>
                <c:pt idx="750">
                  <c:v>1.5</c:v>
                </c:pt>
                <c:pt idx="751">
                  <c:v>1.5</c:v>
                </c:pt>
                <c:pt idx="752">
                  <c:v>1.5</c:v>
                </c:pt>
                <c:pt idx="753">
                  <c:v>1.5</c:v>
                </c:pt>
                <c:pt idx="754">
                  <c:v>1.5</c:v>
                </c:pt>
                <c:pt idx="755">
                  <c:v>1.5</c:v>
                </c:pt>
                <c:pt idx="756">
                  <c:v>1.5</c:v>
                </c:pt>
                <c:pt idx="757">
                  <c:v>1.5</c:v>
                </c:pt>
                <c:pt idx="758">
                  <c:v>1.5</c:v>
                </c:pt>
                <c:pt idx="759">
                  <c:v>1.5</c:v>
                </c:pt>
                <c:pt idx="760">
                  <c:v>1.5</c:v>
                </c:pt>
                <c:pt idx="761">
                  <c:v>1.5</c:v>
                </c:pt>
                <c:pt idx="762">
                  <c:v>1.5</c:v>
                </c:pt>
                <c:pt idx="763">
                  <c:v>1.5</c:v>
                </c:pt>
                <c:pt idx="764">
                  <c:v>1.5</c:v>
                </c:pt>
                <c:pt idx="765">
                  <c:v>1.5</c:v>
                </c:pt>
                <c:pt idx="766">
                  <c:v>1.5</c:v>
                </c:pt>
                <c:pt idx="767">
                  <c:v>1.5</c:v>
                </c:pt>
                <c:pt idx="768">
                  <c:v>1.5</c:v>
                </c:pt>
                <c:pt idx="769">
                  <c:v>1.5</c:v>
                </c:pt>
                <c:pt idx="770">
                  <c:v>1.5</c:v>
                </c:pt>
                <c:pt idx="771">
                  <c:v>1.5</c:v>
                </c:pt>
                <c:pt idx="772">
                  <c:v>1.5</c:v>
                </c:pt>
                <c:pt idx="773">
                  <c:v>1.5</c:v>
                </c:pt>
                <c:pt idx="774">
                  <c:v>1.5</c:v>
                </c:pt>
                <c:pt idx="775">
                  <c:v>1.5</c:v>
                </c:pt>
                <c:pt idx="776">
                  <c:v>1.5</c:v>
                </c:pt>
                <c:pt idx="777">
                  <c:v>1.5</c:v>
                </c:pt>
                <c:pt idx="778">
                  <c:v>1.5</c:v>
                </c:pt>
                <c:pt idx="779">
                  <c:v>1.5</c:v>
                </c:pt>
                <c:pt idx="780">
                  <c:v>1.5</c:v>
                </c:pt>
                <c:pt idx="781">
                  <c:v>1.5</c:v>
                </c:pt>
                <c:pt idx="782">
                  <c:v>1.5</c:v>
                </c:pt>
                <c:pt idx="783">
                  <c:v>1.5</c:v>
                </c:pt>
                <c:pt idx="784">
                  <c:v>1.5</c:v>
                </c:pt>
                <c:pt idx="785">
                  <c:v>1.5</c:v>
                </c:pt>
                <c:pt idx="786">
                  <c:v>1.5</c:v>
                </c:pt>
                <c:pt idx="787">
                  <c:v>1.5</c:v>
                </c:pt>
                <c:pt idx="788">
                  <c:v>1.5</c:v>
                </c:pt>
                <c:pt idx="789">
                  <c:v>1.5</c:v>
                </c:pt>
                <c:pt idx="790">
                  <c:v>1.5</c:v>
                </c:pt>
                <c:pt idx="791">
                  <c:v>1.5</c:v>
                </c:pt>
                <c:pt idx="792">
                  <c:v>1.5</c:v>
                </c:pt>
                <c:pt idx="793">
                  <c:v>1.5</c:v>
                </c:pt>
                <c:pt idx="794">
                  <c:v>1.5</c:v>
                </c:pt>
                <c:pt idx="795">
                  <c:v>1.5</c:v>
                </c:pt>
                <c:pt idx="796">
                  <c:v>1.5</c:v>
                </c:pt>
                <c:pt idx="797">
                  <c:v>1.5</c:v>
                </c:pt>
                <c:pt idx="798">
                  <c:v>1.5</c:v>
                </c:pt>
                <c:pt idx="799">
                  <c:v>1.5</c:v>
                </c:pt>
                <c:pt idx="800">
                  <c:v>1.5</c:v>
                </c:pt>
                <c:pt idx="801">
                  <c:v>1.5</c:v>
                </c:pt>
                <c:pt idx="802">
                  <c:v>1.5</c:v>
                </c:pt>
                <c:pt idx="803">
                  <c:v>1.5</c:v>
                </c:pt>
                <c:pt idx="804">
                  <c:v>1.5</c:v>
                </c:pt>
                <c:pt idx="805">
                  <c:v>1.5</c:v>
                </c:pt>
                <c:pt idx="806">
                  <c:v>1.5</c:v>
                </c:pt>
                <c:pt idx="807">
                  <c:v>1.5</c:v>
                </c:pt>
                <c:pt idx="808">
                  <c:v>1.5</c:v>
                </c:pt>
                <c:pt idx="809">
                  <c:v>1.5</c:v>
                </c:pt>
                <c:pt idx="810">
                  <c:v>1.5</c:v>
                </c:pt>
                <c:pt idx="811">
                  <c:v>1.5</c:v>
                </c:pt>
                <c:pt idx="812">
                  <c:v>1.5</c:v>
                </c:pt>
                <c:pt idx="813">
                  <c:v>1.5</c:v>
                </c:pt>
                <c:pt idx="814">
                  <c:v>1.5</c:v>
                </c:pt>
                <c:pt idx="815">
                  <c:v>1.5</c:v>
                </c:pt>
                <c:pt idx="816">
                  <c:v>1.5</c:v>
                </c:pt>
                <c:pt idx="817">
                  <c:v>1.5</c:v>
                </c:pt>
                <c:pt idx="818">
                  <c:v>1.5</c:v>
                </c:pt>
                <c:pt idx="819">
                  <c:v>1.5</c:v>
                </c:pt>
                <c:pt idx="820">
                  <c:v>1.5</c:v>
                </c:pt>
                <c:pt idx="821">
                  <c:v>1.5</c:v>
                </c:pt>
                <c:pt idx="822">
                  <c:v>1.5</c:v>
                </c:pt>
                <c:pt idx="823">
                  <c:v>1.5</c:v>
                </c:pt>
                <c:pt idx="824">
                  <c:v>1.5</c:v>
                </c:pt>
                <c:pt idx="825">
                  <c:v>1.5</c:v>
                </c:pt>
                <c:pt idx="826">
                  <c:v>1.5</c:v>
                </c:pt>
                <c:pt idx="827">
                  <c:v>1.5</c:v>
                </c:pt>
                <c:pt idx="828">
                  <c:v>1.5</c:v>
                </c:pt>
                <c:pt idx="829">
                  <c:v>1.5</c:v>
                </c:pt>
                <c:pt idx="830">
                  <c:v>1.5</c:v>
                </c:pt>
                <c:pt idx="831">
                  <c:v>1.5</c:v>
                </c:pt>
                <c:pt idx="832">
                  <c:v>1.5</c:v>
                </c:pt>
                <c:pt idx="833">
                  <c:v>1.5</c:v>
                </c:pt>
                <c:pt idx="834">
                  <c:v>1.5</c:v>
                </c:pt>
                <c:pt idx="835">
                  <c:v>1.5</c:v>
                </c:pt>
                <c:pt idx="836">
                  <c:v>1.5</c:v>
                </c:pt>
                <c:pt idx="837">
                  <c:v>1.5</c:v>
                </c:pt>
                <c:pt idx="838">
                  <c:v>1.5</c:v>
                </c:pt>
                <c:pt idx="839">
                  <c:v>1.5</c:v>
                </c:pt>
                <c:pt idx="840">
                  <c:v>1.5</c:v>
                </c:pt>
                <c:pt idx="841">
                  <c:v>1.5</c:v>
                </c:pt>
                <c:pt idx="842">
                  <c:v>1.5</c:v>
                </c:pt>
                <c:pt idx="843">
                  <c:v>1.5</c:v>
                </c:pt>
                <c:pt idx="844">
                  <c:v>1.5</c:v>
                </c:pt>
                <c:pt idx="845">
                  <c:v>1.5</c:v>
                </c:pt>
                <c:pt idx="846">
                  <c:v>1.5</c:v>
                </c:pt>
                <c:pt idx="847">
                  <c:v>1.5</c:v>
                </c:pt>
                <c:pt idx="848">
                  <c:v>1.5</c:v>
                </c:pt>
                <c:pt idx="849">
                  <c:v>1.5</c:v>
                </c:pt>
                <c:pt idx="850">
                  <c:v>1.5</c:v>
                </c:pt>
                <c:pt idx="851">
                  <c:v>1.5</c:v>
                </c:pt>
                <c:pt idx="852">
                  <c:v>1.5</c:v>
                </c:pt>
                <c:pt idx="853">
                  <c:v>1.5</c:v>
                </c:pt>
                <c:pt idx="854">
                  <c:v>1.5</c:v>
                </c:pt>
                <c:pt idx="855">
                  <c:v>1.5</c:v>
                </c:pt>
                <c:pt idx="856">
                  <c:v>1.5</c:v>
                </c:pt>
                <c:pt idx="857">
                  <c:v>1.5</c:v>
                </c:pt>
                <c:pt idx="858">
                  <c:v>1.5</c:v>
                </c:pt>
                <c:pt idx="859">
                  <c:v>1.5</c:v>
                </c:pt>
                <c:pt idx="860">
                  <c:v>1.5</c:v>
                </c:pt>
                <c:pt idx="861">
                  <c:v>1.5</c:v>
                </c:pt>
                <c:pt idx="862">
                  <c:v>1.5</c:v>
                </c:pt>
                <c:pt idx="863">
                  <c:v>1.5</c:v>
                </c:pt>
                <c:pt idx="864">
                  <c:v>1.5</c:v>
                </c:pt>
                <c:pt idx="865">
                  <c:v>1.5</c:v>
                </c:pt>
                <c:pt idx="866">
                  <c:v>1.5</c:v>
                </c:pt>
                <c:pt idx="867">
                  <c:v>1.5</c:v>
                </c:pt>
                <c:pt idx="868">
                  <c:v>1.5</c:v>
                </c:pt>
                <c:pt idx="869">
                  <c:v>1.5</c:v>
                </c:pt>
                <c:pt idx="870">
                  <c:v>1.5</c:v>
                </c:pt>
                <c:pt idx="871">
                  <c:v>1.5</c:v>
                </c:pt>
                <c:pt idx="872">
                  <c:v>1.5</c:v>
                </c:pt>
                <c:pt idx="873">
                  <c:v>1.5</c:v>
                </c:pt>
                <c:pt idx="874">
                  <c:v>1.5</c:v>
                </c:pt>
                <c:pt idx="875">
                  <c:v>1.5</c:v>
                </c:pt>
                <c:pt idx="876">
                  <c:v>1.5</c:v>
                </c:pt>
                <c:pt idx="877">
                  <c:v>1.5</c:v>
                </c:pt>
                <c:pt idx="878">
                  <c:v>1.5</c:v>
                </c:pt>
                <c:pt idx="879">
                  <c:v>1.5</c:v>
                </c:pt>
                <c:pt idx="880">
                  <c:v>1.5</c:v>
                </c:pt>
                <c:pt idx="881">
                  <c:v>1.5</c:v>
                </c:pt>
                <c:pt idx="882">
                  <c:v>1.5</c:v>
                </c:pt>
                <c:pt idx="883">
                  <c:v>1.5</c:v>
                </c:pt>
                <c:pt idx="884">
                  <c:v>1.5</c:v>
                </c:pt>
                <c:pt idx="885">
                  <c:v>1.5</c:v>
                </c:pt>
                <c:pt idx="886">
                  <c:v>1.5</c:v>
                </c:pt>
                <c:pt idx="887">
                  <c:v>1.5</c:v>
                </c:pt>
                <c:pt idx="888">
                  <c:v>1.5</c:v>
                </c:pt>
                <c:pt idx="889">
                  <c:v>1.5</c:v>
                </c:pt>
                <c:pt idx="890">
                  <c:v>1.5</c:v>
                </c:pt>
                <c:pt idx="891">
                  <c:v>1.5</c:v>
                </c:pt>
                <c:pt idx="892">
                  <c:v>1.5</c:v>
                </c:pt>
                <c:pt idx="893">
                  <c:v>1.5</c:v>
                </c:pt>
                <c:pt idx="894">
                  <c:v>1.5</c:v>
                </c:pt>
                <c:pt idx="895">
                  <c:v>1.5</c:v>
                </c:pt>
                <c:pt idx="896">
                  <c:v>1.5</c:v>
                </c:pt>
                <c:pt idx="897">
                  <c:v>1.5</c:v>
                </c:pt>
                <c:pt idx="898">
                  <c:v>1.5</c:v>
                </c:pt>
                <c:pt idx="899">
                  <c:v>1.5</c:v>
                </c:pt>
                <c:pt idx="900">
                  <c:v>1.5</c:v>
                </c:pt>
                <c:pt idx="901">
                  <c:v>1.5</c:v>
                </c:pt>
                <c:pt idx="902">
                  <c:v>1.5</c:v>
                </c:pt>
                <c:pt idx="903">
                  <c:v>1.5</c:v>
                </c:pt>
                <c:pt idx="904">
                  <c:v>1.5</c:v>
                </c:pt>
                <c:pt idx="905">
                  <c:v>1.5</c:v>
                </c:pt>
                <c:pt idx="906">
                  <c:v>1.5</c:v>
                </c:pt>
                <c:pt idx="907">
                  <c:v>1.5</c:v>
                </c:pt>
                <c:pt idx="908">
                  <c:v>1.5</c:v>
                </c:pt>
                <c:pt idx="909">
                  <c:v>1.5</c:v>
                </c:pt>
                <c:pt idx="910">
                  <c:v>1.5</c:v>
                </c:pt>
                <c:pt idx="911">
                  <c:v>1.5</c:v>
                </c:pt>
                <c:pt idx="912">
                  <c:v>1.5</c:v>
                </c:pt>
                <c:pt idx="913">
                  <c:v>1.5</c:v>
                </c:pt>
                <c:pt idx="914">
                  <c:v>1.5</c:v>
                </c:pt>
                <c:pt idx="915">
                  <c:v>1.5</c:v>
                </c:pt>
                <c:pt idx="916">
                  <c:v>1.5</c:v>
                </c:pt>
                <c:pt idx="917">
                  <c:v>1.5</c:v>
                </c:pt>
                <c:pt idx="918">
                  <c:v>1.5</c:v>
                </c:pt>
                <c:pt idx="919">
                  <c:v>1.5</c:v>
                </c:pt>
                <c:pt idx="920">
                  <c:v>1.5</c:v>
                </c:pt>
                <c:pt idx="921">
                  <c:v>1.5</c:v>
                </c:pt>
                <c:pt idx="922">
                  <c:v>1.5</c:v>
                </c:pt>
                <c:pt idx="923">
                  <c:v>1.5</c:v>
                </c:pt>
                <c:pt idx="924">
                  <c:v>1.5</c:v>
                </c:pt>
                <c:pt idx="925">
                  <c:v>1.5</c:v>
                </c:pt>
                <c:pt idx="926">
                  <c:v>1.5</c:v>
                </c:pt>
                <c:pt idx="927">
                  <c:v>1.5</c:v>
                </c:pt>
                <c:pt idx="928">
                  <c:v>1.5</c:v>
                </c:pt>
                <c:pt idx="929">
                  <c:v>1.5</c:v>
                </c:pt>
                <c:pt idx="930">
                  <c:v>1.5</c:v>
                </c:pt>
                <c:pt idx="931">
                  <c:v>1.5</c:v>
                </c:pt>
                <c:pt idx="932">
                  <c:v>1.5</c:v>
                </c:pt>
                <c:pt idx="933">
                  <c:v>1.5</c:v>
                </c:pt>
                <c:pt idx="934">
                  <c:v>1.5</c:v>
                </c:pt>
                <c:pt idx="935">
                  <c:v>1.5</c:v>
                </c:pt>
                <c:pt idx="936">
                  <c:v>1.5</c:v>
                </c:pt>
                <c:pt idx="937">
                  <c:v>1.5</c:v>
                </c:pt>
                <c:pt idx="938">
                  <c:v>1.5</c:v>
                </c:pt>
                <c:pt idx="939">
                  <c:v>1.5</c:v>
                </c:pt>
                <c:pt idx="1437">
                  <c:v>1.5</c:v>
                </c:pt>
                <c:pt idx="1438">
                  <c:v>1.5</c:v>
                </c:pt>
                <c:pt idx="1439">
                  <c:v>1.5</c:v>
                </c:pt>
                <c:pt idx="1440">
                  <c:v>1.5</c:v>
                </c:pt>
                <c:pt idx="1441">
                  <c:v>1.5</c:v>
                </c:pt>
                <c:pt idx="1442">
                  <c:v>1.5</c:v>
                </c:pt>
                <c:pt idx="1443">
                  <c:v>1.5</c:v>
                </c:pt>
                <c:pt idx="1444">
                  <c:v>1.5</c:v>
                </c:pt>
                <c:pt idx="1445">
                  <c:v>1.5</c:v>
                </c:pt>
                <c:pt idx="1446">
                  <c:v>1.5</c:v>
                </c:pt>
                <c:pt idx="1447">
                  <c:v>1.5</c:v>
                </c:pt>
                <c:pt idx="1448">
                  <c:v>1.5</c:v>
                </c:pt>
                <c:pt idx="1449">
                  <c:v>1.5</c:v>
                </c:pt>
                <c:pt idx="1450">
                  <c:v>1.5</c:v>
                </c:pt>
                <c:pt idx="1451">
                  <c:v>1.5</c:v>
                </c:pt>
                <c:pt idx="1452">
                  <c:v>1.5</c:v>
                </c:pt>
                <c:pt idx="1453">
                  <c:v>1.5</c:v>
                </c:pt>
                <c:pt idx="1454">
                  <c:v>1.5</c:v>
                </c:pt>
                <c:pt idx="1455">
                  <c:v>1.5</c:v>
                </c:pt>
                <c:pt idx="1456">
                  <c:v>1.5</c:v>
                </c:pt>
                <c:pt idx="1457">
                  <c:v>1.5</c:v>
                </c:pt>
                <c:pt idx="1458">
                  <c:v>1.5</c:v>
                </c:pt>
                <c:pt idx="1459">
                  <c:v>1.5</c:v>
                </c:pt>
                <c:pt idx="1460">
                  <c:v>1.5</c:v>
                </c:pt>
                <c:pt idx="1461">
                  <c:v>1.5</c:v>
                </c:pt>
                <c:pt idx="1462">
                  <c:v>1.5</c:v>
                </c:pt>
                <c:pt idx="1463">
                  <c:v>1.5</c:v>
                </c:pt>
                <c:pt idx="1464">
                  <c:v>1.5</c:v>
                </c:pt>
                <c:pt idx="1465">
                  <c:v>1.5</c:v>
                </c:pt>
                <c:pt idx="1466">
                  <c:v>1.5</c:v>
                </c:pt>
                <c:pt idx="1467">
                  <c:v>1.5</c:v>
                </c:pt>
                <c:pt idx="1468">
                  <c:v>1.5</c:v>
                </c:pt>
                <c:pt idx="1469">
                  <c:v>1.5</c:v>
                </c:pt>
                <c:pt idx="1470">
                  <c:v>1.5</c:v>
                </c:pt>
                <c:pt idx="1471">
                  <c:v>1.5</c:v>
                </c:pt>
                <c:pt idx="1472">
                  <c:v>1.5</c:v>
                </c:pt>
                <c:pt idx="1473">
                  <c:v>1.5</c:v>
                </c:pt>
                <c:pt idx="1474">
                  <c:v>1.5</c:v>
                </c:pt>
                <c:pt idx="1475">
                  <c:v>1.5</c:v>
                </c:pt>
                <c:pt idx="1476">
                  <c:v>1.5</c:v>
                </c:pt>
                <c:pt idx="1477">
                  <c:v>1.5</c:v>
                </c:pt>
                <c:pt idx="1478">
                  <c:v>1.5</c:v>
                </c:pt>
                <c:pt idx="1479">
                  <c:v>1.5</c:v>
                </c:pt>
                <c:pt idx="1480">
                  <c:v>1.5</c:v>
                </c:pt>
                <c:pt idx="1481">
                  <c:v>1.5</c:v>
                </c:pt>
                <c:pt idx="1482">
                  <c:v>1.5</c:v>
                </c:pt>
                <c:pt idx="1483">
                  <c:v>1.5</c:v>
                </c:pt>
                <c:pt idx="1484">
                  <c:v>1.5</c:v>
                </c:pt>
                <c:pt idx="1485">
                  <c:v>1.5</c:v>
                </c:pt>
                <c:pt idx="1486">
                  <c:v>1.5</c:v>
                </c:pt>
                <c:pt idx="1487">
                  <c:v>1.5</c:v>
                </c:pt>
                <c:pt idx="1488">
                  <c:v>1.5</c:v>
                </c:pt>
                <c:pt idx="1489">
                  <c:v>1.5</c:v>
                </c:pt>
                <c:pt idx="1490">
                  <c:v>1.5</c:v>
                </c:pt>
                <c:pt idx="1491">
                  <c:v>1.5</c:v>
                </c:pt>
                <c:pt idx="1492">
                  <c:v>1.5</c:v>
                </c:pt>
                <c:pt idx="1493">
                  <c:v>1.5</c:v>
                </c:pt>
                <c:pt idx="1494">
                  <c:v>1.5</c:v>
                </c:pt>
                <c:pt idx="1495">
                  <c:v>1.5</c:v>
                </c:pt>
                <c:pt idx="1496">
                  <c:v>1.5</c:v>
                </c:pt>
                <c:pt idx="1497">
                  <c:v>1.5</c:v>
                </c:pt>
                <c:pt idx="1498">
                  <c:v>1.5</c:v>
                </c:pt>
                <c:pt idx="1499">
                  <c:v>1.5</c:v>
                </c:pt>
                <c:pt idx="1500">
                  <c:v>1.5</c:v>
                </c:pt>
                <c:pt idx="1501">
                  <c:v>1.5</c:v>
                </c:pt>
                <c:pt idx="1502">
                  <c:v>1.5</c:v>
                </c:pt>
                <c:pt idx="1503">
                  <c:v>1.5</c:v>
                </c:pt>
                <c:pt idx="1504">
                  <c:v>1.5</c:v>
                </c:pt>
                <c:pt idx="1505">
                  <c:v>1.5</c:v>
                </c:pt>
                <c:pt idx="1506">
                  <c:v>1.5</c:v>
                </c:pt>
                <c:pt idx="1507">
                  <c:v>1.5</c:v>
                </c:pt>
                <c:pt idx="1508">
                  <c:v>1.5</c:v>
                </c:pt>
                <c:pt idx="1509">
                  <c:v>1.5</c:v>
                </c:pt>
                <c:pt idx="1510">
                  <c:v>1.5</c:v>
                </c:pt>
                <c:pt idx="1511">
                  <c:v>1.5</c:v>
                </c:pt>
                <c:pt idx="1512">
                  <c:v>1.5</c:v>
                </c:pt>
                <c:pt idx="1513">
                  <c:v>1.5</c:v>
                </c:pt>
                <c:pt idx="1514">
                  <c:v>1.5</c:v>
                </c:pt>
                <c:pt idx="1515">
                  <c:v>1.5</c:v>
                </c:pt>
                <c:pt idx="1516">
                  <c:v>1.5</c:v>
                </c:pt>
                <c:pt idx="1517">
                  <c:v>1.5</c:v>
                </c:pt>
                <c:pt idx="1518">
                  <c:v>1.5</c:v>
                </c:pt>
                <c:pt idx="1519">
                  <c:v>1.5</c:v>
                </c:pt>
                <c:pt idx="1520">
                  <c:v>1.5</c:v>
                </c:pt>
                <c:pt idx="1521">
                  <c:v>1.5</c:v>
                </c:pt>
                <c:pt idx="1522">
                  <c:v>1.5</c:v>
                </c:pt>
                <c:pt idx="1523">
                  <c:v>1.5</c:v>
                </c:pt>
                <c:pt idx="1524">
                  <c:v>1.5</c:v>
                </c:pt>
                <c:pt idx="1525">
                  <c:v>1.5</c:v>
                </c:pt>
                <c:pt idx="1526">
                  <c:v>1.5</c:v>
                </c:pt>
                <c:pt idx="1527">
                  <c:v>1.5</c:v>
                </c:pt>
                <c:pt idx="1528">
                  <c:v>1.5</c:v>
                </c:pt>
                <c:pt idx="1529">
                  <c:v>1.5</c:v>
                </c:pt>
                <c:pt idx="1530">
                  <c:v>1.5</c:v>
                </c:pt>
                <c:pt idx="1531">
                  <c:v>1.5</c:v>
                </c:pt>
                <c:pt idx="1532">
                  <c:v>1.5</c:v>
                </c:pt>
                <c:pt idx="1533">
                  <c:v>1.5</c:v>
                </c:pt>
                <c:pt idx="1534">
                  <c:v>1.5</c:v>
                </c:pt>
                <c:pt idx="1535">
                  <c:v>1.5</c:v>
                </c:pt>
                <c:pt idx="1536">
                  <c:v>1.5</c:v>
                </c:pt>
                <c:pt idx="1537">
                  <c:v>1.5</c:v>
                </c:pt>
                <c:pt idx="1538">
                  <c:v>1.5</c:v>
                </c:pt>
                <c:pt idx="1539">
                  <c:v>1.5</c:v>
                </c:pt>
                <c:pt idx="1540">
                  <c:v>1.5</c:v>
                </c:pt>
                <c:pt idx="1541">
                  <c:v>1.5</c:v>
                </c:pt>
                <c:pt idx="1542">
                  <c:v>1.5</c:v>
                </c:pt>
                <c:pt idx="1543">
                  <c:v>1.5</c:v>
                </c:pt>
                <c:pt idx="1544">
                  <c:v>1.5</c:v>
                </c:pt>
                <c:pt idx="1545">
                  <c:v>1.5</c:v>
                </c:pt>
                <c:pt idx="1546">
                  <c:v>1.5</c:v>
                </c:pt>
                <c:pt idx="1547">
                  <c:v>1.5</c:v>
                </c:pt>
                <c:pt idx="1548">
                  <c:v>1.5</c:v>
                </c:pt>
                <c:pt idx="1549">
                  <c:v>1.5</c:v>
                </c:pt>
                <c:pt idx="1550">
                  <c:v>1.5</c:v>
                </c:pt>
                <c:pt idx="1551">
                  <c:v>1.5</c:v>
                </c:pt>
                <c:pt idx="1552">
                  <c:v>1.5</c:v>
                </c:pt>
                <c:pt idx="1553">
                  <c:v>1.5</c:v>
                </c:pt>
                <c:pt idx="1554">
                  <c:v>1.5</c:v>
                </c:pt>
                <c:pt idx="1555">
                  <c:v>1.5</c:v>
                </c:pt>
                <c:pt idx="1556">
                  <c:v>1.5</c:v>
                </c:pt>
                <c:pt idx="1557">
                  <c:v>1.5</c:v>
                </c:pt>
                <c:pt idx="1558">
                  <c:v>1.5</c:v>
                </c:pt>
                <c:pt idx="1559">
                  <c:v>1.5</c:v>
                </c:pt>
                <c:pt idx="1560">
                  <c:v>1.5</c:v>
                </c:pt>
                <c:pt idx="1561">
                  <c:v>1.5</c:v>
                </c:pt>
                <c:pt idx="1562">
                  <c:v>1.5</c:v>
                </c:pt>
                <c:pt idx="1563">
                  <c:v>1.5</c:v>
                </c:pt>
                <c:pt idx="1564">
                  <c:v>1.5</c:v>
                </c:pt>
                <c:pt idx="1565">
                  <c:v>1.5</c:v>
                </c:pt>
                <c:pt idx="1566">
                  <c:v>1.5</c:v>
                </c:pt>
                <c:pt idx="1567">
                  <c:v>1.5</c:v>
                </c:pt>
                <c:pt idx="1568">
                  <c:v>1.5</c:v>
                </c:pt>
                <c:pt idx="1569">
                  <c:v>1.5</c:v>
                </c:pt>
                <c:pt idx="1570">
                  <c:v>1.5</c:v>
                </c:pt>
                <c:pt idx="1571">
                  <c:v>1.5</c:v>
                </c:pt>
                <c:pt idx="1572">
                  <c:v>1.5</c:v>
                </c:pt>
                <c:pt idx="1573">
                  <c:v>1.5</c:v>
                </c:pt>
                <c:pt idx="1574">
                  <c:v>1.5</c:v>
                </c:pt>
                <c:pt idx="1575">
                  <c:v>1.5</c:v>
                </c:pt>
                <c:pt idx="1576">
                  <c:v>1.5</c:v>
                </c:pt>
                <c:pt idx="1577">
                  <c:v>1.5</c:v>
                </c:pt>
                <c:pt idx="1578">
                  <c:v>1.5</c:v>
                </c:pt>
                <c:pt idx="1579">
                  <c:v>1.5</c:v>
                </c:pt>
                <c:pt idx="1580">
                  <c:v>1.5</c:v>
                </c:pt>
                <c:pt idx="1581">
                  <c:v>1.5</c:v>
                </c:pt>
                <c:pt idx="1582">
                  <c:v>1.5</c:v>
                </c:pt>
                <c:pt idx="1583">
                  <c:v>1.5</c:v>
                </c:pt>
                <c:pt idx="1584">
                  <c:v>1.5</c:v>
                </c:pt>
                <c:pt idx="1585">
                  <c:v>1.5</c:v>
                </c:pt>
                <c:pt idx="1586">
                  <c:v>1.5</c:v>
                </c:pt>
                <c:pt idx="1587">
                  <c:v>1.5</c:v>
                </c:pt>
                <c:pt idx="1588">
                  <c:v>1.5</c:v>
                </c:pt>
                <c:pt idx="1589">
                  <c:v>1.5</c:v>
                </c:pt>
                <c:pt idx="1590">
                  <c:v>1.5</c:v>
                </c:pt>
                <c:pt idx="1591">
                  <c:v>1.5</c:v>
                </c:pt>
                <c:pt idx="1592">
                  <c:v>1.5</c:v>
                </c:pt>
                <c:pt idx="1593">
                  <c:v>1.5</c:v>
                </c:pt>
                <c:pt idx="1594">
                  <c:v>1.5</c:v>
                </c:pt>
                <c:pt idx="1595">
                  <c:v>1.5</c:v>
                </c:pt>
                <c:pt idx="1596">
                  <c:v>1.5</c:v>
                </c:pt>
                <c:pt idx="1597">
                  <c:v>1.5</c:v>
                </c:pt>
                <c:pt idx="1598">
                  <c:v>1.5</c:v>
                </c:pt>
                <c:pt idx="1599">
                  <c:v>1.5</c:v>
                </c:pt>
                <c:pt idx="1600">
                  <c:v>1.5</c:v>
                </c:pt>
                <c:pt idx="1601">
                  <c:v>1.5</c:v>
                </c:pt>
                <c:pt idx="1602">
                  <c:v>1.5</c:v>
                </c:pt>
                <c:pt idx="1603">
                  <c:v>1.5</c:v>
                </c:pt>
                <c:pt idx="1604">
                  <c:v>1.5</c:v>
                </c:pt>
              </c:numCache>
            </c:numRef>
          </c:val>
          <c:extLst>
            <c:ext xmlns:c16="http://schemas.microsoft.com/office/drawing/2014/chart" uri="{C3380CC4-5D6E-409C-BE32-E72D297353CC}">
              <c16:uniqueId val="{00000004-FB44-4742-A53B-C6783A9B79F9}"/>
            </c:ext>
          </c:extLst>
        </c:ser>
        <c:dLbls>
          <c:showLegendKey val="0"/>
          <c:showVal val="0"/>
          <c:showCatName val="0"/>
          <c:showSerName val="0"/>
          <c:showPercent val="0"/>
          <c:showBubbleSize val="0"/>
        </c:dLbls>
        <c:axId val="1656381568"/>
        <c:axId val="1656388096"/>
      </c:areaChart>
      <c:dateAx>
        <c:axId val="1656381568"/>
        <c:scaling>
          <c:orientation val="minMax"/>
        </c:scaling>
        <c:delete val="0"/>
        <c:axPos val="b"/>
        <c:numFmt formatCode="[$-409]mmm\-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656388096"/>
        <c:crosses val="autoZero"/>
        <c:auto val="1"/>
        <c:lblOffset val="100"/>
        <c:baseTimeUnit val="days"/>
        <c:majorUnit val="6"/>
        <c:majorTimeUnit val="months"/>
      </c:dateAx>
      <c:valAx>
        <c:axId val="1656388096"/>
        <c:scaling>
          <c:orientation val="minMax"/>
        </c:scaling>
        <c:delete val="0"/>
        <c:axPos val="l"/>
        <c:majorGridlines>
          <c:spPr>
            <a:ln w="9525" cap="flat" cmpd="sng" algn="ctr">
              <a:solidFill>
                <a:schemeClr val="tx1">
                  <a:lumMod val="15000"/>
                  <a:lumOff val="85000"/>
                </a:schemeClr>
              </a:solidFill>
              <a:round/>
            </a:ln>
            <a:effectLst/>
          </c:spPr>
        </c:majorGridlines>
        <c:title>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5638156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1,364,000 cars have been built in the </a:t>
            </a:r>
            <a:r>
              <a:rPr lang="en-US" dirty="0" err="1"/>
              <a:t>Deprescription</a:t>
            </a:r>
            <a:r>
              <a:rPr lang="en-US" baseline="0" dirty="0"/>
              <a:t> era</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Sheet1!$A$2:$A$27</c:f>
              <c:numCache>
                <c:formatCode>General</c:formatCode>
                <c:ptCount val="26"/>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numCache>
            </c:numRef>
          </c:cat>
          <c:val>
            <c:numRef>
              <c:f>Sheet1!$B$2:$B$27</c:f>
              <c:numCache>
                <c:formatCode>General</c:formatCode>
                <c:ptCount val="26"/>
                <c:pt idx="0">
                  <c:v>35226</c:v>
                </c:pt>
                <c:pt idx="1">
                  <c:v>53269</c:v>
                </c:pt>
                <c:pt idx="2">
                  <c:v>60615</c:v>
                </c:pt>
                <c:pt idx="3">
                  <c:v>57342</c:v>
                </c:pt>
                <c:pt idx="4">
                  <c:v>49891</c:v>
                </c:pt>
                <c:pt idx="5">
                  <c:v>74832</c:v>
                </c:pt>
                <c:pt idx="6">
                  <c:v>74044</c:v>
                </c:pt>
                <c:pt idx="7">
                  <c:v>55791</c:v>
                </c:pt>
                <c:pt idx="8">
                  <c:v>34258</c:v>
                </c:pt>
                <c:pt idx="9">
                  <c:v>17714</c:v>
                </c:pt>
                <c:pt idx="10">
                  <c:v>32176</c:v>
                </c:pt>
                <c:pt idx="11">
                  <c:v>46871</c:v>
                </c:pt>
                <c:pt idx="12">
                  <c:v>68812</c:v>
                </c:pt>
                <c:pt idx="13">
                  <c:v>74731</c:v>
                </c:pt>
                <c:pt idx="14">
                  <c:v>63156</c:v>
                </c:pt>
                <c:pt idx="15">
                  <c:v>59954</c:v>
                </c:pt>
                <c:pt idx="16">
                  <c:v>21682</c:v>
                </c:pt>
                <c:pt idx="17">
                  <c:v>16523</c:v>
                </c:pt>
                <c:pt idx="18">
                  <c:v>47350</c:v>
                </c:pt>
                <c:pt idx="19">
                  <c:v>58904</c:v>
                </c:pt>
                <c:pt idx="20">
                  <c:v>53050</c:v>
                </c:pt>
                <c:pt idx="21">
                  <c:v>67383</c:v>
                </c:pt>
                <c:pt idx="22">
                  <c:v>82296</c:v>
                </c:pt>
                <c:pt idx="23">
                  <c:v>62433</c:v>
                </c:pt>
                <c:pt idx="24">
                  <c:v>45086</c:v>
                </c:pt>
                <c:pt idx="25">
                  <c:v>50803</c:v>
                </c:pt>
              </c:numCache>
            </c:numRef>
          </c:val>
          <c:extLst>
            <c:ext xmlns:c16="http://schemas.microsoft.com/office/drawing/2014/chart" uri="{C3380CC4-5D6E-409C-BE32-E72D297353CC}">
              <c16:uniqueId val="{00000000-0163-4F6E-AA35-55A56BBDB8C4}"/>
            </c:ext>
          </c:extLst>
        </c:ser>
        <c:dLbls>
          <c:showLegendKey val="0"/>
          <c:showVal val="0"/>
          <c:showCatName val="0"/>
          <c:showSerName val="0"/>
          <c:showPercent val="0"/>
          <c:showBubbleSize val="0"/>
        </c:dLbls>
        <c:gapWidth val="132"/>
        <c:overlap val="-9"/>
        <c:axId val="1656387552"/>
        <c:axId val="1656388640"/>
      </c:barChart>
      <c:catAx>
        <c:axId val="1656387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56388640"/>
        <c:crosses val="autoZero"/>
        <c:auto val="1"/>
        <c:lblAlgn val="ctr"/>
        <c:lblOffset val="100"/>
        <c:tickLblSkip val="5"/>
        <c:noMultiLvlLbl val="0"/>
      </c:catAx>
      <c:valAx>
        <c:axId val="16563886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56387552"/>
        <c:crosses val="autoZero"/>
        <c:crossBetween val="between"/>
        <c:majorUnit val="45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Cars in Service by Year</a:t>
            </a:r>
            <a:r>
              <a:rPr lang="en-US" sz="2000" baseline="0" dirty="0"/>
              <a:t> Built and Car Type</a:t>
            </a:r>
            <a:endParaRPr lang="en-US" sz="200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cat>
            <c:numRef>
              <c:f>Sheet1!$A$2:$A$16</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Sheet1!$B$2:$B$16</c:f>
              <c:numCache>
                <c:formatCode>General</c:formatCode>
                <c:ptCount val="15"/>
              </c:numCache>
            </c:numRef>
          </c:val>
          <c:extLst>
            <c:ext xmlns:c16="http://schemas.microsoft.com/office/drawing/2014/chart" uri="{C3380CC4-5D6E-409C-BE32-E72D297353CC}">
              <c16:uniqueId val="{00000000-E689-477C-AA10-8694E43AA9DC}"/>
            </c:ext>
          </c:extLst>
        </c:ser>
        <c:ser>
          <c:idx val="1"/>
          <c:order val="1"/>
          <c:tx>
            <c:strRef>
              <c:f>Sheet1!$C$1</c:f>
              <c:strCache>
                <c:ptCount val="1"/>
                <c:pt idx="0">
                  <c:v>Boxcars</c:v>
                </c:pt>
              </c:strCache>
            </c:strRef>
          </c:tx>
          <c:spPr>
            <a:solidFill>
              <a:srgbClr val="FF0000"/>
            </a:solidFill>
            <a:ln>
              <a:noFill/>
            </a:ln>
            <a:effectLst/>
          </c:spPr>
          <c:invertIfNegative val="0"/>
          <c:cat>
            <c:numRef>
              <c:f>Sheet1!$A$2:$A$16</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Sheet1!$C$2:$C$16</c:f>
              <c:numCache>
                <c:formatCode>#,##0</c:formatCode>
                <c:ptCount val="15"/>
                <c:pt idx="0">
                  <c:v>4727</c:v>
                </c:pt>
                <c:pt idx="1">
                  <c:v>2730</c:v>
                </c:pt>
                <c:pt idx="2">
                  <c:v>1389</c:v>
                </c:pt>
                <c:pt idx="3">
                  <c:v>8</c:v>
                </c:pt>
                <c:pt idx="4">
                  <c:v>230</c:v>
                </c:pt>
                <c:pt idx="5">
                  <c:v>261</c:v>
                </c:pt>
                <c:pt idx="6">
                  <c:v>387</c:v>
                </c:pt>
                <c:pt idx="7">
                  <c:v>1499</c:v>
                </c:pt>
                <c:pt idx="8">
                  <c:v>2427</c:v>
                </c:pt>
                <c:pt idx="9">
                  <c:v>1895</c:v>
                </c:pt>
                <c:pt idx="10">
                  <c:v>319</c:v>
                </c:pt>
                <c:pt idx="11">
                  <c:v>1</c:v>
                </c:pt>
                <c:pt idx="12">
                  <c:v>4047</c:v>
                </c:pt>
                <c:pt idx="13">
                  <c:v>2925</c:v>
                </c:pt>
                <c:pt idx="14">
                  <c:v>3472</c:v>
                </c:pt>
              </c:numCache>
            </c:numRef>
          </c:val>
          <c:extLst>
            <c:ext xmlns:c16="http://schemas.microsoft.com/office/drawing/2014/chart" uri="{C3380CC4-5D6E-409C-BE32-E72D297353CC}">
              <c16:uniqueId val="{00000001-E689-477C-AA10-8694E43AA9DC}"/>
            </c:ext>
          </c:extLst>
        </c:ser>
        <c:ser>
          <c:idx val="2"/>
          <c:order val="2"/>
          <c:tx>
            <c:strRef>
              <c:f>Sheet1!$D$1</c:f>
              <c:strCache>
                <c:ptCount val="1"/>
                <c:pt idx="0">
                  <c:v>Covered Hoppers</c:v>
                </c:pt>
              </c:strCache>
            </c:strRef>
          </c:tx>
          <c:spPr>
            <a:solidFill>
              <a:srgbClr val="FFC000"/>
            </a:solidFill>
            <a:ln>
              <a:noFill/>
            </a:ln>
            <a:effectLst/>
          </c:spPr>
          <c:invertIfNegative val="0"/>
          <c:cat>
            <c:numRef>
              <c:f>Sheet1!$A$2:$A$16</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Sheet1!$D$2:$D$16</c:f>
              <c:numCache>
                <c:formatCode>#,##0</c:formatCode>
                <c:ptCount val="15"/>
                <c:pt idx="0">
                  <c:v>6096</c:v>
                </c:pt>
                <c:pt idx="1">
                  <c:v>15798</c:v>
                </c:pt>
                <c:pt idx="2">
                  <c:v>20402</c:v>
                </c:pt>
                <c:pt idx="3">
                  <c:v>18081</c:v>
                </c:pt>
                <c:pt idx="4">
                  <c:v>15605</c:v>
                </c:pt>
                <c:pt idx="5">
                  <c:v>3923</c:v>
                </c:pt>
                <c:pt idx="6">
                  <c:v>7973</c:v>
                </c:pt>
                <c:pt idx="7">
                  <c:v>20561</c:v>
                </c:pt>
                <c:pt idx="8">
                  <c:v>19615</c:v>
                </c:pt>
                <c:pt idx="9">
                  <c:v>10653</c:v>
                </c:pt>
                <c:pt idx="10">
                  <c:v>21320</c:v>
                </c:pt>
                <c:pt idx="11">
                  <c:v>29995</c:v>
                </c:pt>
                <c:pt idx="12">
                  <c:v>25046</c:v>
                </c:pt>
                <c:pt idx="13">
                  <c:v>27100</c:v>
                </c:pt>
                <c:pt idx="14">
                  <c:v>18047</c:v>
                </c:pt>
              </c:numCache>
            </c:numRef>
          </c:val>
          <c:extLst>
            <c:ext xmlns:c16="http://schemas.microsoft.com/office/drawing/2014/chart" uri="{C3380CC4-5D6E-409C-BE32-E72D297353CC}">
              <c16:uniqueId val="{00000002-E689-477C-AA10-8694E43AA9DC}"/>
            </c:ext>
          </c:extLst>
        </c:ser>
        <c:ser>
          <c:idx val="3"/>
          <c:order val="3"/>
          <c:tx>
            <c:strRef>
              <c:f>Sheet1!$E$1</c:f>
              <c:strCache>
                <c:ptCount val="1"/>
                <c:pt idx="0">
                  <c:v>Reefers</c:v>
                </c:pt>
              </c:strCache>
            </c:strRef>
          </c:tx>
          <c:spPr>
            <a:solidFill>
              <a:srgbClr val="FFFF00"/>
            </a:solidFill>
            <a:ln>
              <a:noFill/>
            </a:ln>
            <a:effectLst/>
          </c:spPr>
          <c:invertIfNegative val="0"/>
          <c:cat>
            <c:numRef>
              <c:f>Sheet1!$A$2:$A$16</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Sheet1!$E$2:$E$16</c:f>
              <c:numCache>
                <c:formatCode>#,##0</c:formatCode>
                <c:ptCount val="15"/>
                <c:pt idx="0">
                  <c:v>850</c:v>
                </c:pt>
                <c:pt idx="1">
                  <c:v>790</c:v>
                </c:pt>
                <c:pt idx="2">
                  <c:v>468</c:v>
                </c:pt>
                <c:pt idx="5">
                  <c:v>74</c:v>
                </c:pt>
                <c:pt idx="6">
                  <c:v>26</c:v>
                </c:pt>
                <c:pt idx="8">
                  <c:v>321</c:v>
                </c:pt>
                <c:pt idx="9">
                  <c:v>150</c:v>
                </c:pt>
                <c:pt idx="10">
                  <c:v>225</c:v>
                </c:pt>
                <c:pt idx="11">
                  <c:v>428</c:v>
                </c:pt>
                <c:pt idx="12">
                  <c:v>416</c:v>
                </c:pt>
                <c:pt idx="13">
                  <c:v>256</c:v>
                </c:pt>
                <c:pt idx="14">
                  <c:v>180</c:v>
                </c:pt>
              </c:numCache>
            </c:numRef>
          </c:val>
          <c:extLst>
            <c:ext xmlns:c16="http://schemas.microsoft.com/office/drawing/2014/chart" uri="{C3380CC4-5D6E-409C-BE32-E72D297353CC}">
              <c16:uniqueId val="{00000003-E689-477C-AA10-8694E43AA9DC}"/>
            </c:ext>
          </c:extLst>
        </c:ser>
        <c:ser>
          <c:idx val="4"/>
          <c:order val="4"/>
          <c:tx>
            <c:strRef>
              <c:f>Sheet1!$F$1</c:f>
              <c:strCache>
                <c:ptCount val="1"/>
                <c:pt idx="0">
                  <c:v>Gondolas</c:v>
                </c:pt>
              </c:strCache>
            </c:strRef>
          </c:tx>
          <c:spPr>
            <a:solidFill>
              <a:srgbClr val="00B050"/>
            </a:solidFill>
            <a:ln>
              <a:noFill/>
            </a:ln>
            <a:effectLst/>
          </c:spPr>
          <c:invertIfNegative val="0"/>
          <c:cat>
            <c:numRef>
              <c:f>Sheet1!$A$2:$A$16</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Sheet1!$F$2:$F$16</c:f>
              <c:numCache>
                <c:formatCode>#,##0</c:formatCode>
                <c:ptCount val="15"/>
                <c:pt idx="0">
                  <c:v>4983</c:v>
                </c:pt>
                <c:pt idx="1">
                  <c:v>6183</c:v>
                </c:pt>
                <c:pt idx="2">
                  <c:v>14763</c:v>
                </c:pt>
                <c:pt idx="3">
                  <c:v>7245</c:v>
                </c:pt>
                <c:pt idx="4">
                  <c:v>7634</c:v>
                </c:pt>
                <c:pt idx="5">
                  <c:v>3085</c:v>
                </c:pt>
                <c:pt idx="6">
                  <c:v>1831</c:v>
                </c:pt>
                <c:pt idx="7">
                  <c:v>5714</c:v>
                </c:pt>
                <c:pt idx="8">
                  <c:v>5865</c:v>
                </c:pt>
                <c:pt idx="9">
                  <c:v>1667</c:v>
                </c:pt>
                <c:pt idx="10">
                  <c:v>2748</c:v>
                </c:pt>
                <c:pt idx="11">
                  <c:v>3024</c:v>
                </c:pt>
                <c:pt idx="12">
                  <c:v>3618</c:v>
                </c:pt>
                <c:pt idx="13">
                  <c:v>1126</c:v>
                </c:pt>
                <c:pt idx="14">
                  <c:v>2525</c:v>
                </c:pt>
              </c:numCache>
            </c:numRef>
          </c:val>
          <c:extLst>
            <c:ext xmlns:c16="http://schemas.microsoft.com/office/drawing/2014/chart" uri="{C3380CC4-5D6E-409C-BE32-E72D297353CC}">
              <c16:uniqueId val="{00000004-E689-477C-AA10-8694E43AA9DC}"/>
            </c:ext>
          </c:extLst>
        </c:ser>
        <c:ser>
          <c:idx val="5"/>
          <c:order val="5"/>
          <c:tx>
            <c:strRef>
              <c:f>Sheet1!$G$1</c:f>
              <c:strCache>
                <c:ptCount val="1"/>
                <c:pt idx="0">
                  <c:v>Hoppers</c:v>
                </c:pt>
              </c:strCache>
            </c:strRef>
          </c:tx>
          <c:spPr>
            <a:solidFill>
              <a:srgbClr val="0070C0"/>
            </a:solidFill>
            <a:ln>
              <a:noFill/>
            </a:ln>
            <a:effectLst/>
          </c:spPr>
          <c:invertIfNegative val="0"/>
          <c:cat>
            <c:numRef>
              <c:f>Sheet1!$A$2:$A$16</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Sheet1!$G$2:$G$16</c:f>
              <c:numCache>
                <c:formatCode>#,##0</c:formatCode>
                <c:ptCount val="15"/>
                <c:pt idx="0">
                  <c:v>3856</c:v>
                </c:pt>
                <c:pt idx="1">
                  <c:v>8643</c:v>
                </c:pt>
                <c:pt idx="2">
                  <c:v>13265</c:v>
                </c:pt>
                <c:pt idx="3">
                  <c:v>4777</c:v>
                </c:pt>
                <c:pt idx="4">
                  <c:v>9356</c:v>
                </c:pt>
                <c:pt idx="5">
                  <c:v>2336</c:v>
                </c:pt>
                <c:pt idx="6">
                  <c:v>1005</c:v>
                </c:pt>
                <c:pt idx="7">
                  <c:v>1836</c:v>
                </c:pt>
                <c:pt idx="8">
                  <c:v>1563</c:v>
                </c:pt>
                <c:pt idx="9">
                  <c:v>634</c:v>
                </c:pt>
                <c:pt idx="10">
                  <c:v>1096</c:v>
                </c:pt>
                <c:pt idx="11">
                  <c:v>994</c:v>
                </c:pt>
                <c:pt idx="12">
                  <c:v>1849</c:v>
                </c:pt>
                <c:pt idx="13">
                  <c:v>1643</c:v>
                </c:pt>
                <c:pt idx="14">
                  <c:v>726</c:v>
                </c:pt>
              </c:numCache>
            </c:numRef>
          </c:val>
          <c:extLst>
            <c:ext xmlns:c16="http://schemas.microsoft.com/office/drawing/2014/chart" uri="{C3380CC4-5D6E-409C-BE32-E72D297353CC}">
              <c16:uniqueId val="{00000005-E689-477C-AA10-8694E43AA9DC}"/>
            </c:ext>
          </c:extLst>
        </c:ser>
        <c:ser>
          <c:idx val="6"/>
          <c:order val="6"/>
          <c:tx>
            <c:strRef>
              <c:f>Sheet1!$H$1</c:f>
              <c:strCache>
                <c:ptCount val="1"/>
                <c:pt idx="0">
                  <c:v>Flats</c:v>
                </c:pt>
              </c:strCache>
            </c:strRef>
          </c:tx>
          <c:spPr>
            <a:solidFill>
              <a:srgbClr val="002060"/>
            </a:solidFill>
            <a:ln>
              <a:noFill/>
            </a:ln>
            <a:effectLst/>
          </c:spPr>
          <c:invertIfNegative val="0"/>
          <c:cat>
            <c:numRef>
              <c:f>Sheet1!$A$2:$A$16</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Sheet1!$H$2:$H$16</c:f>
              <c:numCache>
                <c:formatCode>#,##0</c:formatCode>
                <c:ptCount val="15"/>
                <c:pt idx="0">
                  <c:v>12557</c:v>
                </c:pt>
                <c:pt idx="1">
                  <c:v>10871</c:v>
                </c:pt>
                <c:pt idx="2">
                  <c:v>5342</c:v>
                </c:pt>
                <c:pt idx="3">
                  <c:v>2247</c:v>
                </c:pt>
                <c:pt idx="4">
                  <c:v>1548</c:v>
                </c:pt>
                <c:pt idx="5">
                  <c:v>98</c:v>
                </c:pt>
                <c:pt idx="6">
                  <c:v>426</c:v>
                </c:pt>
                <c:pt idx="7">
                  <c:v>3810</c:v>
                </c:pt>
                <c:pt idx="8">
                  <c:v>3298</c:v>
                </c:pt>
                <c:pt idx="9">
                  <c:v>4687</c:v>
                </c:pt>
                <c:pt idx="10">
                  <c:v>3165</c:v>
                </c:pt>
                <c:pt idx="11">
                  <c:v>6833</c:v>
                </c:pt>
                <c:pt idx="12">
                  <c:v>6107</c:v>
                </c:pt>
                <c:pt idx="13">
                  <c:v>5396</c:v>
                </c:pt>
                <c:pt idx="14">
                  <c:v>5567</c:v>
                </c:pt>
              </c:numCache>
            </c:numRef>
          </c:val>
          <c:extLst>
            <c:ext xmlns:c16="http://schemas.microsoft.com/office/drawing/2014/chart" uri="{C3380CC4-5D6E-409C-BE32-E72D297353CC}">
              <c16:uniqueId val="{00000006-E689-477C-AA10-8694E43AA9DC}"/>
            </c:ext>
          </c:extLst>
        </c:ser>
        <c:ser>
          <c:idx val="7"/>
          <c:order val="7"/>
          <c:tx>
            <c:strRef>
              <c:f>Sheet1!$I$1</c:f>
              <c:strCache>
                <c:ptCount val="1"/>
                <c:pt idx="0">
                  <c:v>Tanks</c:v>
                </c:pt>
              </c:strCache>
            </c:strRef>
          </c:tx>
          <c:spPr>
            <a:solidFill>
              <a:srgbClr val="7030A0"/>
            </a:solidFill>
            <a:ln>
              <a:noFill/>
            </a:ln>
            <a:effectLst/>
          </c:spPr>
          <c:invertIfNegative val="0"/>
          <c:cat>
            <c:numRef>
              <c:f>Sheet1!$A$2:$A$16</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Sheet1!$I$2:$I$16</c:f>
              <c:numCache>
                <c:formatCode>#,##0</c:formatCode>
                <c:ptCount val="15"/>
                <c:pt idx="0">
                  <c:v>8827</c:v>
                </c:pt>
                <c:pt idx="1">
                  <c:v>12175</c:v>
                </c:pt>
                <c:pt idx="2">
                  <c:v>13891</c:v>
                </c:pt>
                <c:pt idx="3">
                  <c:v>22060</c:v>
                </c:pt>
                <c:pt idx="4">
                  <c:v>19608</c:v>
                </c:pt>
                <c:pt idx="5">
                  <c:v>8138</c:v>
                </c:pt>
                <c:pt idx="6">
                  <c:v>4862</c:v>
                </c:pt>
                <c:pt idx="7">
                  <c:v>9156</c:v>
                </c:pt>
                <c:pt idx="8">
                  <c:v>19273</c:v>
                </c:pt>
                <c:pt idx="9">
                  <c:v>30454</c:v>
                </c:pt>
                <c:pt idx="10">
                  <c:v>34861</c:v>
                </c:pt>
                <c:pt idx="11">
                  <c:v>35222</c:v>
                </c:pt>
                <c:pt idx="12">
                  <c:v>16537</c:v>
                </c:pt>
                <c:pt idx="13">
                  <c:v>7610</c:v>
                </c:pt>
                <c:pt idx="14">
                  <c:v>9791</c:v>
                </c:pt>
              </c:numCache>
            </c:numRef>
          </c:val>
          <c:extLst>
            <c:ext xmlns:c16="http://schemas.microsoft.com/office/drawing/2014/chart" uri="{C3380CC4-5D6E-409C-BE32-E72D297353CC}">
              <c16:uniqueId val="{00000007-E689-477C-AA10-8694E43AA9DC}"/>
            </c:ext>
          </c:extLst>
        </c:ser>
        <c:dLbls>
          <c:showLegendKey val="0"/>
          <c:showVal val="0"/>
          <c:showCatName val="0"/>
          <c:showSerName val="0"/>
          <c:showPercent val="0"/>
          <c:showBubbleSize val="0"/>
        </c:dLbls>
        <c:gapWidth val="55"/>
        <c:overlap val="100"/>
        <c:axId val="1656385920"/>
        <c:axId val="1656382112"/>
      </c:barChart>
      <c:catAx>
        <c:axId val="1656385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56382112"/>
        <c:crosses val="autoZero"/>
        <c:auto val="1"/>
        <c:lblAlgn val="ctr"/>
        <c:lblOffset val="100"/>
        <c:tickLblSkip val="5"/>
        <c:noMultiLvlLbl val="0"/>
      </c:catAx>
      <c:valAx>
        <c:axId val="16563821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56385920"/>
        <c:crosses val="autoZero"/>
        <c:crossBetween val="between"/>
        <c:majorUnit val="45000"/>
      </c:valAx>
      <c:spPr>
        <a:noFill/>
        <a:ln>
          <a:noFill/>
        </a:ln>
        <a:effectLst/>
      </c:spPr>
    </c:plotArea>
    <c:legend>
      <c:legendPos val="r"/>
      <c:legendEntry>
        <c:idx val="7"/>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1,364,000 Cars Built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Sheet1!$A$2:$A$27</c:f>
              <c:numCache>
                <c:formatCode>General</c:formatCode>
                <c:ptCount val="26"/>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numCache>
            </c:numRef>
          </c:cat>
          <c:val>
            <c:numRef>
              <c:f>Sheet1!$B$2:$B$27</c:f>
              <c:numCache>
                <c:formatCode>General</c:formatCode>
                <c:ptCount val="26"/>
                <c:pt idx="0">
                  <c:v>35226</c:v>
                </c:pt>
                <c:pt idx="1">
                  <c:v>53269</c:v>
                </c:pt>
                <c:pt idx="2">
                  <c:v>60615</c:v>
                </c:pt>
                <c:pt idx="3">
                  <c:v>57342</c:v>
                </c:pt>
                <c:pt idx="4">
                  <c:v>49891</c:v>
                </c:pt>
                <c:pt idx="5">
                  <c:v>74832</c:v>
                </c:pt>
                <c:pt idx="6">
                  <c:v>74044</c:v>
                </c:pt>
                <c:pt idx="7">
                  <c:v>55791</c:v>
                </c:pt>
                <c:pt idx="8">
                  <c:v>34258</c:v>
                </c:pt>
                <c:pt idx="9">
                  <c:v>17714</c:v>
                </c:pt>
                <c:pt idx="10">
                  <c:v>32176</c:v>
                </c:pt>
                <c:pt idx="11">
                  <c:v>46871</c:v>
                </c:pt>
                <c:pt idx="12">
                  <c:v>68812</c:v>
                </c:pt>
                <c:pt idx="13">
                  <c:v>74731</c:v>
                </c:pt>
                <c:pt idx="14">
                  <c:v>63156</c:v>
                </c:pt>
                <c:pt idx="15">
                  <c:v>59954</c:v>
                </c:pt>
                <c:pt idx="16">
                  <c:v>21682</c:v>
                </c:pt>
                <c:pt idx="17">
                  <c:v>16523</c:v>
                </c:pt>
                <c:pt idx="18">
                  <c:v>47350</c:v>
                </c:pt>
                <c:pt idx="19">
                  <c:v>58904</c:v>
                </c:pt>
                <c:pt idx="20">
                  <c:v>53050</c:v>
                </c:pt>
                <c:pt idx="21">
                  <c:v>67383</c:v>
                </c:pt>
                <c:pt idx="22">
                  <c:v>82296</c:v>
                </c:pt>
                <c:pt idx="23">
                  <c:v>62433</c:v>
                </c:pt>
                <c:pt idx="24">
                  <c:v>45086</c:v>
                </c:pt>
                <c:pt idx="25">
                  <c:v>50803</c:v>
                </c:pt>
              </c:numCache>
            </c:numRef>
          </c:val>
          <c:extLst>
            <c:ext xmlns:c16="http://schemas.microsoft.com/office/drawing/2014/chart" uri="{C3380CC4-5D6E-409C-BE32-E72D297353CC}">
              <c16:uniqueId val="{00000000-CD46-4285-8431-5834070CA8A4}"/>
            </c:ext>
          </c:extLst>
        </c:ser>
        <c:dLbls>
          <c:showLegendKey val="0"/>
          <c:showVal val="0"/>
          <c:showCatName val="0"/>
          <c:showSerName val="0"/>
          <c:showPercent val="0"/>
          <c:showBubbleSize val="0"/>
        </c:dLbls>
        <c:gapWidth val="132"/>
        <c:overlap val="-9"/>
        <c:axId val="1656382656"/>
        <c:axId val="1656383200"/>
      </c:barChart>
      <c:catAx>
        <c:axId val="1656382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56383200"/>
        <c:crosses val="autoZero"/>
        <c:auto val="1"/>
        <c:lblAlgn val="ctr"/>
        <c:lblOffset val="100"/>
        <c:tickLblSkip val="5"/>
        <c:noMultiLvlLbl val="0"/>
      </c:catAx>
      <c:valAx>
        <c:axId val="1656383200"/>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1656382656"/>
        <c:crosses val="autoZero"/>
        <c:crossBetween val="between"/>
        <c:majorUnit val="45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High Cap Fleet</c:v>
                </c:pt>
              </c:strCache>
            </c:strRef>
          </c:tx>
          <c:spPr>
            <a:noFill/>
          </c:spPr>
          <c:invertIfNegative val="0"/>
          <c:dPt>
            <c:idx val="0"/>
            <c:invertIfNegative val="0"/>
            <c:bubble3D val="0"/>
            <c:spPr>
              <a:solidFill>
                <a:schemeClr val="tx1"/>
              </a:solidFill>
            </c:spPr>
            <c:extLst>
              <c:ext xmlns:c16="http://schemas.microsoft.com/office/drawing/2014/chart" uri="{C3380CC4-5D6E-409C-BE32-E72D297353CC}">
                <c16:uniqueId val="{00000001-A8CE-4328-9C78-2FED91E52074}"/>
              </c:ext>
            </c:extLst>
          </c:dPt>
          <c:dPt>
            <c:idx val="1"/>
            <c:invertIfNegative val="0"/>
            <c:bubble3D val="0"/>
            <c:spPr>
              <a:solidFill>
                <a:schemeClr val="tx1"/>
              </a:solidFill>
            </c:spPr>
            <c:extLst>
              <c:ext xmlns:c16="http://schemas.microsoft.com/office/drawing/2014/chart" uri="{C3380CC4-5D6E-409C-BE32-E72D297353CC}">
                <c16:uniqueId val="{00000003-A8CE-4328-9C78-2FED91E52074}"/>
              </c:ext>
            </c:extLst>
          </c:dPt>
          <c:dPt>
            <c:idx val="2"/>
            <c:invertIfNegative val="0"/>
            <c:bubble3D val="0"/>
            <c:spPr>
              <a:solidFill>
                <a:schemeClr val="tx1"/>
              </a:solidFill>
            </c:spPr>
            <c:extLst>
              <c:ext xmlns:c16="http://schemas.microsoft.com/office/drawing/2014/chart" uri="{C3380CC4-5D6E-409C-BE32-E72D297353CC}">
                <c16:uniqueId val="{00000005-A8CE-4328-9C78-2FED91E52074}"/>
              </c:ext>
            </c:extLst>
          </c:dPt>
          <c:dPt>
            <c:idx val="3"/>
            <c:invertIfNegative val="0"/>
            <c:bubble3D val="0"/>
            <c:spPr>
              <a:solidFill>
                <a:schemeClr val="tx1"/>
              </a:solidFill>
            </c:spPr>
            <c:extLst>
              <c:ext xmlns:c16="http://schemas.microsoft.com/office/drawing/2014/chart" uri="{C3380CC4-5D6E-409C-BE32-E72D297353CC}">
                <c16:uniqueId val="{00000007-A8CE-4328-9C78-2FED91E52074}"/>
              </c:ext>
            </c:extLst>
          </c:dPt>
          <c:dPt>
            <c:idx val="4"/>
            <c:invertIfNegative val="0"/>
            <c:bubble3D val="0"/>
            <c:spPr>
              <a:solidFill>
                <a:schemeClr val="tx1"/>
              </a:solidFill>
            </c:spPr>
            <c:extLst>
              <c:ext xmlns:c16="http://schemas.microsoft.com/office/drawing/2014/chart" uri="{C3380CC4-5D6E-409C-BE32-E72D297353CC}">
                <c16:uniqueId val="{00000009-A8CE-4328-9C78-2FED91E52074}"/>
              </c:ext>
            </c:extLst>
          </c:dPt>
          <c:cat>
            <c:numRef>
              <c:f>Sheet1!$A$2:$A$16</c:f>
              <c:numCache>
                <c:formatCode>General</c:formatCode>
                <c:ptCount val="15"/>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numCache>
            </c:numRef>
          </c:cat>
          <c:val>
            <c:numRef>
              <c:f>Sheet1!$B$2:$B$16</c:f>
              <c:numCache>
                <c:formatCode>_(* #,##0_);_(* \(#,##0\);_(* "-"??_);_(@_)</c:formatCode>
                <c:ptCount val="15"/>
                <c:pt idx="0">
                  <c:v>53169</c:v>
                </c:pt>
                <c:pt idx="1">
                  <c:v>52335</c:v>
                </c:pt>
                <c:pt idx="2">
                  <c:v>54193</c:v>
                </c:pt>
                <c:pt idx="3">
                  <c:v>51980</c:v>
                </c:pt>
                <c:pt idx="4">
                  <c:v>54120.875080406535</c:v>
                </c:pt>
                <c:pt idx="5" formatCode="#,##0">
                  <c:v>54120.875080406535</c:v>
                </c:pt>
                <c:pt idx="6" formatCode="#,##0">
                  <c:v>54120.875080406535</c:v>
                </c:pt>
                <c:pt idx="7" formatCode="#,##0">
                  <c:v>54120.875080406535</c:v>
                </c:pt>
                <c:pt idx="8" formatCode="#,##0">
                  <c:v>54120.875080406535</c:v>
                </c:pt>
                <c:pt idx="9" formatCode="#,##0">
                  <c:v>54120.875080406535</c:v>
                </c:pt>
                <c:pt idx="10" formatCode="#,##0">
                  <c:v>54120.875080406535</c:v>
                </c:pt>
                <c:pt idx="11" formatCode="#,##0">
                  <c:v>54120.875080406535</c:v>
                </c:pt>
                <c:pt idx="12" formatCode="#,##0">
                  <c:v>54120.875080406535</c:v>
                </c:pt>
                <c:pt idx="13" formatCode="#,##0">
                  <c:v>54120.875080406535</c:v>
                </c:pt>
                <c:pt idx="14" formatCode="#,##0">
                  <c:v>54120.875080406535</c:v>
                </c:pt>
              </c:numCache>
            </c:numRef>
          </c:val>
          <c:extLst>
            <c:ext xmlns:c16="http://schemas.microsoft.com/office/drawing/2014/chart" uri="{C3380CC4-5D6E-409C-BE32-E72D297353CC}">
              <c16:uniqueId val="{0000000A-A8CE-4328-9C78-2FED91E52074}"/>
            </c:ext>
          </c:extLst>
        </c:ser>
        <c:ser>
          <c:idx val="1"/>
          <c:order val="1"/>
          <c:tx>
            <c:strRef>
              <c:f>Sheet1!$C$1</c:f>
              <c:strCache>
                <c:ptCount val="1"/>
                <c:pt idx="0">
                  <c:v>Other Fleet</c:v>
                </c:pt>
              </c:strCache>
            </c:strRef>
          </c:tx>
          <c:spPr>
            <a:noFill/>
          </c:spPr>
          <c:invertIfNegative val="0"/>
          <c:dPt>
            <c:idx val="0"/>
            <c:invertIfNegative val="0"/>
            <c:bubble3D val="0"/>
            <c:spPr>
              <a:solidFill>
                <a:srgbClr val="0070C0"/>
              </a:solidFill>
            </c:spPr>
            <c:extLst>
              <c:ext xmlns:c16="http://schemas.microsoft.com/office/drawing/2014/chart" uri="{C3380CC4-5D6E-409C-BE32-E72D297353CC}">
                <c16:uniqueId val="{0000000C-A8CE-4328-9C78-2FED91E52074}"/>
              </c:ext>
            </c:extLst>
          </c:dPt>
          <c:dPt>
            <c:idx val="1"/>
            <c:invertIfNegative val="0"/>
            <c:bubble3D val="0"/>
            <c:spPr>
              <a:solidFill>
                <a:srgbClr val="0070C0"/>
              </a:solidFill>
            </c:spPr>
            <c:extLst>
              <c:ext xmlns:c16="http://schemas.microsoft.com/office/drawing/2014/chart" uri="{C3380CC4-5D6E-409C-BE32-E72D297353CC}">
                <c16:uniqueId val="{0000000E-A8CE-4328-9C78-2FED91E52074}"/>
              </c:ext>
            </c:extLst>
          </c:dPt>
          <c:dPt>
            <c:idx val="2"/>
            <c:invertIfNegative val="0"/>
            <c:bubble3D val="0"/>
            <c:spPr>
              <a:solidFill>
                <a:srgbClr val="0070C0"/>
              </a:solidFill>
            </c:spPr>
            <c:extLst>
              <c:ext xmlns:c16="http://schemas.microsoft.com/office/drawing/2014/chart" uri="{C3380CC4-5D6E-409C-BE32-E72D297353CC}">
                <c16:uniqueId val="{00000010-A8CE-4328-9C78-2FED91E52074}"/>
              </c:ext>
            </c:extLst>
          </c:dPt>
          <c:dPt>
            <c:idx val="3"/>
            <c:invertIfNegative val="0"/>
            <c:bubble3D val="0"/>
            <c:spPr>
              <a:solidFill>
                <a:srgbClr val="0070C0"/>
              </a:solidFill>
            </c:spPr>
            <c:extLst>
              <c:ext xmlns:c16="http://schemas.microsoft.com/office/drawing/2014/chart" uri="{C3380CC4-5D6E-409C-BE32-E72D297353CC}">
                <c16:uniqueId val="{00000012-A8CE-4328-9C78-2FED91E52074}"/>
              </c:ext>
            </c:extLst>
          </c:dPt>
          <c:dPt>
            <c:idx val="4"/>
            <c:invertIfNegative val="0"/>
            <c:bubble3D val="0"/>
            <c:spPr>
              <a:solidFill>
                <a:srgbClr val="0070C0"/>
              </a:solidFill>
            </c:spPr>
            <c:extLst>
              <c:ext xmlns:c16="http://schemas.microsoft.com/office/drawing/2014/chart" uri="{C3380CC4-5D6E-409C-BE32-E72D297353CC}">
                <c16:uniqueId val="{00000014-A8CE-4328-9C78-2FED91E52074}"/>
              </c:ext>
            </c:extLst>
          </c:dPt>
          <c:dPt>
            <c:idx val="5"/>
            <c:invertIfNegative val="0"/>
            <c:bubble3D val="0"/>
            <c:extLst>
              <c:ext xmlns:c16="http://schemas.microsoft.com/office/drawing/2014/chart" uri="{C3380CC4-5D6E-409C-BE32-E72D297353CC}">
                <c16:uniqueId val="{00000015-A8CE-4328-9C78-2FED91E52074}"/>
              </c:ext>
            </c:extLst>
          </c:dPt>
          <c:dPt>
            <c:idx val="6"/>
            <c:invertIfNegative val="0"/>
            <c:bubble3D val="0"/>
            <c:extLst>
              <c:ext xmlns:c16="http://schemas.microsoft.com/office/drawing/2014/chart" uri="{C3380CC4-5D6E-409C-BE32-E72D297353CC}">
                <c16:uniqueId val="{00000016-A8CE-4328-9C78-2FED91E52074}"/>
              </c:ext>
            </c:extLst>
          </c:dPt>
          <c:dPt>
            <c:idx val="7"/>
            <c:invertIfNegative val="0"/>
            <c:bubble3D val="0"/>
            <c:extLst>
              <c:ext xmlns:c16="http://schemas.microsoft.com/office/drawing/2014/chart" uri="{C3380CC4-5D6E-409C-BE32-E72D297353CC}">
                <c16:uniqueId val="{00000017-A8CE-4328-9C78-2FED91E52074}"/>
              </c:ext>
            </c:extLst>
          </c:dPt>
          <c:dPt>
            <c:idx val="8"/>
            <c:invertIfNegative val="0"/>
            <c:bubble3D val="0"/>
            <c:extLst>
              <c:ext xmlns:c16="http://schemas.microsoft.com/office/drawing/2014/chart" uri="{C3380CC4-5D6E-409C-BE32-E72D297353CC}">
                <c16:uniqueId val="{00000018-A8CE-4328-9C78-2FED91E52074}"/>
              </c:ext>
            </c:extLst>
          </c:dPt>
          <c:dPt>
            <c:idx val="9"/>
            <c:invertIfNegative val="0"/>
            <c:bubble3D val="0"/>
            <c:extLst>
              <c:ext xmlns:c16="http://schemas.microsoft.com/office/drawing/2014/chart" uri="{C3380CC4-5D6E-409C-BE32-E72D297353CC}">
                <c16:uniqueId val="{00000019-A8CE-4328-9C78-2FED91E52074}"/>
              </c:ext>
            </c:extLst>
          </c:dPt>
          <c:dPt>
            <c:idx val="10"/>
            <c:invertIfNegative val="0"/>
            <c:bubble3D val="0"/>
            <c:extLst>
              <c:ext xmlns:c16="http://schemas.microsoft.com/office/drawing/2014/chart" uri="{C3380CC4-5D6E-409C-BE32-E72D297353CC}">
                <c16:uniqueId val="{0000001A-A8CE-4328-9C78-2FED91E52074}"/>
              </c:ext>
            </c:extLst>
          </c:dPt>
          <c:dPt>
            <c:idx val="11"/>
            <c:invertIfNegative val="0"/>
            <c:bubble3D val="0"/>
            <c:extLst>
              <c:ext xmlns:c16="http://schemas.microsoft.com/office/drawing/2014/chart" uri="{C3380CC4-5D6E-409C-BE32-E72D297353CC}">
                <c16:uniqueId val="{0000001B-A8CE-4328-9C78-2FED91E52074}"/>
              </c:ext>
            </c:extLst>
          </c:dPt>
          <c:dPt>
            <c:idx val="12"/>
            <c:invertIfNegative val="0"/>
            <c:bubble3D val="0"/>
            <c:extLst>
              <c:ext xmlns:c16="http://schemas.microsoft.com/office/drawing/2014/chart" uri="{C3380CC4-5D6E-409C-BE32-E72D297353CC}">
                <c16:uniqueId val="{0000001C-A8CE-4328-9C78-2FED91E52074}"/>
              </c:ext>
            </c:extLst>
          </c:dPt>
          <c:dPt>
            <c:idx val="13"/>
            <c:invertIfNegative val="0"/>
            <c:bubble3D val="0"/>
            <c:extLst>
              <c:ext xmlns:c16="http://schemas.microsoft.com/office/drawing/2014/chart" uri="{C3380CC4-5D6E-409C-BE32-E72D297353CC}">
                <c16:uniqueId val="{0000001D-A8CE-4328-9C78-2FED91E52074}"/>
              </c:ext>
            </c:extLst>
          </c:dPt>
          <c:dPt>
            <c:idx val="14"/>
            <c:invertIfNegative val="0"/>
            <c:bubble3D val="0"/>
            <c:extLst>
              <c:ext xmlns:c16="http://schemas.microsoft.com/office/drawing/2014/chart" uri="{C3380CC4-5D6E-409C-BE32-E72D297353CC}">
                <c16:uniqueId val="{0000001E-A8CE-4328-9C78-2FED91E52074}"/>
              </c:ext>
            </c:extLst>
          </c:dPt>
          <c:cat>
            <c:numRef>
              <c:f>Sheet1!$A$2:$A$16</c:f>
              <c:numCache>
                <c:formatCode>General</c:formatCode>
                <c:ptCount val="15"/>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numCache>
            </c:numRef>
          </c:cat>
          <c:val>
            <c:numRef>
              <c:f>Sheet1!$C$2:$C$16</c:f>
              <c:numCache>
                <c:formatCode>_(* #,##0_);_(* \(#,##0\);_(* "-"??_);_(@_)</c:formatCode>
                <c:ptCount val="15"/>
                <c:pt idx="0">
                  <c:v>61720</c:v>
                </c:pt>
                <c:pt idx="1">
                  <c:v>59898.000000000007</c:v>
                </c:pt>
                <c:pt idx="2">
                  <c:v>56818</c:v>
                </c:pt>
                <c:pt idx="3">
                  <c:v>58417.000000000007</c:v>
                </c:pt>
                <c:pt idx="4">
                  <c:v>54358.124919593465</c:v>
                </c:pt>
                <c:pt idx="5">
                  <c:v>53509.124919593465</c:v>
                </c:pt>
                <c:pt idx="6">
                  <c:v>53065.124919593465</c:v>
                </c:pt>
                <c:pt idx="7">
                  <c:v>52450.124919593465</c:v>
                </c:pt>
                <c:pt idx="8">
                  <c:v>50165.124919593465</c:v>
                </c:pt>
                <c:pt idx="9">
                  <c:v>46772.124919593465</c:v>
                </c:pt>
                <c:pt idx="10">
                  <c:v>42695.124919593465</c:v>
                </c:pt>
                <c:pt idx="11">
                  <c:v>40088.124919593465</c:v>
                </c:pt>
                <c:pt idx="12">
                  <c:v>35445.124919593465</c:v>
                </c:pt>
                <c:pt idx="13">
                  <c:v>26429.124919593465</c:v>
                </c:pt>
                <c:pt idx="14">
                  <c:v>12151.124919593465</c:v>
                </c:pt>
              </c:numCache>
            </c:numRef>
          </c:val>
          <c:extLst>
            <c:ext xmlns:c16="http://schemas.microsoft.com/office/drawing/2014/chart" uri="{C3380CC4-5D6E-409C-BE32-E72D297353CC}">
              <c16:uniqueId val="{0000001F-A8CE-4328-9C78-2FED91E52074}"/>
            </c:ext>
          </c:extLst>
        </c:ser>
        <c:ser>
          <c:idx val="2"/>
          <c:order val="2"/>
          <c:tx>
            <c:strRef>
              <c:f>Sheet1!$D$1</c:f>
              <c:strCache>
                <c:ptCount val="1"/>
                <c:pt idx="0">
                  <c:v>Unanticipated</c:v>
                </c:pt>
              </c:strCache>
            </c:strRef>
          </c:tx>
          <c:spPr>
            <a:noFill/>
            <a:ln>
              <a:solidFill>
                <a:schemeClr val="tx1"/>
              </a:solidFill>
            </a:ln>
          </c:spPr>
          <c:invertIfNegative val="0"/>
          <c:cat>
            <c:numRef>
              <c:f>Sheet1!$A$2:$A$16</c:f>
              <c:numCache>
                <c:formatCode>General</c:formatCode>
                <c:ptCount val="15"/>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numCache>
            </c:numRef>
          </c:cat>
          <c:val>
            <c:numRef>
              <c:f>Sheet1!$D$2:$D$16</c:f>
              <c:numCache>
                <c:formatCode>General</c:formatCode>
                <c:ptCount val="15"/>
                <c:pt idx="0">
                  <c:v>145</c:v>
                </c:pt>
                <c:pt idx="1">
                  <c:v>2205</c:v>
                </c:pt>
                <c:pt idx="2">
                  <c:v>3149</c:v>
                </c:pt>
                <c:pt idx="3">
                  <c:v>2794</c:v>
                </c:pt>
                <c:pt idx="4">
                  <c:v>3312</c:v>
                </c:pt>
              </c:numCache>
            </c:numRef>
          </c:val>
          <c:extLst>
            <c:ext xmlns:c16="http://schemas.microsoft.com/office/drawing/2014/chart" uri="{C3380CC4-5D6E-409C-BE32-E72D297353CC}">
              <c16:uniqueId val="{00000020-A8CE-4328-9C78-2FED91E52074}"/>
            </c:ext>
          </c:extLst>
        </c:ser>
        <c:dLbls>
          <c:showLegendKey val="0"/>
          <c:showVal val="0"/>
          <c:showCatName val="0"/>
          <c:showSerName val="0"/>
          <c:showPercent val="0"/>
          <c:showBubbleSize val="0"/>
        </c:dLbls>
        <c:gapWidth val="150"/>
        <c:overlap val="100"/>
        <c:axId val="1468118160"/>
        <c:axId val="1468117616"/>
      </c:barChart>
      <c:catAx>
        <c:axId val="1468118160"/>
        <c:scaling>
          <c:orientation val="minMax"/>
        </c:scaling>
        <c:delete val="0"/>
        <c:axPos val="b"/>
        <c:numFmt formatCode="General" sourceLinked="1"/>
        <c:majorTickMark val="out"/>
        <c:minorTickMark val="none"/>
        <c:tickLblPos val="nextTo"/>
        <c:crossAx val="1468117616"/>
        <c:crosses val="autoZero"/>
        <c:auto val="1"/>
        <c:lblAlgn val="ctr"/>
        <c:lblOffset val="100"/>
        <c:noMultiLvlLbl val="0"/>
      </c:catAx>
      <c:valAx>
        <c:axId val="1468117616"/>
        <c:scaling>
          <c:orientation val="minMax"/>
        </c:scaling>
        <c:delete val="0"/>
        <c:axPos val="l"/>
        <c:majorGridlines/>
        <c:numFmt formatCode="#,##0" sourceLinked="0"/>
        <c:majorTickMark val="out"/>
        <c:minorTickMark val="none"/>
        <c:tickLblPos val="nextTo"/>
        <c:crossAx val="14681181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High Cap Fleet</c:v>
                </c:pt>
              </c:strCache>
            </c:strRef>
          </c:tx>
          <c:spPr>
            <a:solidFill>
              <a:schemeClr val="tx1">
                <a:lumMod val="75000"/>
                <a:lumOff val="25000"/>
              </a:schemeClr>
            </a:solidFill>
          </c:spPr>
          <c:invertIfNegative val="0"/>
          <c:dPt>
            <c:idx val="0"/>
            <c:invertIfNegative val="0"/>
            <c:bubble3D val="0"/>
            <c:spPr>
              <a:solidFill>
                <a:schemeClr val="tx1"/>
              </a:solidFill>
            </c:spPr>
            <c:extLst>
              <c:ext xmlns:c16="http://schemas.microsoft.com/office/drawing/2014/chart" uri="{C3380CC4-5D6E-409C-BE32-E72D297353CC}">
                <c16:uniqueId val="{00000001-68C2-4A79-BAA5-0B0DA9BBDDCE}"/>
              </c:ext>
            </c:extLst>
          </c:dPt>
          <c:dPt>
            <c:idx val="1"/>
            <c:invertIfNegative val="0"/>
            <c:bubble3D val="0"/>
            <c:spPr>
              <a:solidFill>
                <a:schemeClr val="tx1"/>
              </a:solidFill>
            </c:spPr>
            <c:extLst>
              <c:ext xmlns:c16="http://schemas.microsoft.com/office/drawing/2014/chart" uri="{C3380CC4-5D6E-409C-BE32-E72D297353CC}">
                <c16:uniqueId val="{00000003-68C2-4A79-BAA5-0B0DA9BBDDCE}"/>
              </c:ext>
            </c:extLst>
          </c:dPt>
          <c:dPt>
            <c:idx val="2"/>
            <c:invertIfNegative val="0"/>
            <c:bubble3D val="0"/>
            <c:spPr>
              <a:solidFill>
                <a:schemeClr val="tx1"/>
              </a:solidFill>
            </c:spPr>
            <c:extLst>
              <c:ext xmlns:c16="http://schemas.microsoft.com/office/drawing/2014/chart" uri="{C3380CC4-5D6E-409C-BE32-E72D297353CC}">
                <c16:uniqueId val="{00000005-68C2-4A79-BAA5-0B0DA9BBDDCE}"/>
              </c:ext>
            </c:extLst>
          </c:dPt>
          <c:dPt>
            <c:idx val="3"/>
            <c:invertIfNegative val="0"/>
            <c:bubble3D val="0"/>
            <c:spPr>
              <a:solidFill>
                <a:schemeClr val="tx1"/>
              </a:solidFill>
            </c:spPr>
            <c:extLst>
              <c:ext xmlns:c16="http://schemas.microsoft.com/office/drawing/2014/chart" uri="{C3380CC4-5D6E-409C-BE32-E72D297353CC}">
                <c16:uniqueId val="{00000007-68C2-4A79-BAA5-0B0DA9BBDDCE}"/>
              </c:ext>
            </c:extLst>
          </c:dPt>
          <c:dPt>
            <c:idx val="4"/>
            <c:invertIfNegative val="0"/>
            <c:bubble3D val="0"/>
            <c:spPr>
              <a:solidFill>
                <a:schemeClr val="tx1"/>
              </a:solidFill>
            </c:spPr>
            <c:extLst>
              <c:ext xmlns:c16="http://schemas.microsoft.com/office/drawing/2014/chart" uri="{C3380CC4-5D6E-409C-BE32-E72D297353CC}">
                <c16:uniqueId val="{00000009-68C2-4A79-BAA5-0B0DA9BBDDCE}"/>
              </c:ext>
            </c:extLst>
          </c:dPt>
          <c:cat>
            <c:numRef>
              <c:f>Sheet1!$A$2:$A$16</c:f>
              <c:numCache>
                <c:formatCode>General</c:formatCode>
                <c:ptCount val="15"/>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numCache>
            </c:numRef>
          </c:cat>
          <c:val>
            <c:numRef>
              <c:f>Sheet1!$B$2:$B$16</c:f>
              <c:numCache>
                <c:formatCode>_(* #,##0_);_(* \(#,##0\);_(* "-"??_);_(@_)</c:formatCode>
                <c:ptCount val="15"/>
                <c:pt idx="0">
                  <c:v>53169</c:v>
                </c:pt>
                <c:pt idx="1">
                  <c:v>52335</c:v>
                </c:pt>
                <c:pt idx="2">
                  <c:v>54193</c:v>
                </c:pt>
                <c:pt idx="3">
                  <c:v>51980</c:v>
                </c:pt>
                <c:pt idx="4">
                  <c:v>54120.875080406535</c:v>
                </c:pt>
                <c:pt idx="5" formatCode="#,##0">
                  <c:v>54120.875080406535</c:v>
                </c:pt>
                <c:pt idx="6" formatCode="#,##0">
                  <c:v>54120.875080406535</c:v>
                </c:pt>
                <c:pt idx="7" formatCode="#,##0">
                  <c:v>54120.875080406535</c:v>
                </c:pt>
                <c:pt idx="8" formatCode="#,##0">
                  <c:v>54120.875080406535</c:v>
                </c:pt>
                <c:pt idx="9" formatCode="#,##0">
                  <c:v>54120.875080406535</c:v>
                </c:pt>
                <c:pt idx="10" formatCode="#,##0">
                  <c:v>54120.875080406535</c:v>
                </c:pt>
                <c:pt idx="11" formatCode="#,##0">
                  <c:v>54120.875080406535</c:v>
                </c:pt>
                <c:pt idx="12" formatCode="#,##0">
                  <c:v>54120.875080406535</c:v>
                </c:pt>
                <c:pt idx="13" formatCode="#,##0">
                  <c:v>54120.875080406535</c:v>
                </c:pt>
                <c:pt idx="14" formatCode="#,##0">
                  <c:v>54120.875080406535</c:v>
                </c:pt>
              </c:numCache>
            </c:numRef>
          </c:val>
          <c:extLst>
            <c:ext xmlns:c16="http://schemas.microsoft.com/office/drawing/2014/chart" uri="{C3380CC4-5D6E-409C-BE32-E72D297353CC}">
              <c16:uniqueId val="{0000000A-68C2-4A79-BAA5-0B0DA9BBDDCE}"/>
            </c:ext>
          </c:extLst>
        </c:ser>
        <c:ser>
          <c:idx val="1"/>
          <c:order val="1"/>
          <c:tx>
            <c:strRef>
              <c:f>Sheet1!$C$1</c:f>
              <c:strCache>
                <c:ptCount val="1"/>
                <c:pt idx="0">
                  <c:v>Column2</c:v>
                </c:pt>
              </c:strCache>
            </c:strRef>
          </c:tx>
          <c:spPr>
            <a:solidFill>
              <a:srgbClr val="FFC000"/>
            </a:solidFill>
          </c:spPr>
          <c:invertIfNegative val="0"/>
          <c:cat>
            <c:numRef>
              <c:f>Sheet1!$A$2:$A$16</c:f>
              <c:numCache>
                <c:formatCode>General</c:formatCode>
                <c:ptCount val="15"/>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numCache>
            </c:numRef>
          </c:cat>
          <c:val>
            <c:numRef>
              <c:f>Sheet1!$C$2:$C$16</c:f>
              <c:numCache>
                <c:formatCode>General</c:formatCode>
                <c:ptCount val="15"/>
              </c:numCache>
            </c:numRef>
          </c:val>
          <c:extLst>
            <c:ext xmlns:c16="http://schemas.microsoft.com/office/drawing/2014/chart" uri="{C3380CC4-5D6E-409C-BE32-E72D297353CC}">
              <c16:uniqueId val="{0000000B-68C2-4A79-BAA5-0B0DA9BBDDCE}"/>
            </c:ext>
          </c:extLst>
        </c:ser>
        <c:ser>
          <c:idx val="2"/>
          <c:order val="2"/>
          <c:tx>
            <c:strRef>
              <c:f>Sheet1!$D$1</c:f>
              <c:strCache>
                <c:ptCount val="1"/>
                <c:pt idx="0">
                  <c:v>Other Fleet</c:v>
                </c:pt>
              </c:strCache>
            </c:strRef>
          </c:tx>
          <c:spPr>
            <a:solidFill>
              <a:schemeClr val="tx1"/>
            </a:solidFill>
          </c:spPr>
          <c:invertIfNegative val="0"/>
          <c:dPt>
            <c:idx val="0"/>
            <c:invertIfNegative val="0"/>
            <c:bubble3D val="0"/>
            <c:spPr>
              <a:solidFill>
                <a:srgbClr val="0070C0"/>
              </a:solidFill>
            </c:spPr>
            <c:extLst>
              <c:ext xmlns:c16="http://schemas.microsoft.com/office/drawing/2014/chart" uri="{C3380CC4-5D6E-409C-BE32-E72D297353CC}">
                <c16:uniqueId val="{0000000D-68C2-4A79-BAA5-0B0DA9BBDDCE}"/>
              </c:ext>
            </c:extLst>
          </c:dPt>
          <c:dPt>
            <c:idx val="1"/>
            <c:invertIfNegative val="0"/>
            <c:bubble3D val="0"/>
            <c:spPr>
              <a:solidFill>
                <a:srgbClr val="0070C0"/>
              </a:solidFill>
            </c:spPr>
            <c:extLst>
              <c:ext xmlns:c16="http://schemas.microsoft.com/office/drawing/2014/chart" uri="{C3380CC4-5D6E-409C-BE32-E72D297353CC}">
                <c16:uniqueId val="{0000000F-68C2-4A79-BAA5-0B0DA9BBDDCE}"/>
              </c:ext>
            </c:extLst>
          </c:dPt>
          <c:dPt>
            <c:idx val="2"/>
            <c:invertIfNegative val="0"/>
            <c:bubble3D val="0"/>
            <c:spPr>
              <a:solidFill>
                <a:srgbClr val="0070C0"/>
              </a:solidFill>
            </c:spPr>
            <c:extLst>
              <c:ext xmlns:c16="http://schemas.microsoft.com/office/drawing/2014/chart" uri="{C3380CC4-5D6E-409C-BE32-E72D297353CC}">
                <c16:uniqueId val="{00000011-68C2-4A79-BAA5-0B0DA9BBDDCE}"/>
              </c:ext>
            </c:extLst>
          </c:dPt>
          <c:dPt>
            <c:idx val="3"/>
            <c:invertIfNegative val="0"/>
            <c:bubble3D val="0"/>
            <c:spPr>
              <a:solidFill>
                <a:srgbClr val="0070C0"/>
              </a:solidFill>
            </c:spPr>
            <c:extLst>
              <c:ext xmlns:c16="http://schemas.microsoft.com/office/drawing/2014/chart" uri="{C3380CC4-5D6E-409C-BE32-E72D297353CC}">
                <c16:uniqueId val="{00000013-68C2-4A79-BAA5-0B0DA9BBDDCE}"/>
              </c:ext>
            </c:extLst>
          </c:dPt>
          <c:dPt>
            <c:idx val="4"/>
            <c:invertIfNegative val="0"/>
            <c:bubble3D val="0"/>
            <c:spPr>
              <a:solidFill>
                <a:srgbClr val="0070C0"/>
              </a:solidFill>
            </c:spPr>
            <c:extLst>
              <c:ext xmlns:c16="http://schemas.microsoft.com/office/drawing/2014/chart" uri="{C3380CC4-5D6E-409C-BE32-E72D297353CC}">
                <c16:uniqueId val="{00000015-68C2-4A79-BAA5-0B0DA9BBDDCE}"/>
              </c:ext>
            </c:extLst>
          </c:dPt>
          <c:dPt>
            <c:idx val="5"/>
            <c:invertIfNegative val="0"/>
            <c:bubble3D val="0"/>
            <c:spPr>
              <a:solidFill>
                <a:schemeClr val="accent1"/>
              </a:solidFill>
            </c:spPr>
            <c:extLst>
              <c:ext xmlns:c16="http://schemas.microsoft.com/office/drawing/2014/chart" uri="{C3380CC4-5D6E-409C-BE32-E72D297353CC}">
                <c16:uniqueId val="{00000017-68C2-4A79-BAA5-0B0DA9BBDDCE}"/>
              </c:ext>
            </c:extLst>
          </c:dPt>
          <c:dPt>
            <c:idx val="6"/>
            <c:invertIfNegative val="0"/>
            <c:bubble3D val="0"/>
            <c:spPr>
              <a:solidFill>
                <a:schemeClr val="accent1"/>
              </a:solidFill>
            </c:spPr>
            <c:extLst>
              <c:ext xmlns:c16="http://schemas.microsoft.com/office/drawing/2014/chart" uri="{C3380CC4-5D6E-409C-BE32-E72D297353CC}">
                <c16:uniqueId val="{00000019-68C2-4A79-BAA5-0B0DA9BBDDCE}"/>
              </c:ext>
            </c:extLst>
          </c:dPt>
          <c:dPt>
            <c:idx val="7"/>
            <c:invertIfNegative val="0"/>
            <c:bubble3D val="0"/>
            <c:spPr>
              <a:solidFill>
                <a:schemeClr val="accent1"/>
              </a:solidFill>
            </c:spPr>
            <c:extLst>
              <c:ext xmlns:c16="http://schemas.microsoft.com/office/drawing/2014/chart" uri="{C3380CC4-5D6E-409C-BE32-E72D297353CC}">
                <c16:uniqueId val="{0000001B-68C2-4A79-BAA5-0B0DA9BBDDCE}"/>
              </c:ext>
            </c:extLst>
          </c:dPt>
          <c:dPt>
            <c:idx val="8"/>
            <c:invertIfNegative val="0"/>
            <c:bubble3D val="0"/>
            <c:spPr>
              <a:solidFill>
                <a:schemeClr val="accent1"/>
              </a:solidFill>
            </c:spPr>
            <c:extLst>
              <c:ext xmlns:c16="http://schemas.microsoft.com/office/drawing/2014/chart" uri="{C3380CC4-5D6E-409C-BE32-E72D297353CC}">
                <c16:uniqueId val="{0000001D-68C2-4A79-BAA5-0B0DA9BBDDCE}"/>
              </c:ext>
            </c:extLst>
          </c:dPt>
          <c:dPt>
            <c:idx val="9"/>
            <c:invertIfNegative val="0"/>
            <c:bubble3D val="0"/>
            <c:spPr>
              <a:solidFill>
                <a:schemeClr val="accent1"/>
              </a:solidFill>
            </c:spPr>
            <c:extLst>
              <c:ext xmlns:c16="http://schemas.microsoft.com/office/drawing/2014/chart" uri="{C3380CC4-5D6E-409C-BE32-E72D297353CC}">
                <c16:uniqueId val="{0000001F-68C2-4A79-BAA5-0B0DA9BBDDCE}"/>
              </c:ext>
            </c:extLst>
          </c:dPt>
          <c:dPt>
            <c:idx val="10"/>
            <c:invertIfNegative val="0"/>
            <c:bubble3D val="0"/>
            <c:spPr>
              <a:solidFill>
                <a:schemeClr val="accent1"/>
              </a:solidFill>
            </c:spPr>
            <c:extLst>
              <c:ext xmlns:c16="http://schemas.microsoft.com/office/drawing/2014/chart" uri="{C3380CC4-5D6E-409C-BE32-E72D297353CC}">
                <c16:uniqueId val="{00000021-68C2-4A79-BAA5-0B0DA9BBDDCE}"/>
              </c:ext>
            </c:extLst>
          </c:dPt>
          <c:dPt>
            <c:idx val="11"/>
            <c:invertIfNegative val="0"/>
            <c:bubble3D val="0"/>
            <c:spPr>
              <a:solidFill>
                <a:schemeClr val="accent1"/>
              </a:solidFill>
            </c:spPr>
            <c:extLst>
              <c:ext xmlns:c16="http://schemas.microsoft.com/office/drawing/2014/chart" uri="{C3380CC4-5D6E-409C-BE32-E72D297353CC}">
                <c16:uniqueId val="{00000023-68C2-4A79-BAA5-0B0DA9BBDDCE}"/>
              </c:ext>
            </c:extLst>
          </c:dPt>
          <c:dPt>
            <c:idx val="12"/>
            <c:invertIfNegative val="0"/>
            <c:bubble3D val="0"/>
            <c:spPr>
              <a:solidFill>
                <a:schemeClr val="accent1"/>
              </a:solidFill>
            </c:spPr>
            <c:extLst>
              <c:ext xmlns:c16="http://schemas.microsoft.com/office/drawing/2014/chart" uri="{C3380CC4-5D6E-409C-BE32-E72D297353CC}">
                <c16:uniqueId val="{00000025-68C2-4A79-BAA5-0B0DA9BBDDCE}"/>
              </c:ext>
            </c:extLst>
          </c:dPt>
          <c:dPt>
            <c:idx val="13"/>
            <c:invertIfNegative val="0"/>
            <c:bubble3D val="0"/>
            <c:spPr>
              <a:solidFill>
                <a:schemeClr val="accent1"/>
              </a:solidFill>
            </c:spPr>
            <c:extLst>
              <c:ext xmlns:c16="http://schemas.microsoft.com/office/drawing/2014/chart" uri="{C3380CC4-5D6E-409C-BE32-E72D297353CC}">
                <c16:uniqueId val="{00000027-68C2-4A79-BAA5-0B0DA9BBDDCE}"/>
              </c:ext>
            </c:extLst>
          </c:dPt>
          <c:dPt>
            <c:idx val="14"/>
            <c:invertIfNegative val="0"/>
            <c:bubble3D val="0"/>
            <c:spPr>
              <a:solidFill>
                <a:schemeClr val="accent1"/>
              </a:solidFill>
            </c:spPr>
            <c:extLst>
              <c:ext xmlns:c16="http://schemas.microsoft.com/office/drawing/2014/chart" uri="{C3380CC4-5D6E-409C-BE32-E72D297353CC}">
                <c16:uniqueId val="{00000029-68C2-4A79-BAA5-0B0DA9BBDDCE}"/>
              </c:ext>
            </c:extLst>
          </c:dPt>
          <c:cat>
            <c:numRef>
              <c:f>Sheet1!$A$2:$A$16</c:f>
              <c:numCache>
                <c:formatCode>General</c:formatCode>
                <c:ptCount val="15"/>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numCache>
            </c:numRef>
          </c:cat>
          <c:val>
            <c:numRef>
              <c:f>Sheet1!$D$2:$D$16</c:f>
              <c:numCache>
                <c:formatCode>_(* #,##0_);_(* \(#,##0\);_(* "-"??_);_(@_)</c:formatCode>
                <c:ptCount val="15"/>
                <c:pt idx="0">
                  <c:v>61720</c:v>
                </c:pt>
                <c:pt idx="1">
                  <c:v>59898.000000000007</c:v>
                </c:pt>
                <c:pt idx="2">
                  <c:v>56818</c:v>
                </c:pt>
                <c:pt idx="3">
                  <c:v>58417.000000000007</c:v>
                </c:pt>
                <c:pt idx="4">
                  <c:v>54358.124919593465</c:v>
                </c:pt>
                <c:pt idx="5">
                  <c:v>53509.124919593465</c:v>
                </c:pt>
                <c:pt idx="6">
                  <c:v>53065.124919593465</c:v>
                </c:pt>
                <c:pt idx="7">
                  <c:v>52450.124919593465</c:v>
                </c:pt>
                <c:pt idx="8">
                  <c:v>50165.124919593465</c:v>
                </c:pt>
                <c:pt idx="9">
                  <c:v>46772.124919593465</c:v>
                </c:pt>
                <c:pt idx="10">
                  <c:v>42695.124919593465</c:v>
                </c:pt>
                <c:pt idx="11">
                  <c:v>40088.124919593465</c:v>
                </c:pt>
                <c:pt idx="12">
                  <c:v>35445.124919593465</c:v>
                </c:pt>
                <c:pt idx="13">
                  <c:v>26429.124919593465</c:v>
                </c:pt>
                <c:pt idx="14">
                  <c:v>12151.124919593465</c:v>
                </c:pt>
              </c:numCache>
            </c:numRef>
          </c:val>
          <c:extLst>
            <c:ext xmlns:c16="http://schemas.microsoft.com/office/drawing/2014/chart" uri="{C3380CC4-5D6E-409C-BE32-E72D297353CC}">
              <c16:uniqueId val="{0000002A-68C2-4A79-BAA5-0B0DA9BBDDCE}"/>
            </c:ext>
          </c:extLst>
        </c:ser>
        <c:ser>
          <c:idx val="3"/>
          <c:order val="3"/>
          <c:tx>
            <c:strRef>
              <c:f>Sheet1!$E$1</c:f>
              <c:strCache>
                <c:ptCount val="1"/>
                <c:pt idx="0">
                  <c:v>Unanticipated</c:v>
                </c:pt>
              </c:strCache>
            </c:strRef>
          </c:tx>
          <c:spPr>
            <a:noFill/>
            <a:ln>
              <a:solidFill>
                <a:schemeClr val="tx1"/>
              </a:solidFill>
            </a:ln>
          </c:spPr>
          <c:invertIfNegative val="0"/>
          <c:cat>
            <c:numRef>
              <c:f>Sheet1!$A$2:$A$16</c:f>
              <c:numCache>
                <c:formatCode>General</c:formatCode>
                <c:ptCount val="15"/>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numCache>
            </c:numRef>
          </c:cat>
          <c:val>
            <c:numRef>
              <c:f>Sheet1!$E$2:$E$16</c:f>
              <c:numCache>
                <c:formatCode>General</c:formatCode>
                <c:ptCount val="15"/>
                <c:pt idx="0">
                  <c:v>145</c:v>
                </c:pt>
                <c:pt idx="1">
                  <c:v>2205</c:v>
                </c:pt>
                <c:pt idx="2">
                  <c:v>3149</c:v>
                </c:pt>
                <c:pt idx="3">
                  <c:v>2794</c:v>
                </c:pt>
                <c:pt idx="4">
                  <c:v>3312</c:v>
                </c:pt>
              </c:numCache>
            </c:numRef>
          </c:val>
          <c:extLst>
            <c:ext xmlns:c16="http://schemas.microsoft.com/office/drawing/2014/chart" uri="{C3380CC4-5D6E-409C-BE32-E72D297353CC}">
              <c16:uniqueId val="{0000002B-68C2-4A79-BAA5-0B0DA9BBDDCE}"/>
            </c:ext>
          </c:extLst>
        </c:ser>
        <c:dLbls>
          <c:showLegendKey val="0"/>
          <c:showVal val="0"/>
          <c:showCatName val="0"/>
          <c:showSerName val="0"/>
          <c:showPercent val="0"/>
          <c:showBubbleSize val="0"/>
        </c:dLbls>
        <c:gapWidth val="150"/>
        <c:overlap val="100"/>
        <c:axId val="1650213168"/>
        <c:axId val="1650212080"/>
      </c:barChart>
      <c:catAx>
        <c:axId val="1650213168"/>
        <c:scaling>
          <c:orientation val="minMax"/>
        </c:scaling>
        <c:delete val="0"/>
        <c:axPos val="b"/>
        <c:numFmt formatCode="General" sourceLinked="1"/>
        <c:majorTickMark val="out"/>
        <c:minorTickMark val="none"/>
        <c:tickLblPos val="nextTo"/>
        <c:crossAx val="1650212080"/>
        <c:crosses val="autoZero"/>
        <c:auto val="1"/>
        <c:lblAlgn val="ctr"/>
        <c:lblOffset val="100"/>
        <c:noMultiLvlLbl val="0"/>
      </c:catAx>
      <c:valAx>
        <c:axId val="1650212080"/>
        <c:scaling>
          <c:orientation val="minMax"/>
        </c:scaling>
        <c:delete val="0"/>
        <c:axPos val="l"/>
        <c:majorGridlines/>
        <c:numFmt formatCode="#,##0" sourceLinked="0"/>
        <c:majorTickMark val="out"/>
        <c:minorTickMark val="none"/>
        <c:tickLblPos val="nextTo"/>
        <c:crossAx val="16502131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High Cap Fleet</c:v>
                </c:pt>
              </c:strCache>
            </c:strRef>
          </c:tx>
          <c:spPr>
            <a:solidFill>
              <a:schemeClr val="tx1">
                <a:lumMod val="75000"/>
                <a:lumOff val="25000"/>
              </a:schemeClr>
            </a:solidFill>
          </c:spPr>
          <c:invertIfNegative val="0"/>
          <c:dPt>
            <c:idx val="0"/>
            <c:invertIfNegative val="0"/>
            <c:bubble3D val="0"/>
            <c:spPr>
              <a:solidFill>
                <a:schemeClr val="tx1"/>
              </a:solidFill>
            </c:spPr>
            <c:extLst>
              <c:ext xmlns:c16="http://schemas.microsoft.com/office/drawing/2014/chart" uri="{C3380CC4-5D6E-409C-BE32-E72D297353CC}">
                <c16:uniqueId val="{00000001-D46A-4F12-A3B2-DD98A6487D14}"/>
              </c:ext>
            </c:extLst>
          </c:dPt>
          <c:dPt>
            <c:idx val="1"/>
            <c:invertIfNegative val="0"/>
            <c:bubble3D val="0"/>
            <c:spPr>
              <a:solidFill>
                <a:schemeClr val="tx1"/>
              </a:solidFill>
            </c:spPr>
            <c:extLst>
              <c:ext xmlns:c16="http://schemas.microsoft.com/office/drawing/2014/chart" uri="{C3380CC4-5D6E-409C-BE32-E72D297353CC}">
                <c16:uniqueId val="{00000003-D46A-4F12-A3B2-DD98A6487D14}"/>
              </c:ext>
            </c:extLst>
          </c:dPt>
          <c:dPt>
            <c:idx val="2"/>
            <c:invertIfNegative val="0"/>
            <c:bubble3D val="0"/>
            <c:spPr>
              <a:solidFill>
                <a:schemeClr val="tx1"/>
              </a:solidFill>
            </c:spPr>
            <c:extLst>
              <c:ext xmlns:c16="http://schemas.microsoft.com/office/drawing/2014/chart" uri="{C3380CC4-5D6E-409C-BE32-E72D297353CC}">
                <c16:uniqueId val="{00000005-D46A-4F12-A3B2-DD98A6487D14}"/>
              </c:ext>
            </c:extLst>
          </c:dPt>
          <c:dPt>
            <c:idx val="3"/>
            <c:invertIfNegative val="0"/>
            <c:bubble3D val="0"/>
            <c:spPr>
              <a:solidFill>
                <a:schemeClr val="tx1"/>
              </a:solidFill>
            </c:spPr>
            <c:extLst>
              <c:ext xmlns:c16="http://schemas.microsoft.com/office/drawing/2014/chart" uri="{C3380CC4-5D6E-409C-BE32-E72D297353CC}">
                <c16:uniqueId val="{00000007-D46A-4F12-A3B2-DD98A6487D14}"/>
              </c:ext>
            </c:extLst>
          </c:dPt>
          <c:dPt>
            <c:idx val="4"/>
            <c:invertIfNegative val="0"/>
            <c:bubble3D val="0"/>
            <c:spPr>
              <a:solidFill>
                <a:schemeClr val="tx1"/>
              </a:solidFill>
            </c:spPr>
            <c:extLst>
              <c:ext xmlns:c16="http://schemas.microsoft.com/office/drawing/2014/chart" uri="{C3380CC4-5D6E-409C-BE32-E72D297353CC}">
                <c16:uniqueId val="{00000009-D46A-4F12-A3B2-DD98A6487D14}"/>
              </c:ext>
            </c:extLst>
          </c:dPt>
          <c:cat>
            <c:numRef>
              <c:f>Sheet1!$A$2:$A$16</c:f>
              <c:numCache>
                <c:formatCode>General</c:formatCode>
                <c:ptCount val="15"/>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numCache>
            </c:numRef>
          </c:cat>
          <c:val>
            <c:numRef>
              <c:f>Sheet1!$B$2:$B$16</c:f>
              <c:numCache>
                <c:formatCode>_(* #,##0_);_(* \(#,##0\);_(* "-"??_);_(@_)</c:formatCode>
                <c:ptCount val="15"/>
                <c:pt idx="0">
                  <c:v>53169</c:v>
                </c:pt>
                <c:pt idx="1">
                  <c:v>52335</c:v>
                </c:pt>
                <c:pt idx="2">
                  <c:v>54193</c:v>
                </c:pt>
                <c:pt idx="3">
                  <c:v>51980</c:v>
                </c:pt>
                <c:pt idx="4">
                  <c:v>54121</c:v>
                </c:pt>
                <c:pt idx="5" formatCode="#,##0">
                  <c:v>53911</c:v>
                </c:pt>
                <c:pt idx="6" formatCode="#,##0">
                  <c:v>53828</c:v>
                </c:pt>
                <c:pt idx="7" formatCode="#,##0">
                  <c:v>53648</c:v>
                </c:pt>
                <c:pt idx="8" formatCode="#,##0">
                  <c:v>52902</c:v>
                </c:pt>
                <c:pt idx="9" formatCode="#,##0">
                  <c:v>52395</c:v>
                </c:pt>
                <c:pt idx="10" formatCode="#,##0">
                  <c:v>52163</c:v>
                </c:pt>
                <c:pt idx="11" formatCode="#,##0">
                  <c:v>51976</c:v>
                </c:pt>
                <c:pt idx="12" formatCode="#,##0">
                  <c:v>51221</c:v>
                </c:pt>
                <c:pt idx="13" formatCode="#,##0">
                  <c:v>49791</c:v>
                </c:pt>
                <c:pt idx="14" formatCode="#,##0">
                  <c:v>49112</c:v>
                </c:pt>
              </c:numCache>
            </c:numRef>
          </c:val>
          <c:extLst>
            <c:ext xmlns:c16="http://schemas.microsoft.com/office/drawing/2014/chart" uri="{C3380CC4-5D6E-409C-BE32-E72D297353CC}">
              <c16:uniqueId val="{0000000A-D46A-4F12-A3B2-DD98A6487D14}"/>
            </c:ext>
          </c:extLst>
        </c:ser>
        <c:ser>
          <c:idx val="1"/>
          <c:order val="1"/>
          <c:tx>
            <c:strRef>
              <c:f>Sheet1!$C$1</c:f>
              <c:strCache>
                <c:ptCount val="1"/>
                <c:pt idx="0">
                  <c:v>Column2</c:v>
                </c:pt>
              </c:strCache>
            </c:strRef>
          </c:tx>
          <c:spPr>
            <a:solidFill>
              <a:srgbClr val="FFC000"/>
            </a:solidFill>
          </c:spPr>
          <c:invertIfNegative val="0"/>
          <c:cat>
            <c:numRef>
              <c:f>Sheet1!$A$2:$A$16</c:f>
              <c:numCache>
                <c:formatCode>General</c:formatCode>
                <c:ptCount val="15"/>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numCache>
            </c:numRef>
          </c:cat>
          <c:val>
            <c:numRef>
              <c:f>Sheet1!$C$2:$C$16</c:f>
              <c:numCache>
                <c:formatCode>General</c:formatCode>
                <c:ptCount val="15"/>
                <c:pt idx="5" formatCode="#,##0">
                  <c:v>3391</c:v>
                </c:pt>
                <c:pt idx="6" formatCode="#,##0">
                  <c:v>6782</c:v>
                </c:pt>
                <c:pt idx="7" formatCode="#,##0">
                  <c:v>10173</c:v>
                </c:pt>
                <c:pt idx="8" formatCode="#,##0">
                  <c:v>13564</c:v>
                </c:pt>
                <c:pt idx="9" formatCode="#,##0">
                  <c:v>16955</c:v>
                </c:pt>
                <c:pt idx="10" formatCode="#,##0">
                  <c:v>20346</c:v>
                </c:pt>
                <c:pt idx="11" formatCode="#,##0">
                  <c:v>23737</c:v>
                </c:pt>
                <c:pt idx="12" formatCode="#,##0">
                  <c:v>27128</c:v>
                </c:pt>
                <c:pt idx="13" formatCode="#,##0">
                  <c:v>30519</c:v>
                </c:pt>
                <c:pt idx="14" formatCode="#,##0">
                  <c:v>33910</c:v>
                </c:pt>
              </c:numCache>
            </c:numRef>
          </c:val>
          <c:extLst>
            <c:ext xmlns:c16="http://schemas.microsoft.com/office/drawing/2014/chart" uri="{C3380CC4-5D6E-409C-BE32-E72D297353CC}">
              <c16:uniqueId val="{0000000B-D46A-4F12-A3B2-DD98A6487D14}"/>
            </c:ext>
          </c:extLst>
        </c:ser>
        <c:ser>
          <c:idx val="2"/>
          <c:order val="2"/>
          <c:tx>
            <c:strRef>
              <c:f>Sheet1!$D$1</c:f>
              <c:strCache>
                <c:ptCount val="1"/>
                <c:pt idx="0">
                  <c:v>Other Fleet</c:v>
                </c:pt>
              </c:strCache>
            </c:strRef>
          </c:tx>
          <c:spPr>
            <a:solidFill>
              <a:schemeClr val="tx1"/>
            </a:solidFill>
          </c:spPr>
          <c:invertIfNegative val="0"/>
          <c:dPt>
            <c:idx val="0"/>
            <c:invertIfNegative val="0"/>
            <c:bubble3D val="0"/>
            <c:spPr>
              <a:solidFill>
                <a:srgbClr val="0070C0"/>
              </a:solidFill>
            </c:spPr>
            <c:extLst>
              <c:ext xmlns:c16="http://schemas.microsoft.com/office/drawing/2014/chart" uri="{C3380CC4-5D6E-409C-BE32-E72D297353CC}">
                <c16:uniqueId val="{0000000D-D46A-4F12-A3B2-DD98A6487D14}"/>
              </c:ext>
            </c:extLst>
          </c:dPt>
          <c:dPt>
            <c:idx val="1"/>
            <c:invertIfNegative val="0"/>
            <c:bubble3D val="0"/>
            <c:spPr>
              <a:solidFill>
                <a:srgbClr val="0070C0"/>
              </a:solidFill>
            </c:spPr>
            <c:extLst>
              <c:ext xmlns:c16="http://schemas.microsoft.com/office/drawing/2014/chart" uri="{C3380CC4-5D6E-409C-BE32-E72D297353CC}">
                <c16:uniqueId val="{0000000F-D46A-4F12-A3B2-DD98A6487D14}"/>
              </c:ext>
            </c:extLst>
          </c:dPt>
          <c:dPt>
            <c:idx val="2"/>
            <c:invertIfNegative val="0"/>
            <c:bubble3D val="0"/>
            <c:spPr>
              <a:solidFill>
                <a:srgbClr val="0070C0"/>
              </a:solidFill>
            </c:spPr>
            <c:extLst>
              <c:ext xmlns:c16="http://schemas.microsoft.com/office/drawing/2014/chart" uri="{C3380CC4-5D6E-409C-BE32-E72D297353CC}">
                <c16:uniqueId val="{00000011-D46A-4F12-A3B2-DD98A6487D14}"/>
              </c:ext>
            </c:extLst>
          </c:dPt>
          <c:dPt>
            <c:idx val="3"/>
            <c:invertIfNegative val="0"/>
            <c:bubble3D val="0"/>
            <c:spPr>
              <a:solidFill>
                <a:srgbClr val="0070C0"/>
              </a:solidFill>
            </c:spPr>
            <c:extLst>
              <c:ext xmlns:c16="http://schemas.microsoft.com/office/drawing/2014/chart" uri="{C3380CC4-5D6E-409C-BE32-E72D297353CC}">
                <c16:uniqueId val="{00000013-D46A-4F12-A3B2-DD98A6487D14}"/>
              </c:ext>
            </c:extLst>
          </c:dPt>
          <c:dPt>
            <c:idx val="4"/>
            <c:invertIfNegative val="0"/>
            <c:bubble3D val="0"/>
            <c:spPr>
              <a:solidFill>
                <a:srgbClr val="0070C0"/>
              </a:solidFill>
            </c:spPr>
            <c:extLst>
              <c:ext xmlns:c16="http://schemas.microsoft.com/office/drawing/2014/chart" uri="{C3380CC4-5D6E-409C-BE32-E72D297353CC}">
                <c16:uniqueId val="{00000015-D46A-4F12-A3B2-DD98A6487D14}"/>
              </c:ext>
            </c:extLst>
          </c:dPt>
          <c:dPt>
            <c:idx val="5"/>
            <c:invertIfNegative val="0"/>
            <c:bubble3D val="0"/>
            <c:spPr>
              <a:solidFill>
                <a:schemeClr val="accent1"/>
              </a:solidFill>
            </c:spPr>
            <c:extLst>
              <c:ext xmlns:c16="http://schemas.microsoft.com/office/drawing/2014/chart" uri="{C3380CC4-5D6E-409C-BE32-E72D297353CC}">
                <c16:uniqueId val="{00000017-D46A-4F12-A3B2-DD98A6487D14}"/>
              </c:ext>
            </c:extLst>
          </c:dPt>
          <c:dPt>
            <c:idx val="6"/>
            <c:invertIfNegative val="0"/>
            <c:bubble3D val="0"/>
            <c:spPr>
              <a:solidFill>
                <a:schemeClr val="accent1"/>
              </a:solidFill>
            </c:spPr>
            <c:extLst>
              <c:ext xmlns:c16="http://schemas.microsoft.com/office/drawing/2014/chart" uri="{C3380CC4-5D6E-409C-BE32-E72D297353CC}">
                <c16:uniqueId val="{00000019-D46A-4F12-A3B2-DD98A6487D14}"/>
              </c:ext>
            </c:extLst>
          </c:dPt>
          <c:dPt>
            <c:idx val="7"/>
            <c:invertIfNegative val="0"/>
            <c:bubble3D val="0"/>
            <c:spPr>
              <a:solidFill>
                <a:schemeClr val="accent1"/>
              </a:solidFill>
            </c:spPr>
            <c:extLst>
              <c:ext xmlns:c16="http://schemas.microsoft.com/office/drawing/2014/chart" uri="{C3380CC4-5D6E-409C-BE32-E72D297353CC}">
                <c16:uniqueId val="{0000001B-D46A-4F12-A3B2-DD98A6487D14}"/>
              </c:ext>
            </c:extLst>
          </c:dPt>
          <c:dPt>
            <c:idx val="8"/>
            <c:invertIfNegative val="0"/>
            <c:bubble3D val="0"/>
            <c:spPr>
              <a:solidFill>
                <a:schemeClr val="accent1"/>
              </a:solidFill>
            </c:spPr>
            <c:extLst>
              <c:ext xmlns:c16="http://schemas.microsoft.com/office/drawing/2014/chart" uri="{C3380CC4-5D6E-409C-BE32-E72D297353CC}">
                <c16:uniqueId val="{0000001D-D46A-4F12-A3B2-DD98A6487D14}"/>
              </c:ext>
            </c:extLst>
          </c:dPt>
          <c:dPt>
            <c:idx val="9"/>
            <c:invertIfNegative val="0"/>
            <c:bubble3D val="0"/>
            <c:spPr>
              <a:solidFill>
                <a:schemeClr val="accent1"/>
              </a:solidFill>
            </c:spPr>
            <c:extLst>
              <c:ext xmlns:c16="http://schemas.microsoft.com/office/drawing/2014/chart" uri="{C3380CC4-5D6E-409C-BE32-E72D297353CC}">
                <c16:uniqueId val="{0000001F-D46A-4F12-A3B2-DD98A6487D14}"/>
              </c:ext>
            </c:extLst>
          </c:dPt>
          <c:dPt>
            <c:idx val="10"/>
            <c:invertIfNegative val="0"/>
            <c:bubble3D val="0"/>
            <c:spPr>
              <a:solidFill>
                <a:schemeClr val="accent1"/>
              </a:solidFill>
            </c:spPr>
            <c:extLst>
              <c:ext xmlns:c16="http://schemas.microsoft.com/office/drawing/2014/chart" uri="{C3380CC4-5D6E-409C-BE32-E72D297353CC}">
                <c16:uniqueId val="{00000021-D46A-4F12-A3B2-DD98A6487D14}"/>
              </c:ext>
            </c:extLst>
          </c:dPt>
          <c:dPt>
            <c:idx val="11"/>
            <c:invertIfNegative val="0"/>
            <c:bubble3D val="0"/>
            <c:spPr>
              <a:solidFill>
                <a:schemeClr val="accent1"/>
              </a:solidFill>
            </c:spPr>
            <c:extLst>
              <c:ext xmlns:c16="http://schemas.microsoft.com/office/drawing/2014/chart" uri="{C3380CC4-5D6E-409C-BE32-E72D297353CC}">
                <c16:uniqueId val="{00000023-D46A-4F12-A3B2-DD98A6487D14}"/>
              </c:ext>
            </c:extLst>
          </c:dPt>
          <c:dPt>
            <c:idx val="12"/>
            <c:invertIfNegative val="0"/>
            <c:bubble3D val="0"/>
            <c:spPr>
              <a:solidFill>
                <a:schemeClr val="accent1"/>
              </a:solidFill>
            </c:spPr>
            <c:extLst>
              <c:ext xmlns:c16="http://schemas.microsoft.com/office/drawing/2014/chart" uri="{C3380CC4-5D6E-409C-BE32-E72D297353CC}">
                <c16:uniqueId val="{00000025-D46A-4F12-A3B2-DD98A6487D14}"/>
              </c:ext>
            </c:extLst>
          </c:dPt>
          <c:dPt>
            <c:idx val="13"/>
            <c:invertIfNegative val="0"/>
            <c:bubble3D val="0"/>
            <c:spPr>
              <a:solidFill>
                <a:schemeClr val="accent1"/>
              </a:solidFill>
            </c:spPr>
            <c:extLst>
              <c:ext xmlns:c16="http://schemas.microsoft.com/office/drawing/2014/chart" uri="{C3380CC4-5D6E-409C-BE32-E72D297353CC}">
                <c16:uniqueId val="{00000027-D46A-4F12-A3B2-DD98A6487D14}"/>
              </c:ext>
            </c:extLst>
          </c:dPt>
          <c:dPt>
            <c:idx val="14"/>
            <c:invertIfNegative val="0"/>
            <c:bubble3D val="0"/>
            <c:spPr>
              <a:solidFill>
                <a:schemeClr val="accent1"/>
              </a:solidFill>
            </c:spPr>
            <c:extLst>
              <c:ext xmlns:c16="http://schemas.microsoft.com/office/drawing/2014/chart" uri="{C3380CC4-5D6E-409C-BE32-E72D297353CC}">
                <c16:uniqueId val="{00000029-D46A-4F12-A3B2-DD98A6487D14}"/>
              </c:ext>
            </c:extLst>
          </c:dPt>
          <c:cat>
            <c:numRef>
              <c:f>Sheet1!$A$2:$A$16</c:f>
              <c:numCache>
                <c:formatCode>General</c:formatCode>
                <c:ptCount val="15"/>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numCache>
            </c:numRef>
          </c:cat>
          <c:val>
            <c:numRef>
              <c:f>Sheet1!$D$2:$D$16</c:f>
              <c:numCache>
                <c:formatCode>_(* #,##0_);_(* \(#,##0\);_(* "-"??_);_(@_)</c:formatCode>
                <c:ptCount val="15"/>
                <c:pt idx="0">
                  <c:v>61720</c:v>
                </c:pt>
                <c:pt idx="1">
                  <c:v>59898</c:v>
                </c:pt>
                <c:pt idx="2">
                  <c:v>56818</c:v>
                </c:pt>
                <c:pt idx="3">
                  <c:v>58417</c:v>
                </c:pt>
                <c:pt idx="4">
                  <c:v>54358</c:v>
                </c:pt>
                <c:pt idx="5">
                  <c:v>53719</c:v>
                </c:pt>
                <c:pt idx="6">
                  <c:v>53358</c:v>
                </c:pt>
                <c:pt idx="7">
                  <c:v>52923</c:v>
                </c:pt>
                <c:pt idx="8">
                  <c:v>51384</c:v>
                </c:pt>
                <c:pt idx="9">
                  <c:v>48498</c:v>
                </c:pt>
                <c:pt idx="10">
                  <c:v>44653</c:v>
                </c:pt>
                <c:pt idx="11">
                  <c:v>42233</c:v>
                </c:pt>
                <c:pt idx="12">
                  <c:v>38345</c:v>
                </c:pt>
                <c:pt idx="13">
                  <c:v>30759</c:v>
                </c:pt>
                <c:pt idx="14">
                  <c:v>17160</c:v>
                </c:pt>
              </c:numCache>
            </c:numRef>
          </c:val>
          <c:extLst>
            <c:ext xmlns:c16="http://schemas.microsoft.com/office/drawing/2014/chart" uri="{C3380CC4-5D6E-409C-BE32-E72D297353CC}">
              <c16:uniqueId val="{0000002A-D46A-4F12-A3B2-DD98A6487D14}"/>
            </c:ext>
          </c:extLst>
        </c:ser>
        <c:ser>
          <c:idx val="3"/>
          <c:order val="3"/>
          <c:tx>
            <c:strRef>
              <c:f>Sheet1!$E$1</c:f>
              <c:strCache>
                <c:ptCount val="1"/>
                <c:pt idx="0">
                  <c:v>Unanticipated</c:v>
                </c:pt>
              </c:strCache>
            </c:strRef>
          </c:tx>
          <c:spPr>
            <a:noFill/>
            <a:ln>
              <a:solidFill>
                <a:schemeClr val="tx1"/>
              </a:solidFill>
            </a:ln>
          </c:spPr>
          <c:invertIfNegative val="0"/>
          <c:cat>
            <c:numRef>
              <c:f>Sheet1!$A$2:$A$16</c:f>
              <c:numCache>
                <c:formatCode>General</c:formatCode>
                <c:ptCount val="15"/>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numCache>
            </c:numRef>
          </c:cat>
          <c:val>
            <c:numRef>
              <c:f>Sheet1!$E$2:$E$16</c:f>
              <c:numCache>
                <c:formatCode>General</c:formatCode>
                <c:ptCount val="15"/>
                <c:pt idx="0">
                  <c:v>145</c:v>
                </c:pt>
                <c:pt idx="1">
                  <c:v>2205</c:v>
                </c:pt>
                <c:pt idx="2">
                  <c:v>3149</c:v>
                </c:pt>
                <c:pt idx="3">
                  <c:v>2794</c:v>
                </c:pt>
                <c:pt idx="4">
                  <c:v>3312</c:v>
                </c:pt>
              </c:numCache>
            </c:numRef>
          </c:val>
          <c:extLst>
            <c:ext xmlns:c16="http://schemas.microsoft.com/office/drawing/2014/chart" uri="{C3380CC4-5D6E-409C-BE32-E72D297353CC}">
              <c16:uniqueId val="{0000002B-D46A-4F12-A3B2-DD98A6487D14}"/>
            </c:ext>
          </c:extLst>
        </c:ser>
        <c:dLbls>
          <c:showLegendKey val="0"/>
          <c:showVal val="0"/>
          <c:showCatName val="0"/>
          <c:showSerName val="0"/>
          <c:showPercent val="0"/>
          <c:showBubbleSize val="0"/>
        </c:dLbls>
        <c:gapWidth val="150"/>
        <c:overlap val="100"/>
        <c:axId val="1650213712"/>
        <c:axId val="1650210992"/>
      </c:barChart>
      <c:catAx>
        <c:axId val="1650213712"/>
        <c:scaling>
          <c:orientation val="minMax"/>
        </c:scaling>
        <c:delete val="0"/>
        <c:axPos val="b"/>
        <c:numFmt formatCode="General" sourceLinked="1"/>
        <c:majorTickMark val="out"/>
        <c:minorTickMark val="none"/>
        <c:tickLblPos val="nextTo"/>
        <c:crossAx val="1650210992"/>
        <c:crosses val="autoZero"/>
        <c:auto val="1"/>
        <c:lblAlgn val="ctr"/>
        <c:lblOffset val="100"/>
        <c:noMultiLvlLbl val="0"/>
      </c:catAx>
      <c:valAx>
        <c:axId val="1650210992"/>
        <c:scaling>
          <c:orientation val="minMax"/>
        </c:scaling>
        <c:delete val="0"/>
        <c:axPos val="l"/>
        <c:majorGridlines/>
        <c:numFmt formatCode="#,##0" sourceLinked="0"/>
        <c:majorTickMark val="out"/>
        <c:minorTickMark val="none"/>
        <c:tickLblPos val="nextTo"/>
        <c:crossAx val="1650213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High Cap Fleet</c:v>
                </c:pt>
              </c:strCache>
            </c:strRef>
          </c:tx>
          <c:spPr>
            <a:noFill/>
          </c:spPr>
          <c:invertIfNegative val="0"/>
          <c:dPt>
            <c:idx val="0"/>
            <c:invertIfNegative val="0"/>
            <c:bubble3D val="0"/>
            <c:spPr>
              <a:solidFill>
                <a:schemeClr val="tx1"/>
              </a:solidFill>
            </c:spPr>
            <c:extLst>
              <c:ext xmlns:c16="http://schemas.microsoft.com/office/drawing/2014/chart" uri="{C3380CC4-5D6E-409C-BE32-E72D297353CC}">
                <c16:uniqueId val="{00000001-4C89-4910-8FB7-088721F9B563}"/>
              </c:ext>
            </c:extLst>
          </c:dPt>
          <c:dPt>
            <c:idx val="1"/>
            <c:invertIfNegative val="0"/>
            <c:bubble3D val="0"/>
            <c:spPr>
              <a:solidFill>
                <a:schemeClr val="tx1"/>
              </a:solidFill>
            </c:spPr>
            <c:extLst>
              <c:ext xmlns:c16="http://schemas.microsoft.com/office/drawing/2014/chart" uri="{C3380CC4-5D6E-409C-BE32-E72D297353CC}">
                <c16:uniqueId val="{00000003-4C89-4910-8FB7-088721F9B563}"/>
              </c:ext>
            </c:extLst>
          </c:dPt>
          <c:dPt>
            <c:idx val="2"/>
            <c:invertIfNegative val="0"/>
            <c:bubble3D val="0"/>
            <c:spPr>
              <a:solidFill>
                <a:schemeClr val="tx1"/>
              </a:solidFill>
            </c:spPr>
            <c:extLst>
              <c:ext xmlns:c16="http://schemas.microsoft.com/office/drawing/2014/chart" uri="{C3380CC4-5D6E-409C-BE32-E72D297353CC}">
                <c16:uniqueId val="{00000005-4C89-4910-8FB7-088721F9B563}"/>
              </c:ext>
            </c:extLst>
          </c:dPt>
          <c:dPt>
            <c:idx val="3"/>
            <c:invertIfNegative val="0"/>
            <c:bubble3D val="0"/>
            <c:spPr>
              <a:solidFill>
                <a:schemeClr val="tx1"/>
              </a:solidFill>
            </c:spPr>
            <c:extLst>
              <c:ext xmlns:c16="http://schemas.microsoft.com/office/drawing/2014/chart" uri="{C3380CC4-5D6E-409C-BE32-E72D297353CC}">
                <c16:uniqueId val="{00000007-4C89-4910-8FB7-088721F9B563}"/>
              </c:ext>
            </c:extLst>
          </c:dPt>
          <c:dPt>
            <c:idx val="4"/>
            <c:invertIfNegative val="0"/>
            <c:bubble3D val="0"/>
            <c:spPr>
              <a:solidFill>
                <a:schemeClr val="tx1"/>
              </a:solidFill>
            </c:spPr>
            <c:extLst>
              <c:ext xmlns:c16="http://schemas.microsoft.com/office/drawing/2014/chart" uri="{C3380CC4-5D6E-409C-BE32-E72D297353CC}">
                <c16:uniqueId val="{00000009-4C89-4910-8FB7-088721F9B563}"/>
              </c:ext>
            </c:extLst>
          </c:dPt>
          <c:cat>
            <c:numRef>
              <c:f>Sheet1!$A$2:$A$6</c:f>
              <c:numCache>
                <c:formatCode>General</c:formatCode>
                <c:ptCount val="5"/>
                <c:pt idx="0">
                  <c:v>2015</c:v>
                </c:pt>
                <c:pt idx="1">
                  <c:v>2016</c:v>
                </c:pt>
                <c:pt idx="2">
                  <c:v>2017</c:v>
                </c:pt>
                <c:pt idx="3">
                  <c:v>2018</c:v>
                </c:pt>
                <c:pt idx="4">
                  <c:v>2019</c:v>
                </c:pt>
              </c:numCache>
            </c:numRef>
          </c:cat>
          <c:val>
            <c:numRef>
              <c:f>Sheet1!$B$2:$B$6</c:f>
              <c:numCache>
                <c:formatCode>_(* #,##0_);_(* \(#,##0\);_(* "-"??_);_(@_)</c:formatCode>
                <c:ptCount val="5"/>
                <c:pt idx="0">
                  <c:v>53169</c:v>
                </c:pt>
                <c:pt idx="1">
                  <c:v>52335</c:v>
                </c:pt>
                <c:pt idx="2">
                  <c:v>54193</c:v>
                </c:pt>
                <c:pt idx="3">
                  <c:v>51980</c:v>
                </c:pt>
                <c:pt idx="4">
                  <c:v>54120.875080406535</c:v>
                </c:pt>
              </c:numCache>
            </c:numRef>
          </c:val>
          <c:extLst>
            <c:ext xmlns:c16="http://schemas.microsoft.com/office/drawing/2014/chart" uri="{C3380CC4-5D6E-409C-BE32-E72D297353CC}">
              <c16:uniqueId val="{0000000A-4C89-4910-8FB7-088721F9B563}"/>
            </c:ext>
          </c:extLst>
        </c:ser>
        <c:ser>
          <c:idx val="1"/>
          <c:order val="1"/>
          <c:tx>
            <c:strRef>
              <c:f>Sheet1!$C$1</c:f>
              <c:strCache>
                <c:ptCount val="1"/>
                <c:pt idx="0">
                  <c:v>Other Fleet</c:v>
                </c:pt>
              </c:strCache>
            </c:strRef>
          </c:tx>
          <c:spPr>
            <a:noFill/>
          </c:spPr>
          <c:invertIfNegative val="0"/>
          <c:dPt>
            <c:idx val="0"/>
            <c:invertIfNegative val="0"/>
            <c:bubble3D val="0"/>
            <c:spPr>
              <a:solidFill>
                <a:srgbClr val="0070C0"/>
              </a:solidFill>
            </c:spPr>
            <c:extLst>
              <c:ext xmlns:c16="http://schemas.microsoft.com/office/drawing/2014/chart" uri="{C3380CC4-5D6E-409C-BE32-E72D297353CC}">
                <c16:uniqueId val="{0000000C-4C89-4910-8FB7-088721F9B563}"/>
              </c:ext>
            </c:extLst>
          </c:dPt>
          <c:dPt>
            <c:idx val="1"/>
            <c:invertIfNegative val="0"/>
            <c:bubble3D val="0"/>
            <c:spPr>
              <a:solidFill>
                <a:srgbClr val="0070C0"/>
              </a:solidFill>
            </c:spPr>
            <c:extLst>
              <c:ext xmlns:c16="http://schemas.microsoft.com/office/drawing/2014/chart" uri="{C3380CC4-5D6E-409C-BE32-E72D297353CC}">
                <c16:uniqueId val="{0000000E-4C89-4910-8FB7-088721F9B563}"/>
              </c:ext>
            </c:extLst>
          </c:dPt>
          <c:dPt>
            <c:idx val="2"/>
            <c:invertIfNegative val="0"/>
            <c:bubble3D val="0"/>
            <c:spPr>
              <a:solidFill>
                <a:srgbClr val="0070C0"/>
              </a:solidFill>
            </c:spPr>
            <c:extLst>
              <c:ext xmlns:c16="http://schemas.microsoft.com/office/drawing/2014/chart" uri="{C3380CC4-5D6E-409C-BE32-E72D297353CC}">
                <c16:uniqueId val="{00000010-4C89-4910-8FB7-088721F9B563}"/>
              </c:ext>
            </c:extLst>
          </c:dPt>
          <c:dPt>
            <c:idx val="3"/>
            <c:invertIfNegative val="0"/>
            <c:bubble3D val="0"/>
            <c:spPr>
              <a:solidFill>
                <a:srgbClr val="0070C0"/>
              </a:solidFill>
            </c:spPr>
            <c:extLst>
              <c:ext xmlns:c16="http://schemas.microsoft.com/office/drawing/2014/chart" uri="{C3380CC4-5D6E-409C-BE32-E72D297353CC}">
                <c16:uniqueId val="{00000012-4C89-4910-8FB7-088721F9B563}"/>
              </c:ext>
            </c:extLst>
          </c:dPt>
          <c:dPt>
            <c:idx val="4"/>
            <c:invertIfNegative val="0"/>
            <c:bubble3D val="0"/>
            <c:spPr>
              <a:solidFill>
                <a:srgbClr val="0070C0"/>
              </a:solidFill>
            </c:spPr>
            <c:extLst>
              <c:ext xmlns:c16="http://schemas.microsoft.com/office/drawing/2014/chart" uri="{C3380CC4-5D6E-409C-BE32-E72D297353CC}">
                <c16:uniqueId val="{00000014-4C89-4910-8FB7-088721F9B563}"/>
              </c:ext>
            </c:extLst>
          </c:dPt>
          <c:cat>
            <c:numRef>
              <c:f>Sheet1!$A$2:$A$6</c:f>
              <c:numCache>
                <c:formatCode>General</c:formatCode>
                <c:ptCount val="5"/>
                <c:pt idx="0">
                  <c:v>2015</c:v>
                </c:pt>
                <c:pt idx="1">
                  <c:v>2016</c:v>
                </c:pt>
                <c:pt idx="2">
                  <c:v>2017</c:v>
                </c:pt>
                <c:pt idx="3">
                  <c:v>2018</c:v>
                </c:pt>
                <c:pt idx="4">
                  <c:v>2019</c:v>
                </c:pt>
              </c:numCache>
            </c:numRef>
          </c:cat>
          <c:val>
            <c:numRef>
              <c:f>Sheet1!$C$2:$C$6</c:f>
              <c:numCache>
                <c:formatCode>_(* #,##0_);_(* \(#,##0\);_(* "-"??_);_(@_)</c:formatCode>
                <c:ptCount val="5"/>
                <c:pt idx="0">
                  <c:v>61720</c:v>
                </c:pt>
                <c:pt idx="1">
                  <c:v>59898.000000000007</c:v>
                </c:pt>
                <c:pt idx="2">
                  <c:v>56818</c:v>
                </c:pt>
                <c:pt idx="3">
                  <c:v>58417.000000000007</c:v>
                </c:pt>
                <c:pt idx="4">
                  <c:v>54358.124919593465</c:v>
                </c:pt>
              </c:numCache>
            </c:numRef>
          </c:val>
          <c:extLst>
            <c:ext xmlns:c16="http://schemas.microsoft.com/office/drawing/2014/chart" uri="{C3380CC4-5D6E-409C-BE32-E72D297353CC}">
              <c16:uniqueId val="{00000015-4C89-4910-8FB7-088721F9B563}"/>
            </c:ext>
          </c:extLst>
        </c:ser>
        <c:dLbls>
          <c:showLegendKey val="0"/>
          <c:showVal val="0"/>
          <c:showCatName val="0"/>
          <c:showSerName val="0"/>
          <c:showPercent val="0"/>
          <c:showBubbleSize val="0"/>
        </c:dLbls>
        <c:gapWidth val="150"/>
        <c:overlap val="100"/>
        <c:axId val="1650206640"/>
        <c:axId val="1650209904"/>
      </c:barChart>
      <c:lineChart>
        <c:grouping val="standard"/>
        <c:varyColors val="0"/>
        <c:ser>
          <c:idx val="2"/>
          <c:order val="2"/>
          <c:tx>
            <c:strRef>
              <c:f>Sheet1!$D$1</c:f>
              <c:strCache>
                <c:ptCount val="1"/>
                <c:pt idx="0">
                  <c:v>Column2</c:v>
                </c:pt>
              </c:strCache>
            </c:strRef>
          </c:tx>
          <c:spPr>
            <a:ln w="63500">
              <a:solidFill>
                <a:srgbClr val="00B050"/>
              </a:solidFill>
            </a:ln>
          </c:spPr>
          <c:marker>
            <c:symbol val="none"/>
          </c:marker>
          <c:cat>
            <c:numRef>
              <c:f>Sheet1!$A$2:$A$6</c:f>
              <c:numCache>
                <c:formatCode>General</c:formatCode>
                <c:ptCount val="5"/>
                <c:pt idx="0">
                  <c:v>2015</c:v>
                </c:pt>
                <c:pt idx="1">
                  <c:v>2016</c:v>
                </c:pt>
                <c:pt idx="2">
                  <c:v>2017</c:v>
                </c:pt>
                <c:pt idx="3">
                  <c:v>2018</c:v>
                </c:pt>
                <c:pt idx="4">
                  <c:v>2019</c:v>
                </c:pt>
              </c:numCache>
            </c:numRef>
          </c:cat>
          <c:val>
            <c:numRef>
              <c:f>Sheet1!$D$2:$D$6</c:f>
              <c:numCache>
                <c:formatCode>General</c:formatCode>
                <c:ptCount val="5"/>
                <c:pt idx="0">
                  <c:v>1163539</c:v>
                </c:pt>
                <c:pt idx="1">
                  <c:v>1112529</c:v>
                </c:pt>
                <c:pt idx="2">
                  <c:v>1081392</c:v>
                </c:pt>
                <c:pt idx="3">
                  <c:v>1099545</c:v>
                </c:pt>
              </c:numCache>
            </c:numRef>
          </c:val>
          <c:smooth val="0"/>
          <c:extLst>
            <c:ext xmlns:c16="http://schemas.microsoft.com/office/drawing/2014/chart" uri="{C3380CC4-5D6E-409C-BE32-E72D297353CC}">
              <c16:uniqueId val="{00000016-4C89-4910-8FB7-088721F9B563}"/>
            </c:ext>
          </c:extLst>
        </c:ser>
        <c:dLbls>
          <c:showLegendKey val="0"/>
          <c:showVal val="0"/>
          <c:showCatName val="0"/>
          <c:showSerName val="0"/>
          <c:showPercent val="0"/>
          <c:showBubbleSize val="0"/>
        </c:dLbls>
        <c:marker val="1"/>
        <c:smooth val="0"/>
        <c:axId val="1650207184"/>
        <c:axId val="1650210448"/>
      </c:lineChart>
      <c:catAx>
        <c:axId val="1650206640"/>
        <c:scaling>
          <c:orientation val="minMax"/>
        </c:scaling>
        <c:delete val="0"/>
        <c:axPos val="b"/>
        <c:numFmt formatCode="General" sourceLinked="1"/>
        <c:majorTickMark val="out"/>
        <c:minorTickMark val="none"/>
        <c:tickLblPos val="nextTo"/>
        <c:crossAx val="1650209904"/>
        <c:crosses val="autoZero"/>
        <c:auto val="1"/>
        <c:lblAlgn val="ctr"/>
        <c:lblOffset val="100"/>
        <c:noMultiLvlLbl val="0"/>
      </c:catAx>
      <c:valAx>
        <c:axId val="1650209904"/>
        <c:scaling>
          <c:orientation val="minMax"/>
        </c:scaling>
        <c:delete val="0"/>
        <c:axPos val="l"/>
        <c:majorGridlines/>
        <c:numFmt formatCode="#,##0" sourceLinked="0"/>
        <c:majorTickMark val="out"/>
        <c:minorTickMark val="none"/>
        <c:tickLblPos val="nextTo"/>
        <c:crossAx val="1650206640"/>
        <c:crosses val="autoZero"/>
        <c:crossBetween val="between"/>
      </c:valAx>
      <c:valAx>
        <c:axId val="1650210448"/>
        <c:scaling>
          <c:orientation val="minMax"/>
          <c:max val="1200000"/>
          <c:min val="0"/>
        </c:scaling>
        <c:delete val="0"/>
        <c:axPos val="r"/>
        <c:numFmt formatCode="General" sourceLinked="1"/>
        <c:majorTickMark val="out"/>
        <c:minorTickMark val="none"/>
        <c:tickLblPos val="nextTo"/>
        <c:txPr>
          <a:bodyPr/>
          <a:lstStyle/>
          <a:p>
            <a:pPr>
              <a:defRPr sz="1800" b="0">
                <a:solidFill>
                  <a:srgbClr val="00B050"/>
                </a:solidFill>
              </a:defRPr>
            </a:pPr>
            <a:endParaRPr lang="en-US"/>
          </a:p>
        </c:txPr>
        <c:crossAx val="1650207184"/>
        <c:crosses val="max"/>
        <c:crossBetween val="between"/>
      </c:valAx>
      <c:catAx>
        <c:axId val="1650207184"/>
        <c:scaling>
          <c:orientation val="minMax"/>
        </c:scaling>
        <c:delete val="1"/>
        <c:axPos val="b"/>
        <c:numFmt formatCode="General" sourceLinked="1"/>
        <c:majorTickMark val="out"/>
        <c:minorTickMark val="none"/>
        <c:tickLblPos val="nextTo"/>
        <c:crossAx val="1650210448"/>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All</a:t>
            </a:r>
            <a:r>
              <a:rPr lang="en-US" baseline="0" dirty="0"/>
              <a:t> Boxcars: </a:t>
            </a:r>
            <a:r>
              <a:rPr lang="en-US" dirty="0"/>
              <a:t> Carloads/Car</a:t>
            </a:r>
          </a:p>
        </c:rich>
      </c:tx>
      <c:overlay val="0"/>
    </c:title>
    <c:autoTitleDeleted val="0"/>
    <c:plotArea>
      <c:layout/>
      <c:barChart>
        <c:barDir val="col"/>
        <c:grouping val="stacked"/>
        <c:varyColors val="0"/>
        <c:ser>
          <c:idx val="0"/>
          <c:order val="0"/>
          <c:tx>
            <c:strRef>
              <c:f>Sheet1!$B$1</c:f>
              <c:strCache>
                <c:ptCount val="1"/>
                <c:pt idx="0">
                  <c:v>High Cap Fleet</c:v>
                </c:pt>
              </c:strCache>
            </c:strRef>
          </c:tx>
          <c:spPr>
            <a:solidFill>
              <a:schemeClr val="accent2"/>
            </a:solidFill>
          </c:spPr>
          <c:invertIfNegative val="0"/>
          <c:dPt>
            <c:idx val="0"/>
            <c:invertIfNegative val="0"/>
            <c:bubble3D val="0"/>
            <c:extLst>
              <c:ext xmlns:c16="http://schemas.microsoft.com/office/drawing/2014/chart" uri="{C3380CC4-5D6E-409C-BE32-E72D297353CC}">
                <c16:uniqueId val="{00000000-CC3F-4647-AEEF-56C46BDF0638}"/>
              </c:ext>
            </c:extLst>
          </c:dPt>
          <c:dPt>
            <c:idx val="1"/>
            <c:invertIfNegative val="0"/>
            <c:bubble3D val="0"/>
            <c:spPr>
              <a:solidFill>
                <a:schemeClr val="accent2"/>
              </a:solidFill>
            </c:spPr>
            <c:extLst>
              <c:ext xmlns:c16="http://schemas.microsoft.com/office/drawing/2014/chart" uri="{C3380CC4-5D6E-409C-BE32-E72D297353CC}">
                <c16:uniqueId val="{00000002-CC3F-4647-AEEF-56C46BDF0638}"/>
              </c:ext>
            </c:extLst>
          </c:dPt>
          <c:dPt>
            <c:idx val="2"/>
            <c:invertIfNegative val="0"/>
            <c:bubble3D val="0"/>
            <c:spPr>
              <a:solidFill>
                <a:schemeClr val="accent2"/>
              </a:solidFill>
            </c:spPr>
            <c:extLst>
              <c:ext xmlns:c16="http://schemas.microsoft.com/office/drawing/2014/chart" uri="{C3380CC4-5D6E-409C-BE32-E72D297353CC}">
                <c16:uniqueId val="{00000004-CC3F-4647-AEEF-56C46BDF0638}"/>
              </c:ext>
            </c:extLst>
          </c:dPt>
          <c:dPt>
            <c:idx val="3"/>
            <c:invertIfNegative val="0"/>
            <c:bubble3D val="0"/>
            <c:spPr>
              <a:solidFill>
                <a:schemeClr val="accent2"/>
              </a:solidFill>
            </c:spPr>
            <c:extLst>
              <c:ext xmlns:c16="http://schemas.microsoft.com/office/drawing/2014/chart" uri="{C3380CC4-5D6E-409C-BE32-E72D297353CC}">
                <c16:uniqueId val="{00000006-CC3F-4647-AEEF-56C46BDF0638}"/>
              </c:ext>
            </c:extLst>
          </c:dPt>
          <c:cat>
            <c:numRef>
              <c:f>Sheet1!$A$2:$A$5</c:f>
              <c:numCache>
                <c:formatCode>General</c:formatCode>
                <c:ptCount val="4"/>
                <c:pt idx="0">
                  <c:v>2015</c:v>
                </c:pt>
                <c:pt idx="1">
                  <c:v>2016</c:v>
                </c:pt>
                <c:pt idx="2">
                  <c:v>2017</c:v>
                </c:pt>
                <c:pt idx="3">
                  <c:v>2018</c:v>
                </c:pt>
              </c:numCache>
            </c:numRef>
          </c:cat>
          <c:val>
            <c:numRef>
              <c:f>Sheet1!$B$2:$B$5</c:f>
              <c:numCache>
                <c:formatCode>_(* #,##0.00_);_(* \(#,##0.00\);_(* "-"??_);_(@_)</c:formatCode>
                <c:ptCount val="4"/>
                <c:pt idx="0">
                  <c:v>10.127505679394893</c:v>
                </c:pt>
                <c:pt idx="1">
                  <c:v>9.9126727433107913</c:v>
                </c:pt>
                <c:pt idx="2">
                  <c:v>9.7413049157290725</c:v>
                </c:pt>
                <c:pt idx="3">
                  <c:v>9.9599173890594859</c:v>
                </c:pt>
              </c:numCache>
            </c:numRef>
          </c:val>
          <c:extLst>
            <c:ext xmlns:c16="http://schemas.microsoft.com/office/drawing/2014/chart" uri="{C3380CC4-5D6E-409C-BE32-E72D297353CC}">
              <c16:uniqueId val="{00000007-CC3F-4647-AEEF-56C46BDF0638}"/>
            </c:ext>
          </c:extLst>
        </c:ser>
        <c:dLbls>
          <c:showLegendKey val="0"/>
          <c:showVal val="0"/>
          <c:showCatName val="0"/>
          <c:showSerName val="0"/>
          <c:showPercent val="0"/>
          <c:showBubbleSize val="0"/>
        </c:dLbls>
        <c:gapWidth val="55"/>
        <c:axId val="1650212624"/>
        <c:axId val="1650208816"/>
      </c:barChart>
      <c:catAx>
        <c:axId val="1650212624"/>
        <c:scaling>
          <c:orientation val="minMax"/>
        </c:scaling>
        <c:delete val="0"/>
        <c:axPos val="b"/>
        <c:numFmt formatCode="General" sourceLinked="1"/>
        <c:majorTickMark val="none"/>
        <c:minorTickMark val="none"/>
        <c:tickLblPos val="nextTo"/>
        <c:crossAx val="1650208816"/>
        <c:crosses val="autoZero"/>
        <c:auto val="1"/>
        <c:lblAlgn val="ctr"/>
        <c:lblOffset val="100"/>
        <c:noMultiLvlLbl val="0"/>
      </c:catAx>
      <c:valAx>
        <c:axId val="1650208816"/>
        <c:scaling>
          <c:orientation val="minMax"/>
          <c:max val="14"/>
          <c:min val="0"/>
        </c:scaling>
        <c:delete val="0"/>
        <c:axPos val="l"/>
        <c:majorGridlines/>
        <c:numFmt formatCode="#,##0" sourceLinked="0"/>
        <c:majorTickMark val="none"/>
        <c:minorTickMark val="none"/>
        <c:tickLblPos val="nextTo"/>
        <c:crossAx val="1650212624"/>
        <c:crosses val="autoZero"/>
        <c:crossBetween val="between"/>
        <c:majorUnit val="3"/>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All</a:t>
            </a:r>
            <a:r>
              <a:rPr lang="en-US" baseline="0" dirty="0"/>
              <a:t> Boxcars: </a:t>
            </a:r>
            <a:r>
              <a:rPr lang="en-US" dirty="0"/>
              <a:t> Carloads/Car</a:t>
            </a:r>
          </a:p>
        </c:rich>
      </c:tx>
      <c:overlay val="0"/>
    </c:title>
    <c:autoTitleDeleted val="0"/>
    <c:plotArea>
      <c:layout/>
      <c:barChart>
        <c:barDir val="col"/>
        <c:grouping val="stacked"/>
        <c:varyColors val="0"/>
        <c:ser>
          <c:idx val="0"/>
          <c:order val="0"/>
          <c:tx>
            <c:strRef>
              <c:f>Sheet1!$B$1</c:f>
              <c:strCache>
                <c:ptCount val="1"/>
                <c:pt idx="0">
                  <c:v>High Cap Fleet</c:v>
                </c:pt>
              </c:strCache>
            </c:strRef>
          </c:tx>
          <c:spPr>
            <a:solidFill>
              <a:schemeClr val="accent2"/>
            </a:solidFill>
          </c:spPr>
          <c:invertIfNegative val="0"/>
          <c:dPt>
            <c:idx val="0"/>
            <c:invertIfNegative val="0"/>
            <c:bubble3D val="0"/>
            <c:extLst>
              <c:ext xmlns:c16="http://schemas.microsoft.com/office/drawing/2014/chart" uri="{C3380CC4-5D6E-409C-BE32-E72D297353CC}">
                <c16:uniqueId val="{00000000-DCB7-40B9-9FD4-C0D29C0F212A}"/>
              </c:ext>
            </c:extLst>
          </c:dPt>
          <c:dPt>
            <c:idx val="1"/>
            <c:invertIfNegative val="0"/>
            <c:bubble3D val="0"/>
            <c:spPr>
              <a:solidFill>
                <a:schemeClr val="accent2"/>
              </a:solidFill>
            </c:spPr>
            <c:extLst>
              <c:ext xmlns:c16="http://schemas.microsoft.com/office/drawing/2014/chart" uri="{C3380CC4-5D6E-409C-BE32-E72D297353CC}">
                <c16:uniqueId val="{00000002-DCB7-40B9-9FD4-C0D29C0F212A}"/>
              </c:ext>
            </c:extLst>
          </c:dPt>
          <c:dPt>
            <c:idx val="2"/>
            <c:invertIfNegative val="0"/>
            <c:bubble3D val="0"/>
            <c:spPr>
              <a:solidFill>
                <a:schemeClr val="accent2"/>
              </a:solidFill>
            </c:spPr>
            <c:extLst>
              <c:ext xmlns:c16="http://schemas.microsoft.com/office/drawing/2014/chart" uri="{C3380CC4-5D6E-409C-BE32-E72D297353CC}">
                <c16:uniqueId val="{00000004-DCB7-40B9-9FD4-C0D29C0F212A}"/>
              </c:ext>
            </c:extLst>
          </c:dPt>
          <c:dPt>
            <c:idx val="3"/>
            <c:invertIfNegative val="0"/>
            <c:bubble3D val="0"/>
            <c:spPr>
              <a:solidFill>
                <a:schemeClr val="accent2"/>
              </a:solidFill>
            </c:spPr>
            <c:extLst>
              <c:ext xmlns:c16="http://schemas.microsoft.com/office/drawing/2014/chart" uri="{C3380CC4-5D6E-409C-BE32-E72D297353CC}">
                <c16:uniqueId val="{00000006-DCB7-40B9-9FD4-C0D29C0F212A}"/>
              </c:ext>
            </c:extLst>
          </c:dPt>
          <c:cat>
            <c:numRef>
              <c:f>Sheet1!$A$2:$A$5</c:f>
              <c:numCache>
                <c:formatCode>General</c:formatCode>
                <c:ptCount val="4"/>
                <c:pt idx="0">
                  <c:v>2015</c:v>
                </c:pt>
                <c:pt idx="1">
                  <c:v>2016</c:v>
                </c:pt>
                <c:pt idx="2">
                  <c:v>2017</c:v>
                </c:pt>
                <c:pt idx="3">
                  <c:v>2018</c:v>
                </c:pt>
              </c:numCache>
            </c:numRef>
          </c:cat>
          <c:val>
            <c:numRef>
              <c:f>Sheet1!$B$2:$B$5</c:f>
              <c:numCache>
                <c:formatCode>General</c:formatCode>
                <c:ptCount val="4"/>
                <c:pt idx="0">
                  <c:v>10.127505679394893</c:v>
                </c:pt>
                <c:pt idx="1">
                  <c:v>9.9126727433107913</c:v>
                </c:pt>
                <c:pt idx="2">
                  <c:v>9.7413049157290725</c:v>
                </c:pt>
                <c:pt idx="3">
                  <c:v>9.9599173890594859</c:v>
                </c:pt>
              </c:numCache>
            </c:numRef>
          </c:val>
          <c:extLst>
            <c:ext xmlns:c16="http://schemas.microsoft.com/office/drawing/2014/chart" uri="{C3380CC4-5D6E-409C-BE32-E72D297353CC}">
              <c16:uniqueId val="{00000007-DCB7-40B9-9FD4-C0D29C0F212A}"/>
            </c:ext>
          </c:extLst>
        </c:ser>
        <c:dLbls>
          <c:showLegendKey val="0"/>
          <c:showVal val="0"/>
          <c:showCatName val="0"/>
          <c:showSerName val="0"/>
          <c:showPercent val="0"/>
          <c:showBubbleSize val="0"/>
        </c:dLbls>
        <c:gapWidth val="55"/>
        <c:axId val="1650207728"/>
        <c:axId val="1650208272"/>
      </c:barChart>
      <c:catAx>
        <c:axId val="1650207728"/>
        <c:scaling>
          <c:orientation val="minMax"/>
        </c:scaling>
        <c:delete val="0"/>
        <c:axPos val="b"/>
        <c:numFmt formatCode="General" sourceLinked="1"/>
        <c:majorTickMark val="none"/>
        <c:minorTickMark val="none"/>
        <c:tickLblPos val="nextTo"/>
        <c:crossAx val="1650208272"/>
        <c:crosses val="autoZero"/>
        <c:auto val="1"/>
        <c:lblAlgn val="ctr"/>
        <c:lblOffset val="100"/>
        <c:noMultiLvlLbl val="0"/>
      </c:catAx>
      <c:valAx>
        <c:axId val="1650208272"/>
        <c:scaling>
          <c:orientation val="minMax"/>
          <c:max val="14"/>
          <c:min val="0"/>
        </c:scaling>
        <c:delete val="0"/>
        <c:axPos val="l"/>
        <c:majorGridlines/>
        <c:numFmt formatCode="#,##0" sourceLinked="0"/>
        <c:majorTickMark val="none"/>
        <c:minorTickMark val="none"/>
        <c:tickLblPos val="nextTo"/>
        <c:crossAx val="1650207728"/>
        <c:crosses val="autoZero"/>
        <c:crossBetween val="between"/>
        <c:majorUnit val="3"/>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aseline="0" dirty="0"/>
              <a:t> NABP:  </a:t>
            </a:r>
            <a:r>
              <a:rPr lang="en-US" dirty="0"/>
              <a:t>Carloads/Car</a:t>
            </a:r>
          </a:p>
        </c:rich>
      </c:tx>
      <c:overlay val="0"/>
    </c:title>
    <c:autoTitleDeleted val="0"/>
    <c:plotArea>
      <c:layout/>
      <c:barChart>
        <c:barDir val="col"/>
        <c:grouping val="stacked"/>
        <c:varyColors val="0"/>
        <c:ser>
          <c:idx val="0"/>
          <c:order val="0"/>
          <c:tx>
            <c:strRef>
              <c:f>Sheet1!$B$1</c:f>
              <c:strCache>
                <c:ptCount val="1"/>
                <c:pt idx="0">
                  <c:v>High Cap Fleet</c:v>
                </c:pt>
              </c:strCache>
            </c:strRef>
          </c:tx>
          <c:spPr>
            <a:solidFill>
              <a:srgbClr val="00B050"/>
            </a:solidFill>
          </c:spPr>
          <c:invertIfNegative val="0"/>
          <c:dPt>
            <c:idx val="0"/>
            <c:invertIfNegative val="0"/>
            <c:bubble3D val="0"/>
            <c:extLst>
              <c:ext xmlns:c16="http://schemas.microsoft.com/office/drawing/2014/chart" uri="{C3380CC4-5D6E-409C-BE32-E72D297353CC}">
                <c16:uniqueId val="{00000000-A4DD-420F-A0D3-697945CA20D2}"/>
              </c:ext>
            </c:extLst>
          </c:dPt>
          <c:dPt>
            <c:idx val="1"/>
            <c:invertIfNegative val="0"/>
            <c:bubble3D val="0"/>
            <c:spPr>
              <a:solidFill>
                <a:srgbClr val="00B050"/>
              </a:solidFill>
            </c:spPr>
            <c:extLst>
              <c:ext xmlns:c16="http://schemas.microsoft.com/office/drawing/2014/chart" uri="{C3380CC4-5D6E-409C-BE32-E72D297353CC}">
                <c16:uniqueId val="{00000002-A4DD-420F-A0D3-697945CA20D2}"/>
              </c:ext>
            </c:extLst>
          </c:dPt>
          <c:dPt>
            <c:idx val="2"/>
            <c:invertIfNegative val="0"/>
            <c:bubble3D val="0"/>
            <c:spPr>
              <a:solidFill>
                <a:srgbClr val="00B050"/>
              </a:solidFill>
            </c:spPr>
            <c:extLst>
              <c:ext xmlns:c16="http://schemas.microsoft.com/office/drawing/2014/chart" uri="{C3380CC4-5D6E-409C-BE32-E72D297353CC}">
                <c16:uniqueId val="{00000004-A4DD-420F-A0D3-697945CA20D2}"/>
              </c:ext>
            </c:extLst>
          </c:dPt>
          <c:dPt>
            <c:idx val="3"/>
            <c:invertIfNegative val="0"/>
            <c:bubble3D val="0"/>
            <c:spPr>
              <a:solidFill>
                <a:srgbClr val="00B050"/>
              </a:solidFill>
            </c:spPr>
            <c:extLst>
              <c:ext xmlns:c16="http://schemas.microsoft.com/office/drawing/2014/chart" uri="{C3380CC4-5D6E-409C-BE32-E72D297353CC}">
                <c16:uniqueId val="{00000006-A4DD-420F-A0D3-697945CA20D2}"/>
              </c:ext>
            </c:extLst>
          </c:dPt>
          <c:cat>
            <c:numRef>
              <c:f>Sheet1!$A$2:$A$5</c:f>
              <c:numCache>
                <c:formatCode>General</c:formatCode>
                <c:ptCount val="4"/>
                <c:pt idx="0">
                  <c:v>2015</c:v>
                </c:pt>
                <c:pt idx="1">
                  <c:v>2016</c:v>
                </c:pt>
                <c:pt idx="2">
                  <c:v>2017</c:v>
                </c:pt>
                <c:pt idx="3">
                  <c:v>2018</c:v>
                </c:pt>
              </c:numCache>
            </c:numRef>
          </c:cat>
          <c:val>
            <c:numRef>
              <c:f>Sheet1!$B$2:$B$5</c:f>
              <c:numCache>
                <c:formatCode>General</c:formatCode>
                <c:ptCount val="4"/>
                <c:pt idx="0">
                  <c:v>11.281341259732971</c:v>
                </c:pt>
                <c:pt idx="1">
                  <c:v>11.223252072330453</c:v>
                </c:pt>
                <c:pt idx="2">
                  <c:v>11.089765619048425</c:v>
                </c:pt>
                <c:pt idx="3">
                  <c:v>10.70042498137124</c:v>
                </c:pt>
              </c:numCache>
            </c:numRef>
          </c:val>
          <c:extLst>
            <c:ext xmlns:c16="http://schemas.microsoft.com/office/drawing/2014/chart" uri="{C3380CC4-5D6E-409C-BE32-E72D297353CC}">
              <c16:uniqueId val="{00000007-A4DD-420F-A0D3-697945CA20D2}"/>
            </c:ext>
          </c:extLst>
        </c:ser>
        <c:dLbls>
          <c:showLegendKey val="0"/>
          <c:showVal val="0"/>
          <c:showCatName val="0"/>
          <c:showSerName val="0"/>
          <c:showPercent val="0"/>
          <c:showBubbleSize val="0"/>
        </c:dLbls>
        <c:gapWidth val="55"/>
        <c:axId val="1650209360"/>
        <c:axId val="1650211536"/>
      </c:barChart>
      <c:catAx>
        <c:axId val="1650209360"/>
        <c:scaling>
          <c:orientation val="minMax"/>
        </c:scaling>
        <c:delete val="0"/>
        <c:axPos val="b"/>
        <c:numFmt formatCode="General" sourceLinked="1"/>
        <c:majorTickMark val="none"/>
        <c:minorTickMark val="none"/>
        <c:tickLblPos val="nextTo"/>
        <c:crossAx val="1650211536"/>
        <c:crosses val="autoZero"/>
        <c:auto val="1"/>
        <c:lblAlgn val="ctr"/>
        <c:lblOffset val="100"/>
        <c:noMultiLvlLbl val="0"/>
      </c:catAx>
      <c:valAx>
        <c:axId val="1650211536"/>
        <c:scaling>
          <c:orientation val="minMax"/>
          <c:max val="14"/>
          <c:min val="0"/>
        </c:scaling>
        <c:delete val="0"/>
        <c:axPos val="l"/>
        <c:majorGridlines/>
        <c:numFmt formatCode="#,##0" sourceLinked="0"/>
        <c:majorTickMark val="none"/>
        <c:minorTickMark val="none"/>
        <c:tickLblPos val="nextTo"/>
        <c:crossAx val="1650209360"/>
        <c:crosses val="autoZero"/>
        <c:crossBetween val="between"/>
        <c:majorUnit val="3"/>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NABP &amp; All other boxcars carloads/car</a:t>
            </a:r>
          </a:p>
        </c:rich>
      </c:tx>
      <c:layout>
        <c:manualLayout>
          <c:xMode val="edge"/>
          <c:yMode val="edge"/>
          <c:x val="0.10773050444573902"/>
          <c:y val="3.8421170246323064E-2"/>
        </c:manualLayout>
      </c:layout>
      <c:overlay val="0"/>
    </c:title>
    <c:autoTitleDeleted val="0"/>
    <c:plotArea>
      <c:layout/>
      <c:barChart>
        <c:barDir val="col"/>
        <c:grouping val="stacked"/>
        <c:varyColors val="0"/>
        <c:ser>
          <c:idx val="0"/>
          <c:order val="0"/>
          <c:tx>
            <c:strRef>
              <c:f>Sheet1!$B$1</c:f>
              <c:strCache>
                <c:ptCount val="1"/>
                <c:pt idx="0">
                  <c:v>TPY ex NABP</c:v>
                </c:pt>
              </c:strCache>
            </c:strRef>
          </c:tx>
          <c:spPr>
            <a:solidFill>
              <a:srgbClr val="002060"/>
            </a:solidFill>
          </c:spPr>
          <c:invertIfNegative val="0"/>
          <c:dPt>
            <c:idx val="0"/>
            <c:invertIfNegative val="0"/>
            <c:bubble3D val="0"/>
            <c:extLst>
              <c:ext xmlns:c16="http://schemas.microsoft.com/office/drawing/2014/chart" uri="{C3380CC4-5D6E-409C-BE32-E72D297353CC}">
                <c16:uniqueId val="{00000000-6315-455B-99F9-BC3EFFAB04F0}"/>
              </c:ext>
            </c:extLst>
          </c:dPt>
          <c:dPt>
            <c:idx val="1"/>
            <c:invertIfNegative val="0"/>
            <c:bubble3D val="0"/>
            <c:spPr>
              <a:solidFill>
                <a:srgbClr val="002060"/>
              </a:solidFill>
            </c:spPr>
            <c:extLst>
              <c:ext xmlns:c16="http://schemas.microsoft.com/office/drawing/2014/chart" uri="{C3380CC4-5D6E-409C-BE32-E72D297353CC}">
                <c16:uniqueId val="{00000002-6315-455B-99F9-BC3EFFAB04F0}"/>
              </c:ext>
            </c:extLst>
          </c:dPt>
          <c:dPt>
            <c:idx val="2"/>
            <c:invertIfNegative val="0"/>
            <c:bubble3D val="0"/>
            <c:spPr>
              <a:solidFill>
                <a:srgbClr val="002060"/>
              </a:solidFill>
            </c:spPr>
            <c:extLst>
              <c:ext xmlns:c16="http://schemas.microsoft.com/office/drawing/2014/chart" uri="{C3380CC4-5D6E-409C-BE32-E72D297353CC}">
                <c16:uniqueId val="{00000004-6315-455B-99F9-BC3EFFAB04F0}"/>
              </c:ext>
            </c:extLst>
          </c:dPt>
          <c:dPt>
            <c:idx val="3"/>
            <c:invertIfNegative val="0"/>
            <c:bubble3D val="0"/>
            <c:spPr>
              <a:solidFill>
                <a:srgbClr val="002060"/>
              </a:solidFill>
            </c:spPr>
            <c:extLst>
              <c:ext xmlns:c16="http://schemas.microsoft.com/office/drawing/2014/chart" uri="{C3380CC4-5D6E-409C-BE32-E72D297353CC}">
                <c16:uniqueId val="{00000006-6315-455B-99F9-BC3EFFAB04F0}"/>
              </c:ext>
            </c:extLst>
          </c:dPt>
          <c:cat>
            <c:numRef>
              <c:f>Sheet1!$A$2:$A$5</c:f>
              <c:numCache>
                <c:formatCode>General</c:formatCode>
                <c:ptCount val="4"/>
                <c:pt idx="0">
                  <c:v>2015</c:v>
                </c:pt>
                <c:pt idx="1">
                  <c:v>2016</c:v>
                </c:pt>
                <c:pt idx="2">
                  <c:v>2017</c:v>
                </c:pt>
                <c:pt idx="3">
                  <c:v>2018</c:v>
                </c:pt>
              </c:numCache>
            </c:numRef>
          </c:cat>
          <c:val>
            <c:numRef>
              <c:f>Sheet1!$B$2:$B$5</c:f>
              <c:numCache>
                <c:formatCode>General</c:formatCode>
                <c:ptCount val="4"/>
                <c:pt idx="0">
                  <c:v>9.8099134490244637</c:v>
                </c:pt>
                <c:pt idx="1">
                  <c:v>9.4646828148537807</c:v>
                </c:pt>
                <c:pt idx="2">
                  <c:v>9.2524831007999317</c:v>
                </c:pt>
                <c:pt idx="3">
                  <c:v>9.6768409684942007</c:v>
                </c:pt>
              </c:numCache>
            </c:numRef>
          </c:val>
          <c:extLst>
            <c:ext xmlns:c16="http://schemas.microsoft.com/office/drawing/2014/chart" uri="{C3380CC4-5D6E-409C-BE32-E72D297353CC}">
              <c16:uniqueId val="{00000007-6315-455B-99F9-BC3EFFAB04F0}"/>
            </c:ext>
          </c:extLst>
        </c:ser>
        <c:ser>
          <c:idx val="1"/>
          <c:order val="1"/>
          <c:tx>
            <c:strRef>
              <c:f>Sheet1!$C$1</c:f>
              <c:strCache>
                <c:ptCount val="1"/>
                <c:pt idx="0">
                  <c:v>NABP Premium</c:v>
                </c:pt>
              </c:strCache>
            </c:strRef>
          </c:tx>
          <c:spPr>
            <a:solidFill>
              <a:srgbClr val="00B050"/>
            </a:solidFill>
          </c:spPr>
          <c:invertIfNegative val="0"/>
          <c:dPt>
            <c:idx val="0"/>
            <c:invertIfNegative val="0"/>
            <c:bubble3D val="0"/>
            <c:extLst>
              <c:ext xmlns:c16="http://schemas.microsoft.com/office/drawing/2014/chart" uri="{C3380CC4-5D6E-409C-BE32-E72D297353CC}">
                <c16:uniqueId val="{00000008-6315-455B-99F9-BC3EFFAB04F0}"/>
              </c:ext>
            </c:extLst>
          </c:dPt>
          <c:dPt>
            <c:idx val="1"/>
            <c:invertIfNegative val="0"/>
            <c:bubble3D val="0"/>
            <c:extLst>
              <c:ext xmlns:c16="http://schemas.microsoft.com/office/drawing/2014/chart" uri="{C3380CC4-5D6E-409C-BE32-E72D297353CC}">
                <c16:uniqueId val="{00000009-6315-455B-99F9-BC3EFFAB04F0}"/>
              </c:ext>
            </c:extLst>
          </c:dPt>
          <c:dPt>
            <c:idx val="2"/>
            <c:invertIfNegative val="0"/>
            <c:bubble3D val="0"/>
            <c:extLst>
              <c:ext xmlns:c16="http://schemas.microsoft.com/office/drawing/2014/chart" uri="{C3380CC4-5D6E-409C-BE32-E72D297353CC}">
                <c16:uniqueId val="{0000000A-6315-455B-99F9-BC3EFFAB04F0}"/>
              </c:ext>
            </c:extLst>
          </c:dPt>
          <c:dPt>
            <c:idx val="3"/>
            <c:invertIfNegative val="0"/>
            <c:bubble3D val="0"/>
            <c:extLst>
              <c:ext xmlns:c16="http://schemas.microsoft.com/office/drawing/2014/chart" uri="{C3380CC4-5D6E-409C-BE32-E72D297353CC}">
                <c16:uniqueId val="{0000000B-6315-455B-99F9-BC3EFFAB04F0}"/>
              </c:ext>
            </c:extLst>
          </c:dPt>
          <c:cat>
            <c:numRef>
              <c:f>Sheet1!$A$2:$A$5</c:f>
              <c:numCache>
                <c:formatCode>General</c:formatCode>
                <c:ptCount val="4"/>
                <c:pt idx="0">
                  <c:v>2015</c:v>
                </c:pt>
                <c:pt idx="1">
                  <c:v>2016</c:v>
                </c:pt>
                <c:pt idx="2">
                  <c:v>2017</c:v>
                </c:pt>
                <c:pt idx="3">
                  <c:v>2018</c:v>
                </c:pt>
              </c:numCache>
            </c:numRef>
          </c:cat>
          <c:val>
            <c:numRef>
              <c:f>Sheet1!$C$2:$C$5</c:f>
              <c:numCache>
                <c:formatCode>#,##0.00</c:formatCode>
                <c:ptCount val="4"/>
                <c:pt idx="0">
                  <c:v>1.4714278107085068</c:v>
                </c:pt>
                <c:pt idx="1">
                  <c:v>1.7585692574766725</c:v>
                </c:pt>
                <c:pt idx="2">
                  <c:v>1.8372825182484931</c:v>
                </c:pt>
                <c:pt idx="3">
                  <c:v>1.0235840128770395</c:v>
                </c:pt>
              </c:numCache>
            </c:numRef>
          </c:val>
          <c:extLst>
            <c:ext xmlns:c16="http://schemas.microsoft.com/office/drawing/2014/chart" uri="{C3380CC4-5D6E-409C-BE32-E72D297353CC}">
              <c16:uniqueId val="{0000000C-6315-455B-99F9-BC3EFFAB04F0}"/>
            </c:ext>
          </c:extLst>
        </c:ser>
        <c:dLbls>
          <c:showLegendKey val="0"/>
          <c:showVal val="0"/>
          <c:showCatName val="0"/>
          <c:showSerName val="0"/>
          <c:showPercent val="0"/>
          <c:showBubbleSize val="0"/>
        </c:dLbls>
        <c:gapWidth val="55"/>
        <c:overlap val="100"/>
        <c:axId val="1656919792"/>
        <c:axId val="1656920880"/>
      </c:barChart>
      <c:lineChart>
        <c:grouping val="standard"/>
        <c:varyColors val="0"/>
        <c:ser>
          <c:idx val="2"/>
          <c:order val="2"/>
          <c:tx>
            <c:strRef>
              <c:f>Sheet1!$D$1</c:f>
              <c:strCache>
                <c:ptCount val="1"/>
                <c:pt idx="0">
                  <c:v>Column2</c:v>
                </c:pt>
              </c:strCache>
            </c:strRef>
          </c:tx>
          <c:spPr>
            <a:ln w="63500">
              <a:solidFill>
                <a:srgbClr val="00B050"/>
              </a:solidFill>
            </a:ln>
          </c:spPr>
          <c:marker>
            <c:symbol val="none"/>
          </c:marker>
          <c:cat>
            <c:numRef>
              <c:f>Sheet1!$A$2:$A$5</c:f>
              <c:numCache>
                <c:formatCode>General</c:formatCode>
                <c:ptCount val="4"/>
                <c:pt idx="0">
                  <c:v>2015</c:v>
                </c:pt>
                <c:pt idx="1">
                  <c:v>2016</c:v>
                </c:pt>
                <c:pt idx="2">
                  <c:v>2017</c:v>
                </c:pt>
                <c:pt idx="3">
                  <c:v>2018</c:v>
                </c:pt>
              </c:numCache>
            </c:numRef>
          </c:cat>
          <c:val>
            <c:numRef>
              <c:f>Sheet1!$D$2:$D$5</c:f>
              <c:numCache>
                <c:formatCode>General</c:formatCode>
                <c:ptCount val="4"/>
              </c:numCache>
            </c:numRef>
          </c:val>
          <c:smooth val="0"/>
          <c:extLst>
            <c:ext xmlns:c16="http://schemas.microsoft.com/office/drawing/2014/chart" uri="{C3380CC4-5D6E-409C-BE32-E72D297353CC}">
              <c16:uniqueId val="{0000000D-6315-455B-99F9-BC3EFFAB04F0}"/>
            </c:ext>
          </c:extLst>
        </c:ser>
        <c:dLbls>
          <c:showLegendKey val="0"/>
          <c:showVal val="0"/>
          <c:showCatName val="0"/>
          <c:showSerName val="0"/>
          <c:showPercent val="0"/>
          <c:showBubbleSize val="0"/>
        </c:dLbls>
        <c:marker val="1"/>
        <c:smooth val="0"/>
        <c:axId val="1656918704"/>
        <c:axId val="1656919248"/>
      </c:lineChart>
      <c:catAx>
        <c:axId val="1656919792"/>
        <c:scaling>
          <c:orientation val="minMax"/>
        </c:scaling>
        <c:delete val="0"/>
        <c:axPos val="b"/>
        <c:numFmt formatCode="General" sourceLinked="1"/>
        <c:majorTickMark val="none"/>
        <c:minorTickMark val="none"/>
        <c:tickLblPos val="nextTo"/>
        <c:crossAx val="1656920880"/>
        <c:crosses val="autoZero"/>
        <c:auto val="1"/>
        <c:lblAlgn val="ctr"/>
        <c:lblOffset val="100"/>
        <c:noMultiLvlLbl val="0"/>
      </c:catAx>
      <c:valAx>
        <c:axId val="1656920880"/>
        <c:scaling>
          <c:orientation val="minMax"/>
          <c:max val="14"/>
          <c:min val="0"/>
        </c:scaling>
        <c:delete val="0"/>
        <c:axPos val="l"/>
        <c:majorGridlines/>
        <c:numFmt formatCode="#,##0" sourceLinked="0"/>
        <c:majorTickMark val="none"/>
        <c:minorTickMark val="none"/>
        <c:tickLblPos val="nextTo"/>
        <c:crossAx val="1656919792"/>
        <c:crosses val="autoZero"/>
        <c:crossBetween val="between"/>
        <c:majorUnit val="3"/>
      </c:valAx>
      <c:valAx>
        <c:axId val="1656919248"/>
        <c:scaling>
          <c:orientation val="minMax"/>
          <c:min val="0"/>
        </c:scaling>
        <c:delete val="1"/>
        <c:axPos val="r"/>
        <c:numFmt formatCode="General" sourceLinked="1"/>
        <c:majorTickMark val="out"/>
        <c:minorTickMark val="none"/>
        <c:tickLblPos val="nextTo"/>
        <c:crossAx val="1656918704"/>
        <c:crosses val="max"/>
        <c:crossBetween val="between"/>
      </c:valAx>
      <c:catAx>
        <c:axId val="1656918704"/>
        <c:scaling>
          <c:orientation val="minMax"/>
        </c:scaling>
        <c:delete val="1"/>
        <c:axPos val="b"/>
        <c:numFmt formatCode="General" sourceLinked="1"/>
        <c:majorTickMark val="out"/>
        <c:minorTickMark val="none"/>
        <c:tickLblPos val="nextTo"/>
        <c:crossAx val="1656919248"/>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7821A62-C357-4463-9A75-664CEA0E8B35}" type="datetimeFigureOut">
              <a:rPr lang="en-US" smtClean="0"/>
              <a:t>9/16/2019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AAE1A5F-8540-4626-91D2-AD81B58804B9}" type="slidenum">
              <a:rPr lang="en-US" smtClean="0"/>
              <a:t>‹#›</a:t>
            </a:fld>
            <a:endParaRPr lang="en-US"/>
          </a:p>
        </p:txBody>
      </p:sp>
    </p:spTree>
    <p:extLst>
      <p:ext uri="{BB962C8B-B14F-4D97-AF65-F5344CB8AC3E}">
        <p14:creationId xmlns:p14="http://schemas.microsoft.com/office/powerpoint/2010/main" val="2157258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7EFE7B0-D51D-486E-9590-3AF9A5A66B4A}" type="datetimeFigureOut">
              <a:rPr lang="en-US" smtClean="0"/>
              <a:t>9/16/2019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802B2F8-FC99-4EFB-A731-60F122551511}" type="slidenum">
              <a:rPr lang="en-US" smtClean="0"/>
              <a:t>‹#›</a:t>
            </a:fld>
            <a:endParaRPr lang="en-US"/>
          </a:p>
        </p:txBody>
      </p:sp>
    </p:spTree>
    <p:extLst>
      <p:ext uri="{BB962C8B-B14F-4D97-AF65-F5344CB8AC3E}">
        <p14:creationId xmlns:p14="http://schemas.microsoft.com/office/powerpoint/2010/main" val="404418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02B2F8-FC99-4EFB-A731-60F122551511}" type="slidenum">
              <a:rPr lang="en-US" smtClean="0"/>
              <a:t>0</a:t>
            </a:fld>
            <a:endParaRPr lang="en-US"/>
          </a:p>
        </p:txBody>
      </p:sp>
    </p:spTree>
    <p:extLst>
      <p:ext uri="{BB962C8B-B14F-4D97-AF65-F5344CB8AC3E}">
        <p14:creationId xmlns:p14="http://schemas.microsoft.com/office/powerpoint/2010/main" val="292868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New cars are higher capacity.  Some may initially under-utilize the full new capacity, but rather quickly I suspect everyone will figure out how to make the most of each load.  </a:t>
            </a:r>
          </a:p>
          <a:p>
            <a:pPr defTabSz="931774">
              <a:defRPr/>
            </a:pPr>
            <a:endParaRPr lang="en-US" dirty="0"/>
          </a:p>
        </p:txBody>
      </p:sp>
      <p:sp>
        <p:nvSpPr>
          <p:cNvPr id="4" name="Slide Number Placeholder 3"/>
          <p:cNvSpPr>
            <a:spLocks noGrp="1"/>
          </p:cNvSpPr>
          <p:nvPr>
            <p:ph type="sldNum" sz="quarter" idx="10"/>
          </p:nvPr>
        </p:nvSpPr>
        <p:spPr/>
        <p:txBody>
          <a:bodyPr/>
          <a:lstStyle/>
          <a:p>
            <a:fld id="{1802B2F8-FC99-4EFB-A731-60F122551511}" type="slidenum">
              <a:rPr lang="en-US" smtClean="0"/>
              <a:t>9</a:t>
            </a:fld>
            <a:endParaRPr lang="en-US"/>
          </a:p>
        </p:txBody>
      </p:sp>
    </p:spTree>
    <p:extLst>
      <p:ext uri="{BB962C8B-B14F-4D97-AF65-F5344CB8AC3E}">
        <p14:creationId xmlns:p14="http://schemas.microsoft.com/office/powerpoint/2010/main" val="108025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There are valid concerns about being able to initially utilize a new boxcar’s full capacity.  I would add to this list the challenge for our shippers and receivers to change order books from 50’, Plate C size orders to 60’, Plate F size orders. </a:t>
            </a:r>
          </a:p>
          <a:p>
            <a:pPr defTabSz="931774">
              <a:defRPr/>
            </a:pPr>
            <a:endParaRPr lang="en-US" baseline="0" dirty="0"/>
          </a:p>
          <a:p>
            <a:pPr defTabSz="931774">
              <a:defRPr/>
            </a:pPr>
            <a:r>
              <a:rPr lang="en-US" baseline="0" dirty="0"/>
              <a:t>We, the NS, have helped successfully overcome many of these challenges including an interstate highway overpass as we help increase our adoption of the 60’, Plate F, 100T car. </a:t>
            </a:r>
            <a:endParaRPr lang="en-US" dirty="0"/>
          </a:p>
        </p:txBody>
      </p:sp>
      <p:sp>
        <p:nvSpPr>
          <p:cNvPr id="4" name="Slide Number Placeholder 3"/>
          <p:cNvSpPr>
            <a:spLocks noGrp="1"/>
          </p:cNvSpPr>
          <p:nvPr>
            <p:ph type="sldNum" sz="quarter" idx="10"/>
          </p:nvPr>
        </p:nvSpPr>
        <p:spPr/>
        <p:txBody>
          <a:bodyPr/>
          <a:lstStyle/>
          <a:p>
            <a:fld id="{1802B2F8-FC99-4EFB-A731-60F122551511}" type="slidenum">
              <a:rPr lang="en-US" smtClean="0"/>
              <a:t>10</a:t>
            </a:fld>
            <a:endParaRPr lang="en-US"/>
          </a:p>
        </p:txBody>
      </p:sp>
    </p:spTree>
    <p:extLst>
      <p:ext uri="{BB962C8B-B14F-4D97-AF65-F5344CB8AC3E}">
        <p14:creationId xmlns:p14="http://schemas.microsoft.com/office/powerpoint/2010/main" val="3925951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The next part of the capacity discussion is pooling which both increases total capacity and provides some insight into the affordability question.  The North American Boxcar Pool is open to any railroad and has collections of three different boxcar types here.  </a:t>
            </a:r>
            <a:endParaRPr lang="en-US" dirty="0"/>
          </a:p>
        </p:txBody>
      </p:sp>
      <p:sp>
        <p:nvSpPr>
          <p:cNvPr id="4" name="Slide Number Placeholder 3"/>
          <p:cNvSpPr>
            <a:spLocks noGrp="1"/>
          </p:cNvSpPr>
          <p:nvPr>
            <p:ph type="sldNum" sz="quarter" idx="10"/>
          </p:nvPr>
        </p:nvSpPr>
        <p:spPr/>
        <p:txBody>
          <a:bodyPr/>
          <a:lstStyle/>
          <a:p>
            <a:fld id="{1802B2F8-FC99-4EFB-A731-60F122551511}" type="slidenum">
              <a:rPr lang="en-US" smtClean="0"/>
              <a:t>11</a:t>
            </a:fld>
            <a:endParaRPr lang="en-US"/>
          </a:p>
        </p:txBody>
      </p:sp>
    </p:spTree>
    <p:extLst>
      <p:ext uri="{BB962C8B-B14F-4D97-AF65-F5344CB8AC3E}">
        <p14:creationId xmlns:p14="http://schemas.microsoft.com/office/powerpoint/2010/main" val="2394909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This adds</a:t>
            </a:r>
            <a:r>
              <a:rPr lang="en-US" baseline="0" dirty="0"/>
              <a:t> the loads carried to the fleet size.  Doing a little math helps us understand how efficient the fleet has been.  </a:t>
            </a:r>
            <a:endParaRPr lang="en-US" dirty="0"/>
          </a:p>
        </p:txBody>
      </p:sp>
      <p:sp>
        <p:nvSpPr>
          <p:cNvPr id="4" name="Slide Number Placeholder 3"/>
          <p:cNvSpPr>
            <a:spLocks noGrp="1"/>
          </p:cNvSpPr>
          <p:nvPr>
            <p:ph type="sldNum" sz="quarter" idx="10"/>
          </p:nvPr>
        </p:nvSpPr>
        <p:spPr/>
        <p:txBody>
          <a:bodyPr/>
          <a:lstStyle/>
          <a:p>
            <a:pPr>
              <a:defRPr/>
            </a:pPr>
            <a:fld id="{D7080E30-236C-4148-BA5E-D3B254E83A04}" type="slidenum">
              <a:rPr lang="en-US" smtClean="0"/>
              <a:pPr>
                <a:defRPr/>
              </a:pPr>
              <a:t>12</a:t>
            </a:fld>
            <a:endParaRPr lang="en-US" dirty="0"/>
          </a:p>
        </p:txBody>
      </p:sp>
    </p:spTree>
    <p:extLst>
      <p:ext uri="{BB962C8B-B14F-4D97-AF65-F5344CB8AC3E}">
        <p14:creationId xmlns:p14="http://schemas.microsoft.com/office/powerpoint/2010/main" val="4014972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Each boxcar on average is carrying a little more than 9.9 loads/year.  However this lumps in all the boxcars, and we started talking about pooled boxcars.  </a:t>
            </a:r>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D7080E30-236C-4148-BA5E-D3B254E83A04}" type="slidenum">
              <a:rPr lang="en-US" smtClean="0"/>
              <a:pPr>
                <a:defRPr/>
              </a:pPr>
              <a:t>13</a:t>
            </a:fld>
            <a:endParaRPr lang="en-US" dirty="0"/>
          </a:p>
        </p:txBody>
      </p:sp>
    </p:spTree>
    <p:extLst>
      <p:ext uri="{BB962C8B-B14F-4D97-AF65-F5344CB8AC3E}">
        <p14:creationId xmlns:p14="http://schemas.microsoft.com/office/powerpoint/2010/main" val="468511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Pooled boxcars carry 11.1 carloads/year.  You’ll also</a:t>
            </a:r>
            <a:r>
              <a:rPr lang="en-US" baseline="0" dirty="0"/>
              <a:t> note that the utilization has been trending downward.  That is a result of the builds and increased pool sizes as many of the Class I railroads have been pushing into the 60’ F boxcar.  </a:t>
            </a:r>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D7080E30-236C-4148-BA5E-D3B254E83A04}" type="slidenum">
              <a:rPr lang="en-US" smtClean="0"/>
              <a:pPr>
                <a:defRPr/>
              </a:pPr>
              <a:t>14</a:t>
            </a:fld>
            <a:endParaRPr lang="en-US" dirty="0"/>
          </a:p>
        </p:txBody>
      </p:sp>
    </p:spTree>
    <p:extLst>
      <p:ext uri="{BB962C8B-B14F-4D97-AF65-F5344CB8AC3E}">
        <p14:creationId xmlns:p14="http://schemas.microsoft.com/office/powerpoint/2010/main" val="1275171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aseline="0" dirty="0"/>
          </a:p>
          <a:p>
            <a:pPr defTabSz="931774">
              <a:defRPr/>
            </a:pPr>
            <a:r>
              <a:rPr lang="en-US" dirty="0"/>
              <a:t>Taking the NABP cars out of the total fleet drops</a:t>
            </a:r>
            <a:r>
              <a:rPr lang="en-US" baseline="0" dirty="0"/>
              <a:t> the “everything else” fleet to 9.6 trips per year.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D7080E30-236C-4148-BA5E-D3B254E83A04}" type="slidenum">
              <a:rPr lang="en-US" smtClean="0"/>
              <a:pPr>
                <a:defRPr/>
              </a:pPr>
              <a:t>15</a:t>
            </a:fld>
            <a:endParaRPr lang="en-US" dirty="0"/>
          </a:p>
        </p:txBody>
      </p:sp>
    </p:spTree>
    <p:extLst>
      <p:ext uri="{BB962C8B-B14F-4D97-AF65-F5344CB8AC3E}">
        <p14:creationId xmlns:p14="http://schemas.microsoft.com/office/powerpoint/2010/main" val="927588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NABP provides some serious</a:t>
            </a:r>
            <a:r>
              <a:rPr lang="en-US" baseline="0" dirty="0"/>
              <a:t> capacity benefit relative to non-pooled cars.  We just saw these figures</a:t>
            </a:r>
          </a:p>
          <a:p>
            <a:endParaRPr lang="en-US" dirty="0"/>
          </a:p>
        </p:txBody>
      </p:sp>
      <p:sp>
        <p:nvSpPr>
          <p:cNvPr id="4" name="Slide Number Placeholder 3"/>
          <p:cNvSpPr>
            <a:spLocks noGrp="1"/>
          </p:cNvSpPr>
          <p:nvPr>
            <p:ph type="sldNum" sz="quarter" idx="10"/>
          </p:nvPr>
        </p:nvSpPr>
        <p:spPr/>
        <p:txBody>
          <a:bodyPr/>
          <a:lstStyle/>
          <a:p>
            <a:fld id="{1802B2F8-FC99-4EFB-A731-60F122551511}" type="slidenum">
              <a:rPr lang="en-US" smtClean="0"/>
              <a:t>16</a:t>
            </a:fld>
            <a:endParaRPr lang="en-US"/>
          </a:p>
        </p:txBody>
      </p:sp>
    </p:spTree>
    <p:extLst>
      <p:ext uri="{BB962C8B-B14F-4D97-AF65-F5344CB8AC3E}">
        <p14:creationId xmlns:p14="http://schemas.microsoft.com/office/powerpoint/2010/main" val="3167096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Empty miles are reduced by a quarter to one half.  And the opportunities to catch a next load are greater as we open up the pool of users.</a:t>
            </a:r>
            <a:endParaRPr lang="en-US" dirty="0"/>
          </a:p>
        </p:txBody>
      </p:sp>
      <p:sp>
        <p:nvSpPr>
          <p:cNvPr id="4" name="Slide Number Placeholder 3"/>
          <p:cNvSpPr>
            <a:spLocks noGrp="1"/>
          </p:cNvSpPr>
          <p:nvPr>
            <p:ph type="sldNum" sz="quarter" idx="10"/>
          </p:nvPr>
        </p:nvSpPr>
        <p:spPr/>
        <p:txBody>
          <a:bodyPr/>
          <a:lstStyle/>
          <a:p>
            <a:fld id="{1802B2F8-FC99-4EFB-A731-60F122551511}" type="slidenum">
              <a:rPr lang="en-US" smtClean="0"/>
              <a:t>17</a:t>
            </a:fld>
            <a:endParaRPr lang="en-US"/>
          </a:p>
        </p:txBody>
      </p:sp>
    </p:spTree>
    <p:extLst>
      <p:ext uri="{BB962C8B-B14F-4D97-AF65-F5344CB8AC3E}">
        <p14:creationId xmlns:p14="http://schemas.microsoft.com/office/powerpoint/2010/main" val="1901545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NABP is available to all railroads,</a:t>
            </a:r>
            <a:r>
              <a:rPr lang="en-US" baseline="0" dirty="0"/>
              <a:t> and hence all shippers can have access to more efficient shipping.  </a:t>
            </a:r>
            <a:endParaRPr lang="en-US" dirty="0"/>
          </a:p>
        </p:txBody>
      </p:sp>
      <p:sp>
        <p:nvSpPr>
          <p:cNvPr id="4" name="Slide Number Placeholder 3"/>
          <p:cNvSpPr>
            <a:spLocks noGrp="1"/>
          </p:cNvSpPr>
          <p:nvPr>
            <p:ph type="sldNum" sz="quarter" idx="10"/>
          </p:nvPr>
        </p:nvSpPr>
        <p:spPr/>
        <p:txBody>
          <a:bodyPr/>
          <a:lstStyle/>
          <a:p>
            <a:fld id="{1802B2F8-FC99-4EFB-A731-60F122551511}" type="slidenum">
              <a:rPr lang="en-US" smtClean="0"/>
              <a:t>18</a:t>
            </a:fld>
            <a:endParaRPr lang="en-US"/>
          </a:p>
        </p:txBody>
      </p:sp>
    </p:spTree>
    <p:extLst>
      <p:ext uri="{BB962C8B-B14F-4D97-AF65-F5344CB8AC3E}">
        <p14:creationId xmlns:p14="http://schemas.microsoft.com/office/powerpoint/2010/main" val="1985171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start by being very clear –</a:t>
            </a:r>
            <a:r>
              <a:rPr lang="en-US" baseline="0" dirty="0"/>
              <a:t> the NS perspective on boxcars is:  We LOVE them    LOTS</a:t>
            </a:r>
          </a:p>
          <a:p>
            <a:endParaRPr lang="en-US" baseline="0" dirty="0"/>
          </a:p>
          <a:p>
            <a:r>
              <a:rPr lang="en-US" baseline="0" dirty="0"/>
              <a:t>They can hold an awful lot of stuff in 60’ of Plate F capacity</a:t>
            </a:r>
          </a:p>
          <a:p>
            <a:endParaRPr lang="en-US" baseline="0" dirty="0"/>
          </a:p>
          <a:p>
            <a:r>
              <a:rPr lang="en-US" baseline="0" dirty="0"/>
              <a:t>They carry lots of </a:t>
            </a:r>
            <a:r>
              <a:rPr lang="en-US" baseline="0" dirty="0" err="1"/>
              <a:t>differents</a:t>
            </a:r>
            <a:r>
              <a:rPr lang="en-US" baseline="0" dirty="0"/>
              <a:t> stuff – paper, pulp, beer, wine, </a:t>
            </a:r>
            <a:r>
              <a:rPr lang="en-US" baseline="0" dirty="0" err="1"/>
              <a:t>autoparts</a:t>
            </a:r>
            <a:r>
              <a:rPr lang="en-US" baseline="0" dirty="0"/>
              <a:t>, bricks, canned food…</a:t>
            </a:r>
          </a:p>
          <a:p>
            <a:endParaRPr lang="en-US" baseline="0" dirty="0"/>
          </a:p>
          <a:p>
            <a:r>
              <a:rPr lang="en-US" baseline="0" dirty="0"/>
              <a:t>They go pretty much everywhere</a:t>
            </a:r>
          </a:p>
          <a:p>
            <a:endParaRPr lang="en-US" baseline="0" dirty="0"/>
          </a:p>
          <a:p>
            <a:r>
              <a:rPr lang="en-US" baseline="0" dirty="0"/>
              <a:t>And pretty much any railroad or shipper who wants to use one can</a:t>
            </a:r>
          </a:p>
          <a:p>
            <a:endParaRPr lang="en-US" baseline="0" dirty="0"/>
          </a:p>
          <a:p>
            <a:r>
              <a:rPr lang="en-US" baseline="0" dirty="0"/>
              <a:t>We love them so much we’ve acquired over 800 a year for the past three years and over 400 so far this year.  Plus we’ve already signed up for more to come in the near future  </a:t>
            </a:r>
          </a:p>
          <a:p>
            <a:endParaRPr lang="en-US" baseline="0" dirty="0"/>
          </a:p>
          <a:p>
            <a:r>
              <a:rPr lang="en-US" baseline="0" dirty="0"/>
              <a:t>Let me be clear:  The NS perspective is we LOVE boxcars</a:t>
            </a:r>
            <a:endParaRPr lang="en-US" dirty="0"/>
          </a:p>
        </p:txBody>
      </p:sp>
      <p:sp>
        <p:nvSpPr>
          <p:cNvPr id="4" name="Slide Number Placeholder 3"/>
          <p:cNvSpPr>
            <a:spLocks noGrp="1"/>
          </p:cNvSpPr>
          <p:nvPr>
            <p:ph type="sldNum" sz="quarter" idx="10"/>
          </p:nvPr>
        </p:nvSpPr>
        <p:spPr/>
        <p:txBody>
          <a:bodyPr/>
          <a:lstStyle/>
          <a:p>
            <a:fld id="{1802B2F8-FC99-4EFB-A731-60F122551511}" type="slidenum">
              <a:rPr lang="en-US" smtClean="0"/>
              <a:t>1</a:t>
            </a:fld>
            <a:endParaRPr lang="en-US"/>
          </a:p>
        </p:txBody>
      </p:sp>
    </p:spTree>
    <p:extLst>
      <p:ext uri="{BB962C8B-B14F-4D97-AF65-F5344CB8AC3E}">
        <p14:creationId xmlns:p14="http://schemas.microsoft.com/office/powerpoint/2010/main" val="4169617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make some assumptions to</a:t>
            </a:r>
            <a:r>
              <a:rPr lang="en-US" baseline="0" dirty="0"/>
              <a:t> size the true need of the boxcar fleet,</a:t>
            </a:r>
          </a:p>
          <a:p>
            <a:r>
              <a:rPr lang="en-US" baseline="0" dirty="0"/>
              <a:t>Earlier I noted that 12,000 cars – even at the height of demand – didn’t carry a load – so assume 10,000 are just plain unnecessary </a:t>
            </a:r>
          </a:p>
          <a:p>
            <a:r>
              <a:rPr lang="en-US" baseline="0" dirty="0"/>
              <a:t>The new cars are capable of carrying significantly more.  Over time competitive forces will help all shippers achieve fuller use of the available capacity.  So </a:t>
            </a:r>
            <a:r>
              <a:rPr lang="en-US" baseline="0" dirty="0" err="1"/>
              <a:t>i’m</a:t>
            </a:r>
            <a:r>
              <a:rPr lang="en-US" baseline="0" dirty="0"/>
              <a:t> assuming a 30% gain</a:t>
            </a:r>
          </a:p>
          <a:p>
            <a:r>
              <a:rPr lang="en-US" baseline="0" dirty="0"/>
              <a:t>I also talked about the benefits of pooling.  Here I assume only ½ cars falling out would be replaced by a pooled car capturing the 16% benefit – an extremely conservative estimate.  In reality, I think the network effect of pooling combined with better aligning supply and demand is likely to be significantly higher.  </a:t>
            </a:r>
          </a:p>
        </p:txBody>
      </p:sp>
      <p:sp>
        <p:nvSpPr>
          <p:cNvPr id="4" name="Slide Number Placeholder 3"/>
          <p:cNvSpPr>
            <a:spLocks noGrp="1"/>
          </p:cNvSpPr>
          <p:nvPr>
            <p:ph type="sldNum" sz="quarter" idx="10"/>
          </p:nvPr>
        </p:nvSpPr>
        <p:spPr/>
        <p:txBody>
          <a:bodyPr/>
          <a:lstStyle/>
          <a:p>
            <a:fld id="{1802B2F8-FC99-4EFB-A731-60F122551511}" type="slidenum">
              <a:rPr lang="en-US" smtClean="0"/>
              <a:t>19</a:t>
            </a:fld>
            <a:endParaRPr lang="en-US"/>
          </a:p>
        </p:txBody>
      </p:sp>
    </p:spTree>
    <p:extLst>
      <p:ext uri="{BB962C8B-B14F-4D97-AF65-F5344CB8AC3E}">
        <p14:creationId xmlns:p14="http://schemas.microsoft.com/office/powerpoint/2010/main" val="449772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Getting</a:t>
            </a:r>
            <a:r>
              <a:rPr lang="en-US" baseline="0" dirty="0"/>
              <a:t> into the details now, here are the current and projected fleet sizes.</a:t>
            </a:r>
            <a:endParaRPr lang="en-US" dirty="0"/>
          </a:p>
        </p:txBody>
      </p:sp>
      <p:sp>
        <p:nvSpPr>
          <p:cNvPr id="4" name="Slide Number Placeholder 3"/>
          <p:cNvSpPr>
            <a:spLocks noGrp="1"/>
          </p:cNvSpPr>
          <p:nvPr>
            <p:ph type="sldNum" sz="quarter" idx="10"/>
          </p:nvPr>
        </p:nvSpPr>
        <p:spPr/>
        <p:txBody>
          <a:bodyPr/>
          <a:lstStyle/>
          <a:p>
            <a:pPr>
              <a:defRPr/>
            </a:pPr>
            <a:fld id="{D7080E30-236C-4148-BA5E-D3B254E83A04}" type="slidenum">
              <a:rPr lang="en-US" smtClean="0"/>
              <a:pPr>
                <a:defRPr/>
              </a:pPr>
              <a:t>20</a:t>
            </a:fld>
            <a:endParaRPr lang="en-US" dirty="0"/>
          </a:p>
        </p:txBody>
      </p:sp>
    </p:spTree>
    <p:extLst>
      <p:ext uri="{BB962C8B-B14F-4D97-AF65-F5344CB8AC3E}">
        <p14:creationId xmlns:p14="http://schemas.microsoft.com/office/powerpoint/2010/main" val="38156439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I’m taking 10,000 cars out as being simply unnecessary.</a:t>
            </a:r>
            <a:r>
              <a:rPr lang="en-US" baseline="0" dirty="0"/>
              <a:t>  This creates a replacement bogey of 32,200 cars.</a:t>
            </a:r>
            <a:endParaRPr lang="en-US" dirty="0"/>
          </a:p>
        </p:txBody>
      </p:sp>
      <p:sp>
        <p:nvSpPr>
          <p:cNvPr id="4" name="Slide Number Placeholder 3"/>
          <p:cNvSpPr>
            <a:spLocks noGrp="1"/>
          </p:cNvSpPr>
          <p:nvPr>
            <p:ph type="sldNum" sz="quarter" idx="10"/>
          </p:nvPr>
        </p:nvSpPr>
        <p:spPr/>
        <p:txBody>
          <a:bodyPr/>
          <a:lstStyle/>
          <a:p>
            <a:pPr>
              <a:defRPr/>
            </a:pPr>
            <a:fld id="{D7080E30-236C-4148-BA5E-D3B254E83A04}" type="slidenum">
              <a:rPr lang="en-US" smtClean="0"/>
              <a:pPr>
                <a:defRPr/>
              </a:pPr>
              <a:t>21</a:t>
            </a:fld>
            <a:endParaRPr lang="en-US" dirty="0"/>
          </a:p>
        </p:txBody>
      </p:sp>
    </p:spTree>
    <p:extLst>
      <p:ext uri="{BB962C8B-B14F-4D97-AF65-F5344CB8AC3E}">
        <p14:creationId xmlns:p14="http://schemas.microsoft.com/office/powerpoint/2010/main" val="3715425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Let’s assume</a:t>
            </a:r>
            <a:r>
              <a:rPr lang="en-US" baseline="0" dirty="0"/>
              <a:t> only 24,000 cars are built to replace those falling out.  </a:t>
            </a:r>
            <a:endParaRPr lang="en-US" dirty="0"/>
          </a:p>
        </p:txBody>
      </p:sp>
      <p:sp>
        <p:nvSpPr>
          <p:cNvPr id="4" name="Slide Number Placeholder 3"/>
          <p:cNvSpPr>
            <a:spLocks noGrp="1"/>
          </p:cNvSpPr>
          <p:nvPr>
            <p:ph type="sldNum" sz="quarter" idx="10"/>
          </p:nvPr>
        </p:nvSpPr>
        <p:spPr/>
        <p:txBody>
          <a:bodyPr/>
          <a:lstStyle/>
          <a:p>
            <a:pPr>
              <a:defRPr/>
            </a:pPr>
            <a:fld id="{D7080E30-236C-4148-BA5E-D3B254E83A04}" type="slidenum">
              <a:rPr lang="en-US" smtClean="0"/>
              <a:pPr>
                <a:defRPr/>
              </a:pPr>
              <a:t>22</a:t>
            </a:fld>
            <a:endParaRPr lang="en-US" dirty="0"/>
          </a:p>
        </p:txBody>
      </p:sp>
    </p:spTree>
    <p:extLst>
      <p:ext uri="{BB962C8B-B14F-4D97-AF65-F5344CB8AC3E}">
        <p14:creationId xmlns:p14="http://schemas.microsoft.com/office/powerpoint/2010/main" val="599662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If we add</a:t>
            </a:r>
            <a:r>
              <a:rPr lang="en-US" baseline="0" dirty="0"/>
              <a:t> in the 30% size benefit and a 50% of 16% pooling benefit, we get a total equivalent of 9,100 more cars.  </a:t>
            </a:r>
            <a:endParaRPr lang="en-US" dirty="0"/>
          </a:p>
        </p:txBody>
      </p:sp>
      <p:sp>
        <p:nvSpPr>
          <p:cNvPr id="4" name="Slide Number Placeholder 3"/>
          <p:cNvSpPr>
            <a:spLocks noGrp="1"/>
          </p:cNvSpPr>
          <p:nvPr>
            <p:ph type="sldNum" sz="quarter" idx="10"/>
          </p:nvPr>
        </p:nvSpPr>
        <p:spPr/>
        <p:txBody>
          <a:bodyPr/>
          <a:lstStyle/>
          <a:p>
            <a:pPr>
              <a:defRPr/>
            </a:pPr>
            <a:fld id="{D7080E30-236C-4148-BA5E-D3B254E83A04}" type="slidenum">
              <a:rPr lang="en-US" smtClean="0"/>
              <a:pPr>
                <a:defRPr/>
              </a:pPr>
              <a:t>23</a:t>
            </a:fld>
            <a:endParaRPr lang="en-US" dirty="0"/>
          </a:p>
        </p:txBody>
      </p:sp>
    </p:spTree>
    <p:extLst>
      <p:ext uri="{BB962C8B-B14F-4D97-AF65-F5344CB8AC3E}">
        <p14:creationId xmlns:p14="http://schemas.microsoft.com/office/powerpoint/2010/main" val="28557738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All in the</a:t>
            </a:r>
            <a:r>
              <a:rPr lang="en-US" baseline="0" dirty="0"/>
              <a:t> build of 24,000 over the next decade more than covers the need.  </a:t>
            </a:r>
            <a:endParaRPr lang="en-US" dirty="0"/>
          </a:p>
        </p:txBody>
      </p:sp>
      <p:sp>
        <p:nvSpPr>
          <p:cNvPr id="4" name="Slide Number Placeholder 3"/>
          <p:cNvSpPr>
            <a:spLocks noGrp="1"/>
          </p:cNvSpPr>
          <p:nvPr>
            <p:ph type="sldNum" sz="quarter" idx="10"/>
          </p:nvPr>
        </p:nvSpPr>
        <p:spPr/>
        <p:txBody>
          <a:bodyPr/>
          <a:lstStyle/>
          <a:p>
            <a:pPr>
              <a:defRPr/>
            </a:pPr>
            <a:fld id="{D7080E30-236C-4148-BA5E-D3B254E83A04}" type="slidenum">
              <a:rPr lang="en-US" smtClean="0"/>
              <a:pPr>
                <a:defRPr/>
              </a:pPr>
              <a:t>24</a:t>
            </a:fld>
            <a:endParaRPr lang="en-US" dirty="0"/>
          </a:p>
        </p:txBody>
      </p:sp>
    </p:spTree>
    <p:extLst>
      <p:ext uri="{BB962C8B-B14F-4D97-AF65-F5344CB8AC3E}">
        <p14:creationId xmlns:p14="http://schemas.microsoft.com/office/powerpoint/2010/main" val="2308788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Given the average</a:t>
            </a:r>
            <a:r>
              <a:rPr lang="en-US" baseline="0" dirty="0"/>
              <a:t> build over the past three years was 3,400 cars, we’ll have to slow the build by nearly 1,000 cars / year to only build 24,000.  We can also consider accelerating the retirements to better align supply with demand or my favorite – increase demand to meet supply!</a:t>
            </a:r>
            <a:r>
              <a:rPr lang="en-US" dirty="0"/>
              <a:t> </a:t>
            </a:r>
          </a:p>
          <a:p>
            <a:pPr defTabSz="931774">
              <a:defRPr/>
            </a:pPr>
            <a:endParaRPr lang="en-US" dirty="0"/>
          </a:p>
          <a:p>
            <a:pPr defTabSz="931774">
              <a:defRPr/>
            </a:pPr>
            <a:r>
              <a:rPr lang="en-US" dirty="0"/>
              <a:t>Quite simply, there is not a shortage of cars.  </a:t>
            </a:r>
          </a:p>
        </p:txBody>
      </p:sp>
      <p:sp>
        <p:nvSpPr>
          <p:cNvPr id="4" name="Slide Number Placeholder 3"/>
          <p:cNvSpPr>
            <a:spLocks noGrp="1"/>
          </p:cNvSpPr>
          <p:nvPr>
            <p:ph type="sldNum" sz="quarter" idx="10"/>
          </p:nvPr>
        </p:nvSpPr>
        <p:spPr/>
        <p:txBody>
          <a:bodyPr/>
          <a:lstStyle/>
          <a:p>
            <a:pPr>
              <a:defRPr/>
            </a:pPr>
            <a:fld id="{D7080E30-236C-4148-BA5E-D3B254E83A04}" type="slidenum">
              <a:rPr lang="en-US" smtClean="0"/>
              <a:pPr>
                <a:defRPr/>
              </a:pPr>
              <a:t>25</a:t>
            </a:fld>
            <a:endParaRPr lang="en-US" dirty="0"/>
          </a:p>
        </p:txBody>
      </p:sp>
    </p:spTree>
    <p:extLst>
      <p:ext uri="{BB962C8B-B14F-4D97-AF65-F5344CB8AC3E}">
        <p14:creationId xmlns:p14="http://schemas.microsoft.com/office/powerpoint/2010/main" val="20604944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None of the preceding</a:t>
            </a:r>
            <a:r>
              <a:rPr lang="en-US" baseline="0" dirty="0"/>
              <a:t> analysis relies on or assumes faster railroad performance – none of it.  I’m showing this simply to add some delicious icing to the wonderful cake of no need to worry about boxcar capacity.  Another way to look at this is to assume NS was getting 11.1 TPY and with the PSR boost is currently getting 13.9 TPY.  </a:t>
            </a:r>
          </a:p>
          <a:p>
            <a:endParaRPr lang="en-US" baseline="0" dirty="0"/>
          </a:p>
          <a:p>
            <a:r>
              <a:rPr lang="en-US" baseline="0" dirty="0"/>
              <a:t>And car velocity really matters.  On January 28</a:t>
            </a:r>
            <a:r>
              <a:rPr lang="en-US" baseline="30000" dirty="0"/>
              <a:t>th</a:t>
            </a:r>
            <a:r>
              <a:rPr lang="en-US" baseline="0" dirty="0"/>
              <a:t>, 2014 it snowed in Atlanta.  My wife left home at noon to drive the 8 miles to school to pick up our kids.    </a:t>
            </a:r>
            <a:endParaRPr lang="en-US" dirty="0"/>
          </a:p>
        </p:txBody>
      </p:sp>
      <p:sp>
        <p:nvSpPr>
          <p:cNvPr id="4" name="Slide Number Placeholder 3"/>
          <p:cNvSpPr>
            <a:spLocks noGrp="1"/>
          </p:cNvSpPr>
          <p:nvPr>
            <p:ph type="sldNum" sz="quarter" idx="10"/>
          </p:nvPr>
        </p:nvSpPr>
        <p:spPr/>
        <p:txBody>
          <a:bodyPr/>
          <a:lstStyle/>
          <a:p>
            <a:fld id="{1802B2F8-FC99-4EFB-A731-60F122551511}" type="slidenum">
              <a:rPr lang="en-US" smtClean="0"/>
              <a:t>26</a:t>
            </a:fld>
            <a:endParaRPr lang="en-US"/>
          </a:p>
        </p:txBody>
      </p:sp>
    </p:spTree>
    <p:extLst>
      <p:ext uri="{BB962C8B-B14F-4D97-AF65-F5344CB8AC3E}">
        <p14:creationId xmlns:p14="http://schemas.microsoft.com/office/powerpoint/2010/main" val="9136083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 5:30 she got there.  She decided that was enough and spent the night in the school gym with four other parents and 30+ kids whose parents couldn’t get there.  Pretty clearly velocity is a huge contributor to capacity.</a:t>
            </a:r>
          </a:p>
          <a:p>
            <a:endParaRPr lang="en-US" baseline="0" dirty="0"/>
          </a:p>
          <a:p>
            <a:r>
              <a:rPr lang="en-US" baseline="0" dirty="0"/>
              <a:t>And so while there have been episodic events of boxcar capacity shortage - some of them prolonged episodes - I submit they were NOT car quantity problems which you experienced.  </a:t>
            </a:r>
          </a:p>
          <a:p>
            <a:endParaRPr lang="en-US" baseline="0" dirty="0"/>
          </a:p>
          <a:p>
            <a:r>
              <a:rPr lang="en-US" baseline="0" dirty="0"/>
              <a:t>So understanding there are plenty of cars, why all the ruckus?</a:t>
            </a:r>
          </a:p>
          <a:p>
            <a:endParaRPr lang="en-US" baseline="0" dirty="0"/>
          </a:p>
        </p:txBody>
      </p:sp>
      <p:sp>
        <p:nvSpPr>
          <p:cNvPr id="4" name="Slide Number Placeholder 3"/>
          <p:cNvSpPr>
            <a:spLocks noGrp="1"/>
          </p:cNvSpPr>
          <p:nvPr>
            <p:ph type="sldNum" sz="quarter" idx="10"/>
          </p:nvPr>
        </p:nvSpPr>
        <p:spPr/>
        <p:txBody>
          <a:bodyPr/>
          <a:lstStyle/>
          <a:p>
            <a:pPr>
              <a:defRPr/>
            </a:pPr>
            <a:fld id="{D7080E30-236C-4148-BA5E-D3B254E83A04}" type="slidenum">
              <a:rPr lang="en-US" smtClean="0"/>
              <a:pPr>
                <a:defRPr/>
              </a:pPr>
              <a:t>27</a:t>
            </a:fld>
            <a:endParaRPr lang="en-US" dirty="0"/>
          </a:p>
        </p:txBody>
      </p:sp>
    </p:spTree>
    <p:extLst>
      <p:ext uri="{BB962C8B-B14F-4D97-AF65-F5344CB8AC3E}">
        <p14:creationId xmlns:p14="http://schemas.microsoft.com/office/powerpoint/2010/main" val="9242734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a:t>
            </a:r>
            <a:r>
              <a:rPr lang="en-US" baseline="0" dirty="0"/>
              <a:t> words made immortal in All the President’s Men, when Bob Woodward says he and Bernstein can’t seem to put the puzzle pieces together, Deep Throat tells him to “Follow the money.”  So let’s do that here.</a:t>
            </a:r>
            <a:endParaRPr lang="en-US" dirty="0"/>
          </a:p>
        </p:txBody>
      </p:sp>
      <p:sp>
        <p:nvSpPr>
          <p:cNvPr id="4" name="Slide Number Placeholder 3"/>
          <p:cNvSpPr>
            <a:spLocks noGrp="1"/>
          </p:cNvSpPr>
          <p:nvPr>
            <p:ph type="sldNum" sz="quarter" idx="10"/>
          </p:nvPr>
        </p:nvSpPr>
        <p:spPr/>
        <p:txBody>
          <a:bodyPr/>
          <a:lstStyle/>
          <a:p>
            <a:fld id="{1802B2F8-FC99-4EFB-A731-60F122551511}" type="slidenum">
              <a:rPr lang="en-US" smtClean="0"/>
              <a:t>28</a:t>
            </a:fld>
            <a:endParaRPr lang="en-US"/>
          </a:p>
        </p:txBody>
      </p:sp>
    </p:spTree>
    <p:extLst>
      <p:ext uri="{BB962C8B-B14F-4D97-AF65-F5344CB8AC3E}">
        <p14:creationId xmlns:p14="http://schemas.microsoft.com/office/powerpoint/2010/main" val="1465000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right</a:t>
            </a:r>
            <a:r>
              <a:rPr lang="en-US" baseline="0" dirty="0"/>
              <a:t> now there’s a lot of discussion around them.  That discussion centers around two points:</a:t>
            </a:r>
          </a:p>
          <a:p>
            <a:pPr marL="232943" indent="-232943">
              <a:buAutoNum type="arabicPeriod"/>
            </a:pPr>
            <a:r>
              <a:rPr lang="en-US" baseline="0" dirty="0"/>
              <a:t>Will there be enough boxcars when they’re needed, and</a:t>
            </a:r>
          </a:p>
          <a:p>
            <a:pPr marL="232943" indent="-232943">
              <a:buAutoNum type="arabicPeriod"/>
            </a:pPr>
            <a:r>
              <a:rPr lang="en-US" baseline="0" dirty="0"/>
              <a:t>How will they be paid for</a:t>
            </a:r>
          </a:p>
          <a:p>
            <a:pPr marL="232943" indent="-232943">
              <a:buAutoNum type="arabicPeriod"/>
            </a:pPr>
            <a:endParaRPr lang="en-US" baseline="0" dirty="0"/>
          </a:p>
          <a:p>
            <a:r>
              <a:rPr lang="en-US" baseline="0" dirty="0"/>
              <a:t>I’m going to address these separately, because I believe they really are two separate questions.  </a:t>
            </a:r>
          </a:p>
        </p:txBody>
      </p:sp>
      <p:sp>
        <p:nvSpPr>
          <p:cNvPr id="4" name="Slide Number Placeholder 3"/>
          <p:cNvSpPr>
            <a:spLocks noGrp="1"/>
          </p:cNvSpPr>
          <p:nvPr>
            <p:ph type="sldNum" sz="quarter" idx="10"/>
          </p:nvPr>
        </p:nvSpPr>
        <p:spPr/>
        <p:txBody>
          <a:bodyPr/>
          <a:lstStyle/>
          <a:p>
            <a:fld id="{1802B2F8-FC99-4EFB-A731-60F122551511}" type="slidenum">
              <a:rPr lang="en-US" smtClean="0"/>
              <a:t>2</a:t>
            </a:fld>
            <a:endParaRPr lang="en-US"/>
          </a:p>
        </p:txBody>
      </p:sp>
    </p:spTree>
    <p:extLst>
      <p:ext uri="{BB962C8B-B14F-4D97-AF65-F5344CB8AC3E}">
        <p14:creationId xmlns:p14="http://schemas.microsoft.com/office/powerpoint/2010/main" val="479189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1800’s railroads</a:t>
            </a:r>
            <a:r>
              <a:rPr lang="en-US" baseline="0" dirty="0"/>
              <a:t> based car compensation on miles traveled.  In 1902 they switched to flat daily rates.  Then in 1964, they switched to daily rates based on car cost.***</a:t>
            </a:r>
            <a:endParaRPr lang="en-US" dirty="0"/>
          </a:p>
          <a:p>
            <a:endParaRPr lang="en-US" dirty="0"/>
          </a:p>
          <a:p>
            <a:endParaRPr lang="en-US" dirty="0"/>
          </a:p>
          <a:p>
            <a:r>
              <a:rPr lang="en-US" dirty="0"/>
              <a:t>Here’s a general timeline of how car hire used to be set.  The</a:t>
            </a:r>
            <a:r>
              <a:rPr lang="en-US" baseline="0" dirty="0"/>
              <a:t> AAR’s process faded out and the ICC stepped in somewhere between 1968 and 1970.  </a:t>
            </a:r>
          </a:p>
          <a:p>
            <a:endParaRPr lang="en-US" baseline="0" dirty="0"/>
          </a:p>
          <a:p>
            <a:endParaRPr lang="en-US" baseline="0" dirty="0"/>
          </a:p>
          <a:p>
            <a:r>
              <a:rPr lang="en-US" baseline="0" dirty="0"/>
              <a:t>***US General Accounting Office, “Changes Needed in Procedures for Setting Freight-Car Rental Rates” November 11, 1977, page 4</a:t>
            </a:r>
          </a:p>
        </p:txBody>
      </p:sp>
      <p:sp>
        <p:nvSpPr>
          <p:cNvPr id="4" name="Slide Number Placeholder 3"/>
          <p:cNvSpPr>
            <a:spLocks noGrp="1"/>
          </p:cNvSpPr>
          <p:nvPr>
            <p:ph type="sldNum" sz="quarter" idx="10"/>
          </p:nvPr>
        </p:nvSpPr>
        <p:spPr/>
        <p:txBody>
          <a:bodyPr/>
          <a:lstStyle/>
          <a:p>
            <a:fld id="{1802B2F8-FC99-4EFB-A731-60F122551511}" type="slidenum">
              <a:rPr lang="en-US" smtClean="0"/>
              <a:t>29</a:t>
            </a:fld>
            <a:endParaRPr lang="en-US"/>
          </a:p>
        </p:txBody>
      </p:sp>
    </p:spTree>
    <p:extLst>
      <p:ext uri="{BB962C8B-B14F-4D97-AF65-F5344CB8AC3E}">
        <p14:creationId xmlns:p14="http://schemas.microsoft.com/office/powerpoint/2010/main" val="41576616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was somewhat</a:t>
            </a:r>
            <a:r>
              <a:rPr lang="en-US" baseline="0" dirty="0"/>
              <a:t> surprised to see one branch of government calling another’s process a flop, but perhaps I don’t read enough judicial decisions.  Anyway, a guaranteed return on investment didn’t go well for anyone except perhaps the investors.</a:t>
            </a:r>
            <a:endParaRPr lang="en-US" dirty="0"/>
          </a:p>
        </p:txBody>
      </p:sp>
      <p:sp>
        <p:nvSpPr>
          <p:cNvPr id="4" name="Slide Number Placeholder 3"/>
          <p:cNvSpPr>
            <a:spLocks noGrp="1"/>
          </p:cNvSpPr>
          <p:nvPr>
            <p:ph type="sldNum" sz="quarter" idx="10"/>
          </p:nvPr>
        </p:nvSpPr>
        <p:spPr/>
        <p:txBody>
          <a:bodyPr/>
          <a:lstStyle/>
          <a:p>
            <a:fld id="{1802B2F8-FC99-4EFB-A731-60F122551511}" type="slidenum">
              <a:rPr lang="en-US" smtClean="0"/>
              <a:t>30</a:t>
            </a:fld>
            <a:endParaRPr lang="en-US"/>
          </a:p>
        </p:txBody>
      </p:sp>
    </p:spTree>
    <p:extLst>
      <p:ext uri="{BB962C8B-B14F-4D97-AF65-F5344CB8AC3E}">
        <p14:creationId xmlns:p14="http://schemas.microsoft.com/office/powerpoint/2010/main" val="22877005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1985 the wheels</a:t>
            </a:r>
            <a:r>
              <a:rPr lang="en-US" baseline="0" dirty="0"/>
              <a:t> had come off, and the industry was moving towards a market based system.  The eventual solution, known as </a:t>
            </a:r>
            <a:r>
              <a:rPr lang="en-US" baseline="0" dirty="0" err="1"/>
              <a:t>deprescription</a:t>
            </a:r>
            <a:r>
              <a:rPr lang="en-US" baseline="0" dirty="0"/>
              <a:t>, was phased in over a decade.  </a:t>
            </a:r>
            <a:endParaRPr lang="en-US" dirty="0"/>
          </a:p>
        </p:txBody>
      </p:sp>
      <p:sp>
        <p:nvSpPr>
          <p:cNvPr id="4" name="Slide Number Placeholder 3"/>
          <p:cNvSpPr>
            <a:spLocks noGrp="1"/>
          </p:cNvSpPr>
          <p:nvPr>
            <p:ph type="sldNum" sz="quarter" idx="10"/>
          </p:nvPr>
        </p:nvSpPr>
        <p:spPr/>
        <p:txBody>
          <a:bodyPr/>
          <a:lstStyle/>
          <a:p>
            <a:fld id="{1802B2F8-FC99-4EFB-A731-60F122551511}" type="slidenum">
              <a:rPr lang="en-US" smtClean="0"/>
              <a:t>31</a:t>
            </a:fld>
            <a:endParaRPr lang="en-US"/>
          </a:p>
        </p:txBody>
      </p:sp>
    </p:spTree>
    <p:extLst>
      <p:ext uri="{BB962C8B-B14F-4D97-AF65-F5344CB8AC3E}">
        <p14:creationId xmlns:p14="http://schemas.microsoft.com/office/powerpoint/2010/main" val="37970568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Pretty clearly the process of allowing market forces</a:t>
            </a:r>
            <a:r>
              <a:rPr lang="en-US" baseline="0" dirty="0"/>
              <a:t> to determine what railroads pay each other for their cars has not deterred rail car investment</a:t>
            </a:r>
          </a:p>
          <a:p>
            <a:endParaRPr lang="en-US" baseline="0" dirty="0"/>
          </a:p>
          <a:p>
            <a:r>
              <a:rPr lang="en-US" baseline="0" dirty="0"/>
              <a:t>In a quite good presentation done by GATX at 2017’s MWARS, there is a line helping to explain some of this phenomenon:  “Despite the negatives, money in search of yield can’t seem to stay away from railcars.”  </a:t>
            </a:r>
            <a:endParaRPr lang="en-US" dirty="0"/>
          </a:p>
        </p:txBody>
      </p:sp>
      <p:sp>
        <p:nvSpPr>
          <p:cNvPr id="4" name="Slide Number Placeholder 3"/>
          <p:cNvSpPr>
            <a:spLocks noGrp="1"/>
          </p:cNvSpPr>
          <p:nvPr>
            <p:ph type="sldNum" sz="quarter" idx="10"/>
          </p:nvPr>
        </p:nvSpPr>
        <p:spPr/>
        <p:txBody>
          <a:bodyPr/>
          <a:lstStyle/>
          <a:p>
            <a:fld id="{1802B2F8-FC99-4EFB-A731-60F122551511}" type="slidenum">
              <a:rPr lang="en-US" smtClean="0"/>
              <a:t>32</a:t>
            </a:fld>
            <a:endParaRPr lang="en-US"/>
          </a:p>
        </p:txBody>
      </p:sp>
    </p:spTree>
    <p:extLst>
      <p:ext uri="{BB962C8B-B14F-4D97-AF65-F5344CB8AC3E}">
        <p14:creationId xmlns:p14="http://schemas.microsoft.com/office/powerpoint/2010/main" val="22733123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investment has</a:t>
            </a:r>
            <a:r>
              <a:rPr lang="en-US" baseline="0" dirty="0"/>
              <a:t> occurred across the spectrum of car types.</a:t>
            </a:r>
            <a:endParaRPr lang="en-US" dirty="0"/>
          </a:p>
        </p:txBody>
      </p:sp>
      <p:sp>
        <p:nvSpPr>
          <p:cNvPr id="4" name="Slide Number Placeholder 3"/>
          <p:cNvSpPr>
            <a:spLocks noGrp="1"/>
          </p:cNvSpPr>
          <p:nvPr>
            <p:ph type="sldNum" sz="quarter" idx="10"/>
          </p:nvPr>
        </p:nvSpPr>
        <p:spPr/>
        <p:txBody>
          <a:bodyPr/>
          <a:lstStyle/>
          <a:p>
            <a:fld id="{1802B2F8-FC99-4EFB-A731-60F122551511}" type="slidenum">
              <a:rPr lang="en-US" smtClean="0"/>
              <a:t>33</a:t>
            </a:fld>
            <a:endParaRPr lang="en-US"/>
          </a:p>
        </p:txBody>
      </p:sp>
    </p:spTree>
    <p:extLst>
      <p:ext uri="{BB962C8B-B14F-4D97-AF65-F5344CB8AC3E}">
        <p14:creationId xmlns:p14="http://schemas.microsoft.com/office/powerpoint/2010/main" val="9171302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new cars get built</a:t>
            </a:r>
            <a:r>
              <a:rPr lang="en-US" baseline="0" dirty="0"/>
              <a:t> and put in railroad (as differentiated from shipper) service, they are assigned a default car hire rate.  In the very quickest of cases the process to build a new car and put it in service has to be at least two months.  During that interval the intended purchaser has plenty of time to negotiate car hire rates with all railroads in the route.  After that it can continue negotiating with other potential future using railroads.  This obviously presupposes traffic wanting to be carried by the new cars.  </a:t>
            </a:r>
          </a:p>
          <a:p>
            <a:endParaRPr lang="en-US" baseline="0" dirty="0"/>
          </a:p>
          <a:p>
            <a:r>
              <a:rPr lang="en-US" baseline="0" dirty="0"/>
              <a:t>The default rate set at the lowest negotiated rate  both keeps the rate within the market range and encourages market participants – the railroads providing the service – to negotiate the totality of the transportation service.</a:t>
            </a:r>
            <a:endParaRPr lang="en-US" dirty="0"/>
          </a:p>
        </p:txBody>
      </p:sp>
      <p:sp>
        <p:nvSpPr>
          <p:cNvPr id="4" name="Slide Number Placeholder 3"/>
          <p:cNvSpPr>
            <a:spLocks noGrp="1"/>
          </p:cNvSpPr>
          <p:nvPr>
            <p:ph type="sldNum" sz="quarter" idx="10"/>
          </p:nvPr>
        </p:nvSpPr>
        <p:spPr/>
        <p:txBody>
          <a:bodyPr/>
          <a:lstStyle/>
          <a:p>
            <a:fld id="{1802B2F8-FC99-4EFB-A731-60F122551511}" type="slidenum">
              <a:rPr lang="en-US" smtClean="0"/>
              <a:t>34</a:t>
            </a:fld>
            <a:endParaRPr lang="en-US"/>
          </a:p>
        </p:txBody>
      </p:sp>
    </p:spTree>
    <p:extLst>
      <p:ext uri="{BB962C8B-B14F-4D97-AF65-F5344CB8AC3E}">
        <p14:creationId xmlns:p14="http://schemas.microsoft.com/office/powerpoint/2010/main" val="36210006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Coming</a:t>
            </a:r>
            <a:r>
              <a:rPr lang="en-US" baseline="0" dirty="0"/>
              <a:t> back to All the President’s Men, it’s about the money.  And the answer is provided by the ICC itself.  </a:t>
            </a:r>
            <a:endParaRPr lang="en-US" dirty="0"/>
          </a:p>
        </p:txBody>
      </p:sp>
      <p:sp>
        <p:nvSpPr>
          <p:cNvPr id="4" name="Slide Number Placeholder 3"/>
          <p:cNvSpPr>
            <a:spLocks noGrp="1"/>
          </p:cNvSpPr>
          <p:nvPr>
            <p:ph type="sldNum" sz="quarter" idx="10"/>
          </p:nvPr>
        </p:nvSpPr>
        <p:spPr/>
        <p:txBody>
          <a:bodyPr/>
          <a:lstStyle/>
          <a:p>
            <a:fld id="{1802B2F8-FC99-4EFB-A731-60F122551511}" type="slidenum">
              <a:rPr lang="en-US" smtClean="0"/>
              <a:t>35</a:t>
            </a:fld>
            <a:endParaRPr lang="en-US"/>
          </a:p>
        </p:txBody>
      </p:sp>
    </p:spTree>
    <p:extLst>
      <p:ext uri="{BB962C8B-B14F-4D97-AF65-F5344CB8AC3E}">
        <p14:creationId xmlns:p14="http://schemas.microsoft.com/office/powerpoint/2010/main" val="27742107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Coming</a:t>
            </a:r>
            <a:r>
              <a:rPr lang="en-US" baseline="0" dirty="0"/>
              <a:t> back to All the President’s Men, it’s about the money.  And the answer is provided by the ICC itself.  </a:t>
            </a:r>
          </a:p>
          <a:p>
            <a:endParaRPr lang="en-US" baseline="0" dirty="0"/>
          </a:p>
          <a:p>
            <a:r>
              <a:rPr lang="en-US" baseline="0" dirty="0"/>
              <a:t>And here I’m going to commit the greatest sin of presentations before a large group read you a slide.  Worse yet, I’m going to read not only one slide but two.  It is a necessary sin to understand why the noise is occurring and the explanation comes directly from a ICC commissioner Fred Andre.  </a:t>
            </a:r>
            <a:endParaRPr lang="en-US" dirty="0"/>
          </a:p>
        </p:txBody>
      </p:sp>
      <p:sp>
        <p:nvSpPr>
          <p:cNvPr id="4" name="Slide Number Placeholder 3"/>
          <p:cNvSpPr>
            <a:spLocks noGrp="1"/>
          </p:cNvSpPr>
          <p:nvPr>
            <p:ph type="sldNum" sz="quarter" idx="10"/>
          </p:nvPr>
        </p:nvSpPr>
        <p:spPr/>
        <p:txBody>
          <a:bodyPr/>
          <a:lstStyle/>
          <a:p>
            <a:fld id="{1802B2F8-FC99-4EFB-A731-60F122551511}" type="slidenum">
              <a:rPr lang="en-US" smtClean="0"/>
              <a:t>36</a:t>
            </a:fld>
            <a:endParaRPr lang="en-US"/>
          </a:p>
        </p:txBody>
      </p:sp>
    </p:spTree>
    <p:extLst>
      <p:ext uri="{BB962C8B-B14F-4D97-AF65-F5344CB8AC3E}">
        <p14:creationId xmlns:p14="http://schemas.microsoft.com/office/powerpoint/2010/main" val="28902992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in essence those who control the Class III boxcars can rent them to large carriers, and large carriers can’t decline either the cars or the price paid for the cars.</a:t>
            </a:r>
          </a:p>
          <a:p>
            <a:endParaRPr lang="en-US" baseline="0" dirty="0"/>
          </a:p>
          <a:p>
            <a:r>
              <a:rPr lang="en-US" baseline="0" dirty="0"/>
              <a:t>However, Commissioner Andre’s insight goes on:</a:t>
            </a:r>
            <a:endParaRPr lang="en-US" dirty="0"/>
          </a:p>
        </p:txBody>
      </p:sp>
      <p:sp>
        <p:nvSpPr>
          <p:cNvPr id="4" name="Slide Number Placeholder 3"/>
          <p:cNvSpPr>
            <a:spLocks noGrp="1"/>
          </p:cNvSpPr>
          <p:nvPr>
            <p:ph type="sldNum" sz="quarter" idx="10"/>
          </p:nvPr>
        </p:nvSpPr>
        <p:spPr/>
        <p:txBody>
          <a:bodyPr/>
          <a:lstStyle/>
          <a:p>
            <a:fld id="{1802B2F8-FC99-4EFB-A731-60F122551511}" type="slidenum">
              <a:rPr lang="en-US" smtClean="0"/>
              <a:t>37</a:t>
            </a:fld>
            <a:endParaRPr lang="en-US"/>
          </a:p>
        </p:txBody>
      </p:sp>
    </p:spTree>
    <p:extLst>
      <p:ext uri="{BB962C8B-B14F-4D97-AF65-F5344CB8AC3E}">
        <p14:creationId xmlns:p14="http://schemas.microsoft.com/office/powerpoint/2010/main" val="7202047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being proposed</a:t>
            </a:r>
            <a:r>
              <a:rPr lang="en-US" baseline="0" dirty="0"/>
              <a:t> as changes to “save the boxcar fleet” is in fact nothing more than an effort to preserve governmental favoritism of one industry participant at the expense of all others.   Whilst we certainly don’t believe that above market rates are solely responsible for the decline in boxcar demand, we do believe they coupled with the 100% reverse route nature of these cars are a significant contributor.  </a:t>
            </a:r>
            <a:endParaRPr lang="en-US" dirty="0"/>
          </a:p>
        </p:txBody>
      </p:sp>
      <p:sp>
        <p:nvSpPr>
          <p:cNvPr id="4" name="Slide Number Placeholder 3"/>
          <p:cNvSpPr>
            <a:spLocks noGrp="1"/>
          </p:cNvSpPr>
          <p:nvPr>
            <p:ph type="sldNum" sz="quarter" idx="10"/>
          </p:nvPr>
        </p:nvSpPr>
        <p:spPr/>
        <p:txBody>
          <a:bodyPr/>
          <a:lstStyle/>
          <a:p>
            <a:fld id="{1802B2F8-FC99-4EFB-A731-60F122551511}" type="slidenum">
              <a:rPr lang="en-US" smtClean="0"/>
              <a:t>38</a:t>
            </a:fld>
            <a:endParaRPr lang="en-US"/>
          </a:p>
        </p:txBody>
      </p:sp>
    </p:spTree>
    <p:extLst>
      <p:ext uri="{BB962C8B-B14F-4D97-AF65-F5344CB8AC3E}">
        <p14:creationId xmlns:p14="http://schemas.microsoft.com/office/powerpoint/2010/main" val="877813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Starting first with the supply question, everyone who has contemplated the</a:t>
            </a:r>
            <a:r>
              <a:rPr lang="en-US" baseline="0" dirty="0"/>
              <a:t> North American </a:t>
            </a:r>
            <a:r>
              <a:rPr lang="en-US" dirty="0"/>
              <a:t>boxcar</a:t>
            </a:r>
            <a:r>
              <a:rPr lang="en-US" baseline="0" dirty="0"/>
              <a:t> fleet has seen a graph which looks something very much like this.  And given this is not the first time this discussion has arisen, this is actually a graph from March 2015 which I used at the annual Rail Equipment Finance conference in March of that year.  Then in June of 2015, this came out:</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D7080E30-236C-4148-BA5E-D3B254E83A04}" type="slidenum">
              <a:rPr lang="en-US" smtClean="0"/>
              <a:pPr>
                <a:defRPr/>
              </a:pPr>
              <a:t>3</a:t>
            </a:fld>
            <a:endParaRPr lang="en-US" dirty="0"/>
          </a:p>
        </p:txBody>
      </p:sp>
    </p:spTree>
    <p:extLst>
      <p:ext uri="{BB962C8B-B14F-4D97-AF65-F5344CB8AC3E}">
        <p14:creationId xmlns:p14="http://schemas.microsoft.com/office/powerpoint/2010/main" val="21280688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2B2F8-FC99-4EFB-A731-60F122551511}" type="slidenum">
              <a:rPr lang="en-US" smtClean="0"/>
              <a:t>39</a:t>
            </a:fld>
            <a:endParaRPr lang="en-US"/>
          </a:p>
        </p:txBody>
      </p:sp>
    </p:spTree>
    <p:extLst>
      <p:ext uri="{BB962C8B-B14F-4D97-AF65-F5344CB8AC3E}">
        <p14:creationId xmlns:p14="http://schemas.microsoft.com/office/powerpoint/2010/main" val="39648477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02B2F8-FC99-4EFB-A731-60F122551511}" type="slidenum">
              <a:rPr lang="en-US" smtClean="0"/>
              <a:t>40</a:t>
            </a:fld>
            <a:endParaRPr lang="en-US"/>
          </a:p>
        </p:txBody>
      </p:sp>
    </p:spTree>
    <p:extLst>
      <p:ext uri="{BB962C8B-B14F-4D97-AF65-F5344CB8AC3E}">
        <p14:creationId xmlns:p14="http://schemas.microsoft.com/office/powerpoint/2010/main" val="30787715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a:t>
            </a:r>
            <a:r>
              <a:rPr lang="en-US" baseline="0" dirty="0"/>
              <a:t> though it’s still a bit early, I believe it’s time for a beer…brought to you by the boxcars of North America.  </a:t>
            </a:r>
            <a:endParaRPr lang="en-US" dirty="0"/>
          </a:p>
        </p:txBody>
      </p:sp>
      <p:sp>
        <p:nvSpPr>
          <p:cNvPr id="4" name="Slide Number Placeholder 3"/>
          <p:cNvSpPr>
            <a:spLocks noGrp="1"/>
          </p:cNvSpPr>
          <p:nvPr>
            <p:ph type="sldNum" sz="quarter" idx="10"/>
          </p:nvPr>
        </p:nvSpPr>
        <p:spPr/>
        <p:txBody>
          <a:bodyPr/>
          <a:lstStyle/>
          <a:p>
            <a:fld id="{1802B2F8-FC99-4EFB-A731-60F122551511}" type="slidenum">
              <a:rPr lang="en-US" smtClean="0"/>
              <a:t>41</a:t>
            </a:fld>
            <a:endParaRPr lang="en-US"/>
          </a:p>
        </p:txBody>
      </p:sp>
    </p:spTree>
    <p:extLst>
      <p:ext uri="{BB962C8B-B14F-4D97-AF65-F5344CB8AC3E}">
        <p14:creationId xmlns:p14="http://schemas.microsoft.com/office/powerpoint/2010/main" val="2447348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t>
            </a:r>
            <a:r>
              <a:rPr lang="en-US" baseline="0" dirty="0"/>
              <a:t>hit the front page of the Wall Street Journal.  </a:t>
            </a:r>
            <a:r>
              <a:rPr lang="en-US" u="sng" baseline="0" dirty="0"/>
              <a:t>Why Cant the Railroads Keep Enough Cars in Service. </a:t>
            </a:r>
            <a:r>
              <a:rPr lang="en-US" u="none" baseline="0" dirty="0"/>
              <a:t>  Yeah, it was great.  So this is definitely a discussion with some age to it.</a:t>
            </a:r>
            <a:endParaRPr lang="en-US" u="sng" dirty="0"/>
          </a:p>
        </p:txBody>
      </p:sp>
      <p:sp>
        <p:nvSpPr>
          <p:cNvPr id="4" name="Slide Number Placeholder 3"/>
          <p:cNvSpPr>
            <a:spLocks noGrp="1"/>
          </p:cNvSpPr>
          <p:nvPr>
            <p:ph type="sldNum" sz="quarter" idx="10"/>
          </p:nvPr>
        </p:nvSpPr>
        <p:spPr/>
        <p:txBody>
          <a:bodyPr/>
          <a:lstStyle/>
          <a:p>
            <a:fld id="{1802B2F8-FC99-4EFB-A731-60F122551511}" type="slidenum">
              <a:rPr lang="en-US" smtClean="0"/>
              <a:t>4</a:t>
            </a:fld>
            <a:endParaRPr lang="en-US"/>
          </a:p>
        </p:txBody>
      </p:sp>
    </p:spTree>
    <p:extLst>
      <p:ext uri="{BB962C8B-B14F-4D97-AF65-F5344CB8AC3E}">
        <p14:creationId xmlns:p14="http://schemas.microsoft.com/office/powerpoint/2010/main" val="2738600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Focusing on a more relevant timeframe</a:t>
            </a:r>
            <a:r>
              <a:rPr lang="en-US" baseline="0" dirty="0"/>
              <a:t> here’s how the fleet looked for the past few years.  Plate F cars are in black.  T</a:t>
            </a:r>
            <a:r>
              <a:rPr lang="en-US" dirty="0"/>
              <a:t>he</a:t>
            </a:r>
            <a:r>
              <a:rPr lang="en-US" baseline="0" dirty="0"/>
              <a:t> blank boxes at the top of the stack are fallouts beyond which the age alone would have projected in 2015.  So the fleet is marginally smaller than it might otherwise have been.  The gross fallout was actually even larger.  Though none were built in 2015, in the subsequent three years, TTX built an average of 2,700 high capacity cars/year while other owners built an average of 675/year.  </a:t>
            </a:r>
          </a:p>
          <a:p>
            <a:pPr defTabSz="931774">
              <a:defRPr/>
            </a:pPr>
            <a:endParaRPr lang="en-US" baseline="0"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D7080E30-236C-4148-BA5E-D3B254E83A04}" type="slidenum">
              <a:rPr lang="en-US" smtClean="0"/>
              <a:pPr>
                <a:defRPr/>
              </a:pPr>
              <a:t>5</a:t>
            </a:fld>
            <a:endParaRPr lang="en-US" dirty="0"/>
          </a:p>
        </p:txBody>
      </p:sp>
    </p:spTree>
    <p:extLst>
      <p:ext uri="{BB962C8B-B14F-4D97-AF65-F5344CB8AC3E}">
        <p14:creationId xmlns:p14="http://schemas.microsoft.com/office/powerpoint/2010/main" val="3504393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Going forward, if</a:t>
            </a:r>
            <a:r>
              <a:rPr lang="en-US" baseline="0" dirty="0"/>
              <a:t> we assume that cars make it to their 50 year life AND no more cars are built, the fleet size would evolve like this.  However, those are both probably really bad assumptions.  Meaning some cars are almost assuredly going to be built and some cars simply won’t make it to their 50 year end of life.  </a:t>
            </a:r>
            <a:endParaRPr lang="en-US" dirty="0"/>
          </a:p>
        </p:txBody>
      </p:sp>
      <p:sp>
        <p:nvSpPr>
          <p:cNvPr id="4" name="Slide Number Placeholder 3"/>
          <p:cNvSpPr>
            <a:spLocks noGrp="1"/>
          </p:cNvSpPr>
          <p:nvPr>
            <p:ph type="sldNum" sz="quarter" idx="10"/>
          </p:nvPr>
        </p:nvSpPr>
        <p:spPr/>
        <p:txBody>
          <a:bodyPr/>
          <a:lstStyle/>
          <a:p>
            <a:pPr>
              <a:defRPr/>
            </a:pPr>
            <a:fld id="{D7080E30-236C-4148-BA5E-D3B254E83A04}" type="slidenum">
              <a:rPr lang="en-US" smtClean="0"/>
              <a:pPr>
                <a:defRPr/>
              </a:pPr>
              <a:t>6</a:t>
            </a:fld>
            <a:endParaRPr lang="en-US" dirty="0"/>
          </a:p>
        </p:txBody>
      </p:sp>
    </p:spTree>
    <p:extLst>
      <p:ext uri="{BB962C8B-B14F-4D97-AF65-F5344CB8AC3E}">
        <p14:creationId xmlns:p14="http://schemas.microsoft.com/office/powerpoint/2010/main" val="232922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Alternatively if we assume cars will be built at the average</a:t>
            </a:r>
            <a:r>
              <a:rPr lang="en-US" baseline="0" dirty="0"/>
              <a:t> rate they were built for the past three years, we can see what currently seems an unlikely future scenario – a growing fleet.  </a:t>
            </a:r>
            <a:endParaRPr lang="en-US" dirty="0"/>
          </a:p>
        </p:txBody>
      </p:sp>
      <p:sp>
        <p:nvSpPr>
          <p:cNvPr id="4" name="Slide Number Placeholder 3"/>
          <p:cNvSpPr>
            <a:spLocks noGrp="1"/>
          </p:cNvSpPr>
          <p:nvPr>
            <p:ph type="sldNum" sz="quarter" idx="10"/>
          </p:nvPr>
        </p:nvSpPr>
        <p:spPr/>
        <p:txBody>
          <a:bodyPr/>
          <a:lstStyle/>
          <a:p>
            <a:pPr>
              <a:defRPr/>
            </a:pPr>
            <a:fld id="{D7080E30-236C-4148-BA5E-D3B254E83A04}" type="slidenum">
              <a:rPr lang="en-US" smtClean="0"/>
              <a:pPr>
                <a:defRPr/>
              </a:pPr>
              <a:t>7</a:t>
            </a:fld>
            <a:endParaRPr lang="en-US" dirty="0"/>
          </a:p>
        </p:txBody>
      </p:sp>
    </p:spTree>
    <p:extLst>
      <p:ext uri="{BB962C8B-B14F-4D97-AF65-F5344CB8AC3E}">
        <p14:creationId xmlns:p14="http://schemas.microsoft.com/office/powerpoint/2010/main" val="385983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So before we do any more future projections, let’s add some additional flavor.  Even when things were at their tightest last year, 2018,  over 12,000 boxcars across the industry remained in storage.  If the number of cars stored never dipped below 12,000 in any month of 2018, it is perhaps reasonable to assume there are at least 10,000 too many boxcars.   That’s a number you can disagree with, but for purposes of today’s discussion, it’s one we’ll use.  </a:t>
            </a:r>
          </a:p>
          <a:p>
            <a:pPr defTabSz="931774">
              <a:defRPr/>
            </a:pPr>
            <a:endParaRPr lang="en-US" baseline="0" dirty="0"/>
          </a:p>
        </p:txBody>
      </p:sp>
      <p:sp>
        <p:nvSpPr>
          <p:cNvPr id="4" name="Slide Number Placeholder 3"/>
          <p:cNvSpPr>
            <a:spLocks noGrp="1"/>
          </p:cNvSpPr>
          <p:nvPr>
            <p:ph type="sldNum" sz="quarter" idx="10"/>
          </p:nvPr>
        </p:nvSpPr>
        <p:spPr/>
        <p:txBody>
          <a:bodyPr/>
          <a:lstStyle/>
          <a:p>
            <a:fld id="{1802B2F8-FC99-4EFB-A731-60F122551511}" type="slidenum">
              <a:rPr lang="en-US" smtClean="0"/>
              <a:t>8</a:t>
            </a:fld>
            <a:endParaRPr lang="en-US"/>
          </a:p>
        </p:txBody>
      </p:sp>
    </p:spTree>
    <p:extLst>
      <p:ext uri="{BB962C8B-B14F-4D97-AF65-F5344CB8AC3E}">
        <p14:creationId xmlns:p14="http://schemas.microsoft.com/office/powerpoint/2010/main" val="38054117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9330791" y="1790087"/>
            <a:ext cx="2881209" cy="5089340"/>
          </a:xfrm>
          <a:prstGeom prst="rect">
            <a:avLst/>
          </a:prstGeom>
        </p:spPr>
      </p:pic>
      <p:pic>
        <p:nvPicPr>
          <p:cNvPr id="13" name="Picture 12"/>
          <p:cNvPicPr>
            <a:picLocks noChangeAspect="1"/>
          </p:cNvPicPr>
          <p:nvPr userDrawn="1"/>
        </p:nvPicPr>
        <p:blipFill rotWithShape="1">
          <a:blip r:embed="rId3" cstate="screen">
            <a:extLst>
              <a:ext uri="{28A0092B-C50C-407E-A947-70E740481C1C}">
                <a14:useLocalDpi xmlns:a14="http://schemas.microsoft.com/office/drawing/2010/main"/>
              </a:ext>
            </a:extLst>
          </a:blip>
          <a:srcRect l="705"/>
          <a:stretch/>
        </p:blipFill>
        <p:spPr>
          <a:xfrm>
            <a:off x="0" y="-2514"/>
            <a:ext cx="5172907" cy="6881939"/>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l="2024" t="687" b="1868"/>
          <a:stretch/>
        </p:blipFill>
        <p:spPr>
          <a:xfrm>
            <a:off x="0" y="0"/>
            <a:ext cx="2797022" cy="5058888"/>
          </a:xfrm>
          <a:prstGeom prst="rect">
            <a:avLst/>
          </a:prstGeom>
        </p:spPr>
      </p:pic>
      <p:pic>
        <p:nvPicPr>
          <p:cNvPr id="21" name="Picture 20"/>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645724" y="762516"/>
            <a:ext cx="3546276" cy="1286956"/>
          </a:xfrm>
          <a:prstGeom prst="rect">
            <a:avLst/>
          </a:prstGeom>
        </p:spPr>
      </p:pic>
      <p:sp>
        <p:nvSpPr>
          <p:cNvPr id="9" name="Subtitle 2"/>
          <p:cNvSpPr>
            <a:spLocks noGrp="1"/>
          </p:cNvSpPr>
          <p:nvPr>
            <p:ph type="subTitle" idx="1"/>
          </p:nvPr>
        </p:nvSpPr>
        <p:spPr>
          <a:xfrm>
            <a:off x="6071286" y="5344674"/>
            <a:ext cx="5056595" cy="754025"/>
          </a:xfrm>
        </p:spPr>
        <p:txBody>
          <a:bodyPr anchor="b">
            <a:normAutofit/>
          </a:bodyPr>
          <a:lstStyle>
            <a:lvl1pPr marL="0" indent="0" algn="r">
              <a:buNone/>
              <a:defRPr sz="1600" b="0">
                <a:ln>
                  <a:noFill/>
                </a:ln>
                <a:solidFill>
                  <a:schemeClr val="bg1"/>
                </a:solidFill>
                <a:effectLst/>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645724" y="762516"/>
            <a:ext cx="3546276" cy="1286956"/>
          </a:xfrm>
          <a:prstGeom prst="rect">
            <a:avLst/>
          </a:prstGeom>
        </p:spPr>
      </p:pic>
      <p:sp>
        <p:nvSpPr>
          <p:cNvPr id="8" name="Slide Number Placeholder 5"/>
          <p:cNvSpPr>
            <a:spLocks noGrp="1"/>
          </p:cNvSpPr>
          <p:nvPr>
            <p:ph type="sldNum" sz="quarter" idx="4"/>
          </p:nvPr>
        </p:nvSpPr>
        <p:spPr>
          <a:xfrm>
            <a:off x="11582400" y="6356350"/>
            <a:ext cx="364524" cy="365125"/>
          </a:xfrm>
          <a:prstGeom prst="rect">
            <a:avLst/>
          </a:prstGeom>
        </p:spPr>
        <p:txBody>
          <a:bodyPr vert="horz" lIns="91440" tIns="45720" rIns="91440" bIns="45720" rtlCol="0" anchor="ctr"/>
          <a:lstStyle>
            <a:lvl1pPr algn="r">
              <a:defRPr sz="1200">
                <a:ln>
                  <a:noFill/>
                </a:ln>
                <a:solidFill>
                  <a:schemeClr val="accent6"/>
                </a:solidFill>
                <a:effectLst/>
              </a:defRPr>
            </a:lvl1pPr>
          </a:lstStyle>
          <a:p>
            <a:fld id="{6D22F896-40B5-4ADD-8801-0D06FADFA095}" type="slidenum">
              <a:rPr lang="en-US" smtClean="0"/>
              <a:pPr/>
              <a:t>‹#›</a:t>
            </a:fld>
            <a:endParaRPr lang="en-US" dirty="0"/>
          </a:p>
        </p:txBody>
      </p:sp>
      <p:sp>
        <p:nvSpPr>
          <p:cNvPr id="11" name="Content Placeholder 13"/>
          <p:cNvSpPr txBox="1">
            <a:spLocks/>
          </p:cNvSpPr>
          <p:nvPr userDrawn="1"/>
        </p:nvSpPr>
        <p:spPr>
          <a:xfrm>
            <a:off x="11348041" y="6419542"/>
            <a:ext cx="245458" cy="2984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a:solidFill>
                  <a:srgbClr val="F06A24"/>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t>
            </a:r>
          </a:p>
        </p:txBody>
      </p:sp>
    </p:spTree>
    <p:extLst>
      <p:ext uri="{BB962C8B-B14F-4D97-AF65-F5344CB8AC3E}">
        <p14:creationId xmlns:p14="http://schemas.microsoft.com/office/powerpoint/2010/main" val="241969155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11582400" y="6356350"/>
            <a:ext cx="364524" cy="365125"/>
          </a:xfrm>
          <a:prstGeom prst="rect">
            <a:avLst/>
          </a:prstGeom>
        </p:spPr>
        <p:txBody>
          <a:bodyPr vert="horz" lIns="91440" tIns="45720" rIns="91440" bIns="45720" rtlCol="0" anchor="ctr"/>
          <a:lstStyle>
            <a:lvl1pPr algn="r">
              <a:defRPr sz="1200">
                <a:ln>
                  <a:noFill/>
                </a:ln>
                <a:solidFill>
                  <a:schemeClr val="accent6"/>
                </a:solidFill>
                <a:effectLst/>
              </a:defRPr>
            </a:lvl1pPr>
          </a:lstStyle>
          <a:p>
            <a:fld id="{6D22F896-40B5-4ADD-8801-0D06FADFA095}" type="slidenum">
              <a:rPr lang="en-US" smtClean="0"/>
              <a:pPr/>
              <a:t>‹#›</a:t>
            </a:fld>
            <a:endParaRPr lang="en-US" dirty="0"/>
          </a:p>
        </p:txBody>
      </p:sp>
      <p:sp>
        <p:nvSpPr>
          <p:cNvPr id="3" name="Content Placeholder 13"/>
          <p:cNvSpPr txBox="1">
            <a:spLocks/>
          </p:cNvSpPr>
          <p:nvPr userDrawn="1"/>
        </p:nvSpPr>
        <p:spPr>
          <a:xfrm>
            <a:off x="11348041" y="6419542"/>
            <a:ext cx="245458" cy="2984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a:solidFill>
                  <a:srgbClr val="F06A24"/>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t>
            </a:r>
          </a:p>
        </p:txBody>
      </p:sp>
    </p:spTree>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8_Custom Layout">
    <p:bg>
      <p:bgPr>
        <a:solidFill>
          <a:schemeClr val="bg1">
            <a:alpha val="7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89279" cy="6858000"/>
          </a:xfrm>
          <a:prstGeom prst="rect">
            <a:avLst/>
          </a:prstGeom>
        </p:spPr>
      </p:pic>
      <p:pic>
        <p:nvPicPr>
          <p:cNvPr id="5" name="Picture 4"/>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9330791" y="1790087"/>
            <a:ext cx="2881209" cy="5089340"/>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671276" y="762516"/>
            <a:ext cx="3546276" cy="1286956"/>
          </a:xfrm>
          <a:prstGeom prst="rect">
            <a:avLst/>
          </a:prstGeom>
        </p:spPr>
      </p:pic>
      <p:pic>
        <p:nvPicPr>
          <p:cNvPr id="3" name="Picture 2"/>
          <p:cNvPicPr>
            <a:picLocks noChangeAspect="1"/>
          </p:cNvPicPr>
          <p:nvPr userDrawn="1"/>
        </p:nvPicPr>
        <p:blipFill rotWithShape="1">
          <a:blip r:embed="rId5" cstate="screen">
            <a:extLst>
              <a:ext uri="{28A0092B-C50C-407E-A947-70E740481C1C}">
                <a14:useLocalDpi xmlns:a14="http://schemas.microsoft.com/office/drawing/2010/main"/>
              </a:ext>
            </a:extLst>
          </a:blip>
          <a:srcRect l="705"/>
          <a:stretch/>
        </p:blipFill>
        <p:spPr>
          <a:xfrm>
            <a:off x="0" y="-2514"/>
            <a:ext cx="5172907" cy="6881939"/>
          </a:xfrm>
          <a:prstGeom prst="rect">
            <a:avLst/>
          </a:prstGeom>
        </p:spPr>
      </p:pic>
      <p:pic>
        <p:nvPicPr>
          <p:cNvPr id="10" name="Picture 9"/>
          <p:cNvPicPr>
            <a:picLocks noChangeAspect="1"/>
          </p:cNvPicPr>
          <p:nvPr userDrawn="1"/>
        </p:nvPicPr>
        <p:blipFill rotWithShape="1">
          <a:blip r:embed="rId6" cstate="screen">
            <a:extLst>
              <a:ext uri="{28A0092B-C50C-407E-A947-70E740481C1C}">
                <a14:useLocalDpi xmlns:a14="http://schemas.microsoft.com/office/drawing/2010/main"/>
              </a:ext>
            </a:extLst>
          </a:blip>
          <a:srcRect l="2024" t="687" b="1868"/>
          <a:stretch/>
        </p:blipFill>
        <p:spPr>
          <a:xfrm>
            <a:off x="0" y="0"/>
            <a:ext cx="2797022" cy="5058888"/>
          </a:xfrm>
          <a:prstGeom prst="rect">
            <a:avLst/>
          </a:prstGeom>
        </p:spPr>
      </p:pic>
      <p:sp>
        <p:nvSpPr>
          <p:cNvPr id="7" name="Slide Number Placeholder 5"/>
          <p:cNvSpPr>
            <a:spLocks noGrp="1"/>
          </p:cNvSpPr>
          <p:nvPr>
            <p:ph type="sldNum" sz="quarter" idx="4"/>
          </p:nvPr>
        </p:nvSpPr>
        <p:spPr>
          <a:xfrm>
            <a:off x="11582400" y="6356350"/>
            <a:ext cx="364524" cy="365125"/>
          </a:xfrm>
          <a:prstGeom prst="rect">
            <a:avLst/>
          </a:prstGeom>
        </p:spPr>
        <p:txBody>
          <a:bodyPr vert="horz" lIns="91440" tIns="45720" rIns="91440" bIns="45720" rtlCol="0" anchor="ctr"/>
          <a:lstStyle>
            <a:lvl1pPr algn="r">
              <a:defRPr sz="1200">
                <a:ln>
                  <a:noFill/>
                </a:ln>
                <a:solidFill>
                  <a:schemeClr val="accent6"/>
                </a:solidFill>
                <a:effectLst/>
              </a:defRPr>
            </a:lvl1pPr>
          </a:lstStyle>
          <a:p>
            <a:fld id="{6D22F896-40B5-4ADD-8801-0D06FADFA095}" type="slidenum">
              <a:rPr lang="en-US" smtClean="0"/>
              <a:pPr/>
              <a:t>‹#›</a:t>
            </a:fld>
            <a:endParaRPr lang="en-US" dirty="0"/>
          </a:p>
        </p:txBody>
      </p:sp>
      <p:sp>
        <p:nvSpPr>
          <p:cNvPr id="8" name="Content Placeholder 13"/>
          <p:cNvSpPr txBox="1">
            <a:spLocks/>
          </p:cNvSpPr>
          <p:nvPr userDrawn="1"/>
        </p:nvSpPr>
        <p:spPr>
          <a:xfrm>
            <a:off x="11348041" y="6419542"/>
            <a:ext cx="245458" cy="2984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a:solidFill>
                  <a:srgbClr val="F06A24"/>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t>
            </a:r>
          </a:p>
        </p:txBody>
      </p:sp>
    </p:spTree>
    <p:extLst>
      <p:ext uri="{BB962C8B-B14F-4D97-AF65-F5344CB8AC3E}">
        <p14:creationId xmlns:p14="http://schemas.microsoft.com/office/powerpoint/2010/main" val="16019928"/>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gradFill flip="none" rotWithShape="1">
          <a:gsLst>
            <a:gs pos="0">
              <a:srgbClr val="FFFFFF">
                <a:alpha val="0"/>
              </a:srgbClr>
            </a:gs>
            <a:gs pos="67000">
              <a:schemeClr val="accent6">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Click to edit Master title style</a:t>
            </a:r>
          </a:p>
        </p:txBody>
      </p:sp>
      <p:sp>
        <p:nvSpPr>
          <p:cNvPr id="5" name="Slide Number Placeholder 5"/>
          <p:cNvSpPr>
            <a:spLocks noGrp="1"/>
          </p:cNvSpPr>
          <p:nvPr>
            <p:ph type="sldNum" sz="quarter" idx="4"/>
          </p:nvPr>
        </p:nvSpPr>
        <p:spPr>
          <a:xfrm>
            <a:off x="11582400" y="6356350"/>
            <a:ext cx="364524" cy="365125"/>
          </a:xfrm>
          <a:prstGeom prst="rect">
            <a:avLst/>
          </a:prstGeom>
        </p:spPr>
        <p:txBody>
          <a:bodyPr vert="horz" lIns="91440" tIns="45720" rIns="91440" bIns="45720" rtlCol="0" anchor="ctr"/>
          <a:lstStyle>
            <a:lvl1pPr algn="r">
              <a:defRPr sz="1200">
                <a:ln>
                  <a:noFill/>
                </a:ln>
                <a:solidFill>
                  <a:schemeClr val="accent6"/>
                </a:solidFill>
                <a:effectLst/>
              </a:defRPr>
            </a:lvl1pPr>
          </a:lstStyle>
          <a:p>
            <a:fld id="{6D22F896-40B5-4ADD-8801-0D06FADFA095}" type="slidenum">
              <a:rPr lang="en-US" smtClean="0"/>
              <a:pPr/>
              <a:t>‹#›</a:t>
            </a:fld>
            <a:endParaRPr lang="en-US" dirty="0"/>
          </a:p>
        </p:txBody>
      </p:sp>
      <p:sp>
        <p:nvSpPr>
          <p:cNvPr id="7" name="Content Placeholder 13"/>
          <p:cNvSpPr txBox="1">
            <a:spLocks/>
          </p:cNvSpPr>
          <p:nvPr userDrawn="1"/>
        </p:nvSpPr>
        <p:spPr>
          <a:xfrm>
            <a:off x="11348041" y="6419542"/>
            <a:ext cx="245458" cy="2984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a:solidFill>
                  <a:srgbClr val="F06A24"/>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t>
            </a:r>
          </a:p>
        </p:txBody>
      </p:sp>
    </p:spTree>
    <p:extLst>
      <p:ext uri="{BB962C8B-B14F-4D97-AF65-F5344CB8AC3E}">
        <p14:creationId xmlns:p14="http://schemas.microsoft.com/office/powerpoint/2010/main" val="415406424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2192000" cy="6853881"/>
          </a:xfrm>
          <a:prstGeom prst="rect">
            <a:avLst/>
          </a:prstGeom>
        </p:spPr>
      </p:pic>
      <p:pic>
        <p:nvPicPr>
          <p:cNvPr id="12" name="Picture 11"/>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9310791" y="1768660"/>
            <a:ext cx="2881209" cy="5089340"/>
          </a:xfrm>
          <a:prstGeom prst="rect">
            <a:avLst/>
          </a:prstGeom>
        </p:spPr>
      </p:pic>
      <p:sp>
        <p:nvSpPr>
          <p:cNvPr id="8" name="Subtitle 2"/>
          <p:cNvSpPr>
            <a:spLocks noGrp="1"/>
          </p:cNvSpPr>
          <p:nvPr>
            <p:ph type="subTitle" idx="1"/>
          </p:nvPr>
        </p:nvSpPr>
        <p:spPr>
          <a:xfrm>
            <a:off x="6071286" y="4912874"/>
            <a:ext cx="5056595" cy="754025"/>
          </a:xfrm>
        </p:spPr>
        <p:txBody>
          <a:bodyPr anchor="b">
            <a:normAutofit/>
          </a:bodyPr>
          <a:lstStyle>
            <a:lvl1pPr marL="0" indent="0" algn="r">
              <a:buNone/>
              <a:defRPr sz="1600" b="0">
                <a:ln>
                  <a:noFill/>
                </a:ln>
                <a:solidFill>
                  <a:schemeClr val="bg1"/>
                </a:solidFill>
                <a:effectLst/>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645724" y="762516"/>
            <a:ext cx="3546276" cy="1286956"/>
          </a:xfrm>
          <a:prstGeom prst="rect">
            <a:avLst/>
          </a:prstGeom>
        </p:spPr>
      </p:pic>
      <p:pic>
        <p:nvPicPr>
          <p:cNvPr id="14" name="Picture 13"/>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0"/>
            <a:ext cx="3978875" cy="6866366"/>
          </a:xfrm>
          <a:prstGeom prst="rect">
            <a:avLst/>
          </a:prstGeom>
        </p:spPr>
      </p:pic>
      <p:pic>
        <p:nvPicPr>
          <p:cNvPr id="15" name="Picture 14"/>
          <p:cNvPicPr>
            <a:picLocks noChangeAspect="1"/>
          </p:cNvPicPr>
          <p:nvPr userDrawn="1"/>
        </p:nvPicPr>
        <p:blipFill rotWithShape="1">
          <a:blip r:embed="rId6" cstate="screen">
            <a:extLst>
              <a:ext uri="{28A0092B-C50C-407E-A947-70E740481C1C}">
                <a14:useLocalDpi xmlns:a14="http://schemas.microsoft.com/office/drawing/2010/main"/>
              </a:ext>
            </a:extLst>
          </a:blip>
          <a:srcRect l="7613" t="2867"/>
          <a:stretch/>
        </p:blipFill>
        <p:spPr>
          <a:xfrm>
            <a:off x="-8238" y="0"/>
            <a:ext cx="1931748" cy="6211459"/>
          </a:xfrm>
          <a:prstGeom prst="rect">
            <a:avLst/>
          </a:prstGeom>
        </p:spPr>
      </p:pic>
    </p:spTree>
    <p:extLst>
      <p:ext uri="{BB962C8B-B14F-4D97-AF65-F5344CB8AC3E}">
        <p14:creationId xmlns:p14="http://schemas.microsoft.com/office/powerpoint/2010/main" val="2170321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ED3DE8A-F5AA-4523-9607-90338525507D}" type="datetimeFigureOut">
              <a:rPr lang="en-US" smtClean="0"/>
              <a:t>9/16/2019</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85C237BB-E116-4FE4-AA4E-79917E4E699C}" type="slidenum">
              <a:rPr lang="en-US" smtClean="0"/>
              <a:t>‹#›</a:t>
            </a:fld>
            <a:endParaRPr lang="en-US" dirty="0"/>
          </a:p>
        </p:txBody>
      </p:sp>
    </p:spTree>
    <p:extLst>
      <p:ext uri="{BB962C8B-B14F-4D97-AF65-F5344CB8AC3E}">
        <p14:creationId xmlns:p14="http://schemas.microsoft.com/office/powerpoint/2010/main" val="141665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75757"/>
            <a:ext cx="5384800" cy="4150407"/>
          </a:xfrm>
        </p:spPr>
        <p:txBody>
          <a:bodyPr/>
          <a:lstStyle>
            <a:lvl1pPr>
              <a:buClr>
                <a:srgbClr val="C00000"/>
              </a:buClr>
              <a:buFont typeface="Wingdings" pitchFamily="2" charset="2"/>
              <a:buChar cha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975757"/>
            <a:ext cx="5384800" cy="4150407"/>
          </a:xfrm>
        </p:spPr>
        <p:txBody>
          <a:bodyPr/>
          <a:lstStyle>
            <a:lvl1pPr>
              <a:buClr>
                <a:srgbClr val="C00000"/>
              </a:buClr>
              <a:buFont typeface="Wingdings" pitchFamily="2" charset="2"/>
              <a:buChar cha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42730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9" cstate="screen">
            <a:extLst>
              <a:ext uri="{28A0092B-C50C-407E-A947-70E740481C1C}">
                <a14:useLocalDpi xmlns:a14="http://schemas.microsoft.com/office/drawing/2010/main"/>
              </a:ext>
            </a:extLst>
          </a:blip>
          <a:srcRect r="2841" b="2620"/>
          <a:stretch/>
        </p:blipFill>
        <p:spPr>
          <a:xfrm>
            <a:off x="10307782" y="2551349"/>
            <a:ext cx="1884218" cy="4306651"/>
          </a:xfrm>
          <a:prstGeom prst="rect">
            <a:avLst/>
          </a:prstGeom>
        </p:spPr>
      </p:pic>
      <p:sp>
        <p:nvSpPr>
          <p:cNvPr id="2" name="Title Placeholder 1"/>
          <p:cNvSpPr>
            <a:spLocks noGrp="1"/>
          </p:cNvSpPr>
          <p:nvPr>
            <p:ph type="title"/>
          </p:nvPr>
        </p:nvSpPr>
        <p:spPr>
          <a:xfrm>
            <a:off x="1165252" y="906162"/>
            <a:ext cx="10188547" cy="7845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65252" y="1825625"/>
            <a:ext cx="1018854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a:t>
            </a:r>
          </a:p>
          <a:p>
            <a:pPr lvl="4"/>
            <a:r>
              <a:rPr lang="en-US" dirty="0"/>
              <a:t>Fifth level</a:t>
            </a:r>
          </a:p>
        </p:txBody>
      </p:sp>
      <p:pic>
        <p:nvPicPr>
          <p:cNvPr id="8" name="Picture 7"/>
          <p:cNvPicPr>
            <a:picLocks noChangeAspect="1"/>
          </p:cNvPicPr>
          <p:nvPr userDrawn="1"/>
        </p:nvPicPr>
        <p:blipFill rotWithShape="1">
          <a:blip r:embed="rId10" cstate="screen">
            <a:extLst>
              <a:ext uri="{28A0092B-C50C-407E-A947-70E740481C1C}">
                <a14:useLocalDpi xmlns:a14="http://schemas.microsoft.com/office/drawing/2010/main"/>
              </a:ext>
            </a:extLst>
          </a:blip>
          <a:srcRect l="2024" t="687" b="1868"/>
          <a:stretch/>
        </p:blipFill>
        <p:spPr>
          <a:xfrm>
            <a:off x="0" y="1"/>
            <a:ext cx="2797022" cy="5058888"/>
          </a:xfrm>
          <a:prstGeom prst="rect">
            <a:avLst/>
          </a:prstGeom>
        </p:spPr>
      </p:pic>
      <p:sp>
        <p:nvSpPr>
          <p:cNvPr id="11" name="Content Placeholder 13"/>
          <p:cNvSpPr txBox="1">
            <a:spLocks/>
          </p:cNvSpPr>
          <p:nvPr userDrawn="1"/>
        </p:nvSpPr>
        <p:spPr>
          <a:xfrm>
            <a:off x="11348041" y="6419542"/>
            <a:ext cx="245458" cy="2984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a:solidFill>
                  <a:srgbClr val="F06A24"/>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cSld>
  <p:clrMap bg1="lt1" tx1="dk1" bg2="lt2" tx2="dk2" accent1="accent1" accent2="accent2" accent3="accent3" accent4="accent4" accent5="accent5" accent6="accent6" hlink="hlink" folHlink="folHlink"/>
  <p:sldLayoutIdLst>
    <p:sldLayoutId id="2147483677" r:id="rId1"/>
    <p:sldLayoutId id="2147483655" r:id="rId2"/>
    <p:sldLayoutId id="2147483680" r:id="rId3"/>
    <p:sldLayoutId id="2147483682" r:id="rId4"/>
    <p:sldLayoutId id="2147483681" r:id="rId5"/>
    <p:sldLayoutId id="2147483686" r:id="rId6"/>
    <p:sldLayoutId id="2147483690" r:id="rId7"/>
  </p:sldLayoutIdLst>
  <mc:AlternateContent xmlns:mc="http://schemas.openxmlformats.org/markup-compatibility/2006" xmlns:p14="http://schemas.microsoft.com/office/powerpoint/2010/main">
    <mc:Choice Requires="p14">
      <p:transition p14:dur="0" advClick="0" advTm="0"/>
    </mc:Choice>
    <mc:Fallback xmlns="">
      <p:transition advClick="0" advTm="0"/>
    </mc:Fallback>
  </mc:AlternateContent>
  <p:hf hdr="0" ftr="0" dt="0"/>
  <p:txStyles>
    <p:titleStyle>
      <a:lvl1pPr algn="l" defTabSz="914400" rtl="0" eaLnBrk="1" latinLnBrk="0" hangingPunct="1">
        <a:lnSpc>
          <a:spcPct val="90000"/>
        </a:lnSpc>
        <a:spcBef>
          <a:spcPct val="0"/>
        </a:spcBef>
        <a:buNone/>
        <a:defRPr sz="4000" b="0" kern="1200" cap="all" spc="0" baseline="0">
          <a:ln w="0">
            <a:noFill/>
          </a:ln>
          <a:solidFill>
            <a:schemeClr val="accent6"/>
          </a:solidFill>
          <a:effectLst/>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txBox="1">
            <a:spLocks/>
          </p:cNvSpPr>
          <p:nvPr/>
        </p:nvSpPr>
        <p:spPr>
          <a:xfrm>
            <a:off x="4862946" y="5475303"/>
            <a:ext cx="4791694" cy="754025"/>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1600" b="0" kern="1200">
                <a:ln>
                  <a:noFill/>
                </a:ln>
                <a:solidFill>
                  <a:schemeClr val="bg1"/>
                </a:solidFill>
                <a:effectLst/>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effectLst/>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effectLst/>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br>
              <a:rPr lang="en-US" sz="2000" b="1" cap="all" dirty="0"/>
            </a:br>
            <a:endParaRPr lang="en-US" sz="2000" b="1" cap="all" dirty="0"/>
          </a:p>
          <a:p>
            <a:endParaRPr lang="en-US" sz="2000" b="1" cap="all" dirty="0"/>
          </a:p>
          <a:p>
            <a:endParaRPr lang="en-US" sz="2000" b="1" cap="all" dirty="0"/>
          </a:p>
          <a:p>
            <a:endParaRPr lang="en-US" b="1" cap="all" dirty="0"/>
          </a:p>
          <a:p>
            <a:r>
              <a:rPr lang="en-US" sz="2000" b="1" cap="all" dirty="0"/>
              <a:t>Paddy </a:t>
            </a:r>
            <a:r>
              <a:rPr lang="en-US" sz="2000" b="1" cap="all" dirty="0" err="1"/>
              <a:t>o’neill</a:t>
            </a:r>
            <a:br>
              <a:rPr lang="en-US" sz="2000" b="1" cap="all" dirty="0"/>
            </a:br>
            <a:r>
              <a:rPr lang="en-US" dirty="0"/>
              <a:t>Senior Director Fleet Planning &amp; Optimization</a:t>
            </a:r>
          </a:p>
        </p:txBody>
      </p:sp>
      <p:sp>
        <p:nvSpPr>
          <p:cNvPr id="9" name="TextBox 8"/>
          <p:cNvSpPr txBox="1"/>
          <p:nvPr/>
        </p:nvSpPr>
        <p:spPr>
          <a:xfrm>
            <a:off x="1240312" y="4136648"/>
            <a:ext cx="8414328" cy="581826"/>
          </a:xfrm>
          <a:prstGeom prst="rect">
            <a:avLst/>
          </a:prstGeom>
          <a:noFill/>
        </p:spPr>
        <p:txBody>
          <a:bodyPr wrap="square" rtlCol="0">
            <a:spAutoFit/>
          </a:bodyPr>
          <a:lstStyle/>
          <a:p>
            <a:pPr algn="r">
              <a:lnSpc>
                <a:spcPts val="3500"/>
              </a:lnSpc>
            </a:pPr>
            <a:r>
              <a:rPr lang="en-US" sz="4400" cap="all" dirty="0">
                <a:solidFill>
                  <a:schemeClr val="bg1"/>
                </a:solidFill>
                <a:effectLst>
                  <a:outerShdw blurRad="50800" dist="38100" dir="10800000" algn="r" rotWithShape="0">
                    <a:prstClr val="black">
                      <a:alpha val="40000"/>
                    </a:prstClr>
                  </a:outerShdw>
                </a:effectLst>
                <a:latin typeface="Tw Cen MT Condensed" panose="020B0606020104020203" pitchFamily="34" charset="0"/>
              </a:rPr>
              <a:t>Boxcars – an NS Perspective</a:t>
            </a:r>
          </a:p>
        </p:txBody>
      </p:sp>
    </p:spTree>
    <p:extLst>
      <p:ext uri="{BB962C8B-B14F-4D97-AF65-F5344CB8AC3E}">
        <p14:creationId xmlns:p14="http://schemas.microsoft.com/office/powerpoint/2010/main" val="701805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capacity discussion – new cars carry more</a:t>
            </a:r>
          </a:p>
        </p:txBody>
      </p:sp>
      <p:sp>
        <p:nvSpPr>
          <p:cNvPr id="3" name="Content Placeholder 2"/>
          <p:cNvSpPr>
            <a:spLocks noGrp="1"/>
          </p:cNvSpPr>
          <p:nvPr>
            <p:ph idx="1"/>
          </p:nvPr>
        </p:nvSpPr>
        <p:spPr/>
        <p:txBody>
          <a:bodyPr/>
          <a:lstStyle/>
          <a:p>
            <a:r>
              <a:rPr lang="en-US" dirty="0"/>
              <a:t>In late 2018 when AAR-designated, “in storage” boxcars got to their lowest point, it was still over 12,000 cars. </a:t>
            </a:r>
          </a:p>
          <a:p>
            <a:r>
              <a:rPr lang="en-US" dirty="0"/>
              <a:t>New cars are almost exclusively Plate F, 100T cars.  </a:t>
            </a:r>
          </a:p>
          <a:p>
            <a:pPr lvl="1"/>
            <a:r>
              <a:rPr lang="en-US" dirty="0"/>
              <a:t>Weight:  +40%</a:t>
            </a:r>
          </a:p>
          <a:p>
            <a:pPr lvl="1"/>
            <a:r>
              <a:rPr lang="en-US" dirty="0"/>
              <a:t>Cube:  +20% to +40% </a:t>
            </a:r>
          </a:p>
          <a:p>
            <a:pPr lvl="1"/>
            <a:r>
              <a:rPr lang="en-US" dirty="0"/>
              <a:t>Almost all the projected fallout is in lower capacity cars</a:t>
            </a:r>
          </a:p>
        </p:txBody>
      </p:sp>
    </p:spTree>
    <p:extLst>
      <p:ext uri="{BB962C8B-B14F-4D97-AF65-F5344CB8AC3E}">
        <p14:creationId xmlns:p14="http://schemas.microsoft.com/office/powerpoint/2010/main" val="3296601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capacity discussion – there are some challenges</a:t>
            </a:r>
          </a:p>
        </p:txBody>
      </p:sp>
      <p:sp>
        <p:nvSpPr>
          <p:cNvPr id="3" name="Content Placeholder 2"/>
          <p:cNvSpPr>
            <a:spLocks noGrp="1"/>
          </p:cNvSpPr>
          <p:nvPr>
            <p:ph idx="1"/>
          </p:nvPr>
        </p:nvSpPr>
        <p:spPr>
          <a:xfrm>
            <a:off x="1165252" y="1825624"/>
            <a:ext cx="10188547" cy="5032376"/>
          </a:xfrm>
        </p:spPr>
        <p:txBody>
          <a:bodyPr>
            <a:normAutofit/>
          </a:bodyPr>
          <a:lstStyle/>
          <a:p>
            <a:r>
              <a:rPr lang="en-US" dirty="0"/>
              <a:t>In late 2018 when AAR-designated, “in storage” boxcars got to their lowest point, it was still over 12,000 cars. </a:t>
            </a:r>
          </a:p>
          <a:p>
            <a:r>
              <a:rPr lang="en-US" dirty="0"/>
              <a:t>New cars are almost exclusively Plate F, 100T cars.  </a:t>
            </a:r>
          </a:p>
          <a:p>
            <a:pPr lvl="1"/>
            <a:r>
              <a:rPr lang="en-US" dirty="0"/>
              <a:t>Weight:  +40%</a:t>
            </a:r>
          </a:p>
          <a:p>
            <a:pPr lvl="1"/>
            <a:r>
              <a:rPr lang="en-US" dirty="0"/>
              <a:t>Cube:  +20% to +40% </a:t>
            </a:r>
          </a:p>
          <a:p>
            <a:r>
              <a:rPr lang="en-US" dirty="0"/>
              <a:t>There are valid concerns about capturing the full benefit:</a:t>
            </a:r>
          </a:p>
          <a:p>
            <a:pPr lvl="1"/>
            <a:r>
              <a:rPr lang="en-US" dirty="0"/>
              <a:t>Plate F is not high enough to double stack some items – so only a 20% length benefit</a:t>
            </a:r>
          </a:p>
          <a:p>
            <a:pPr lvl="1"/>
            <a:r>
              <a:rPr lang="en-US" dirty="0"/>
              <a:t>Some dock doors are on 50’ centers, so potentially a loss of loading spot capacity</a:t>
            </a:r>
          </a:p>
          <a:p>
            <a:pPr lvl="1"/>
            <a:r>
              <a:rPr lang="en-US" dirty="0"/>
              <a:t>Plate F has clearance concerns at some locations</a:t>
            </a:r>
          </a:p>
        </p:txBody>
      </p:sp>
    </p:spTree>
    <p:extLst>
      <p:ext uri="{BB962C8B-B14F-4D97-AF65-F5344CB8AC3E}">
        <p14:creationId xmlns:p14="http://schemas.microsoft.com/office/powerpoint/2010/main" val="3955781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252" y="906162"/>
            <a:ext cx="10785010" cy="784526"/>
          </a:xfrm>
        </p:spPr>
        <p:txBody>
          <a:bodyPr>
            <a:normAutofit/>
          </a:bodyPr>
          <a:lstStyle/>
          <a:p>
            <a:r>
              <a:rPr lang="en-US" dirty="0"/>
              <a:t>The capacity discussion – Pooling helps</a:t>
            </a:r>
          </a:p>
        </p:txBody>
      </p:sp>
      <p:sp>
        <p:nvSpPr>
          <p:cNvPr id="3" name="Content Placeholder 2"/>
          <p:cNvSpPr>
            <a:spLocks noGrp="1"/>
          </p:cNvSpPr>
          <p:nvPr>
            <p:ph idx="1"/>
          </p:nvPr>
        </p:nvSpPr>
        <p:spPr/>
        <p:txBody>
          <a:bodyPr/>
          <a:lstStyle/>
          <a:p>
            <a:r>
              <a:rPr lang="en-US" dirty="0"/>
              <a:t>In late 2018 when AAR-designated, “in storage” boxcars got to their lowest point, it was still over 12,000 cars. </a:t>
            </a:r>
          </a:p>
          <a:p>
            <a:r>
              <a:rPr lang="en-US" dirty="0"/>
              <a:t>New cars are almost exclusively Plate F, 100T cars.  </a:t>
            </a:r>
          </a:p>
          <a:p>
            <a:pPr lvl="1"/>
            <a:r>
              <a:rPr lang="en-US" dirty="0"/>
              <a:t>Weight:  +40%</a:t>
            </a:r>
          </a:p>
          <a:p>
            <a:pPr lvl="1"/>
            <a:r>
              <a:rPr lang="en-US" dirty="0"/>
              <a:t>Cube:  +20% to +40% </a:t>
            </a:r>
          </a:p>
          <a:p>
            <a:r>
              <a:rPr lang="en-US" dirty="0"/>
              <a:t>Pools are available for three car types</a:t>
            </a:r>
          </a:p>
          <a:p>
            <a:pPr lvl="1"/>
            <a:r>
              <a:rPr lang="en-US" dirty="0"/>
              <a:t>50’, 70T, Plate C  </a:t>
            </a:r>
          </a:p>
          <a:p>
            <a:pPr lvl="1"/>
            <a:r>
              <a:rPr lang="en-US" dirty="0"/>
              <a:t>50’, 100T, Plate F</a:t>
            </a:r>
          </a:p>
          <a:p>
            <a:pPr lvl="1"/>
            <a:r>
              <a:rPr lang="en-US" dirty="0"/>
              <a:t>60’, 100T, Plate F</a:t>
            </a:r>
          </a:p>
        </p:txBody>
      </p:sp>
    </p:spTree>
    <p:extLst>
      <p:ext uri="{BB962C8B-B14F-4D97-AF65-F5344CB8AC3E}">
        <p14:creationId xmlns:p14="http://schemas.microsoft.com/office/powerpoint/2010/main" val="2493322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does pooling help?     Total Fleet &amp; carloads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86759961"/>
              </p:ext>
            </p:extLst>
          </p:nvPr>
        </p:nvGraphicFramePr>
        <p:xfrm>
          <a:off x="609600" y="1690688"/>
          <a:ext cx="10972800" cy="464437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62455" y="6474369"/>
            <a:ext cx="5823517" cy="369332"/>
          </a:xfrm>
          <a:prstGeom prst="rect">
            <a:avLst/>
          </a:prstGeom>
          <a:noFill/>
        </p:spPr>
        <p:txBody>
          <a:bodyPr wrap="none" rtlCol="0">
            <a:spAutoFit/>
          </a:bodyPr>
          <a:lstStyle/>
          <a:p>
            <a:r>
              <a:rPr lang="en-US" dirty="0">
                <a:solidFill>
                  <a:schemeClr val="bg1">
                    <a:lumMod val="65000"/>
                  </a:schemeClr>
                </a:solidFill>
              </a:rPr>
              <a:t>Source:  TTX / </a:t>
            </a:r>
            <a:r>
              <a:rPr lang="en-US" dirty="0" err="1">
                <a:solidFill>
                  <a:schemeClr val="bg1">
                    <a:lumMod val="65000"/>
                  </a:schemeClr>
                </a:solidFill>
              </a:rPr>
              <a:t>Umler</a:t>
            </a:r>
            <a:r>
              <a:rPr lang="en-US" dirty="0">
                <a:solidFill>
                  <a:schemeClr val="bg1">
                    <a:lumMod val="65000"/>
                  </a:schemeClr>
                </a:solidFill>
              </a:rPr>
              <a:t> / </a:t>
            </a:r>
            <a:r>
              <a:rPr lang="en-US" dirty="0" err="1">
                <a:solidFill>
                  <a:schemeClr val="bg1">
                    <a:lumMod val="65000"/>
                  </a:schemeClr>
                </a:solidFill>
              </a:rPr>
              <a:t>RailInc</a:t>
            </a:r>
            <a:r>
              <a:rPr lang="en-US" dirty="0">
                <a:solidFill>
                  <a:schemeClr val="bg1">
                    <a:lumMod val="65000"/>
                  </a:schemeClr>
                </a:solidFill>
              </a:rPr>
              <a:t>.  Excludes refrigerated boxcars</a:t>
            </a:r>
          </a:p>
        </p:txBody>
      </p:sp>
    </p:spTree>
    <p:extLst>
      <p:ext uri="{BB962C8B-B14F-4D97-AF65-F5344CB8AC3E}">
        <p14:creationId xmlns:p14="http://schemas.microsoft.com/office/powerpoint/2010/main" val="932134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total boxcar fleet makes about 9.9 trips per year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80975983"/>
              </p:ext>
            </p:extLst>
          </p:nvPr>
        </p:nvGraphicFramePr>
        <p:xfrm>
          <a:off x="609600" y="1690688"/>
          <a:ext cx="3762703" cy="464437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62455" y="6474369"/>
            <a:ext cx="5372368" cy="369332"/>
          </a:xfrm>
          <a:prstGeom prst="rect">
            <a:avLst/>
          </a:prstGeom>
          <a:noFill/>
        </p:spPr>
        <p:txBody>
          <a:bodyPr wrap="none" rtlCol="0">
            <a:spAutoFit/>
          </a:bodyPr>
          <a:lstStyle/>
          <a:p>
            <a:r>
              <a:rPr lang="en-US" dirty="0">
                <a:solidFill>
                  <a:schemeClr val="bg1">
                    <a:lumMod val="65000"/>
                  </a:schemeClr>
                </a:solidFill>
              </a:rPr>
              <a:t>Source:  </a:t>
            </a:r>
            <a:r>
              <a:rPr lang="en-US" dirty="0" err="1">
                <a:solidFill>
                  <a:schemeClr val="bg1">
                    <a:lumMod val="65000"/>
                  </a:schemeClr>
                </a:solidFill>
              </a:rPr>
              <a:t>RailInc</a:t>
            </a:r>
            <a:r>
              <a:rPr lang="en-US" dirty="0">
                <a:solidFill>
                  <a:schemeClr val="bg1">
                    <a:lumMod val="65000"/>
                  </a:schemeClr>
                </a:solidFill>
              </a:rPr>
              <a:t> / </a:t>
            </a:r>
            <a:r>
              <a:rPr lang="en-US" dirty="0" err="1">
                <a:solidFill>
                  <a:schemeClr val="bg1">
                    <a:lumMod val="65000"/>
                  </a:schemeClr>
                </a:solidFill>
              </a:rPr>
              <a:t>Umler</a:t>
            </a:r>
            <a:r>
              <a:rPr lang="en-US" dirty="0">
                <a:solidFill>
                  <a:schemeClr val="bg1">
                    <a:lumMod val="65000"/>
                  </a:schemeClr>
                </a:solidFill>
              </a:rPr>
              <a:t>.  Excludes refrigerated boxcars</a:t>
            </a:r>
          </a:p>
        </p:txBody>
      </p:sp>
    </p:spTree>
    <p:extLst>
      <p:ext uri="{BB962C8B-B14F-4D97-AF65-F5344CB8AC3E}">
        <p14:creationId xmlns:p14="http://schemas.microsoft.com/office/powerpoint/2010/main" val="1266287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Cars pooled so anyone can use them are better utilized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52080106"/>
              </p:ext>
            </p:extLst>
          </p:nvPr>
        </p:nvGraphicFramePr>
        <p:xfrm>
          <a:off x="609600" y="1690688"/>
          <a:ext cx="3762703" cy="46443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1329784395"/>
              </p:ext>
            </p:extLst>
          </p:nvPr>
        </p:nvGraphicFramePr>
        <p:xfrm>
          <a:off x="7267904" y="1690688"/>
          <a:ext cx="3899338" cy="4644371"/>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462455" y="6474369"/>
            <a:ext cx="6034601" cy="369332"/>
          </a:xfrm>
          <a:prstGeom prst="rect">
            <a:avLst/>
          </a:prstGeom>
          <a:noFill/>
        </p:spPr>
        <p:txBody>
          <a:bodyPr wrap="none" rtlCol="0">
            <a:spAutoFit/>
          </a:bodyPr>
          <a:lstStyle/>
          <a:p>
            <a:r>
              <a:rPr lang="en-US" dirty="0">
                <a:solidFill>
                  <a:schemeClr val="bg1">
                    <a:lumMod val="65000"/>
                  </a:schemeClr>
                </a:solidFill>
              </a:rPr>
              <a:t>Source:  </a:t>
            </a:r>
            <a:r>
              <a:rPr lang="en-US" dirty="0" err="1">
                <a:solidFill>
                  <a:schemeClr val="bg1">
                    <a:lumMod val="65000"/>
                  </a:schemeClr>
                </a:solidFill>
              </a:rPr>
              <a:t>RailInc</a:t>
            </a:r>
            <a:r>
              <a:rPr lang="en-US" dirty="0">
                <a:solidFill>
                  <a:schemeClr val="bg1">
                    <a:lumMod val="65000"/>
                  </a:schemeClr>
                </a:solidFill>
              </a:rPr>
              <a:t> / </a:t>
            </a:r>
            <a:r>
              <a:rPr lang="en-US" dirty="0" err="1">
                <a:solidFill>
                  <a:schemeClr val="bg1">
                    <a:lumMod val="65000"/>
                  </a:schemeClr>
                </a:solidFill>
              </a:rPr>
              <a:t>Umler</a:t>
            </a:r>
            <a:r>
              <a:rPr lang="en-US" dirty="0">
                <a:solidFill>
                  <a:schemeClr val="bg1">
                    <a:lumMod val="65000"/>
                  </a:schemeClr>
                </a:solidFill>
              </a:rPr>
              <a:t> / NABP.  Excludes refrigerated boxcars</a:t>
            </a:r>
          </a:p>
        </p:txBody>
      </p:sp>
    </p:spTree>
    <p:extLst>
      <p:ext uri="{BB962C8B-B14F-4D97-AF65-F5344CB8AC3E}">
        <p14:creationId xmlns:p14="http://schemas.microsoft.com/office/powerpoint/2010/main" val="3164697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A19C8D"/>
                </a:solidFill>
              </a:rPr>
              <a:t>NABP cars make 11.1 trips per year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79589962"/>
              </p:ext>
            </p:extLst>
          </p:nvPr>
        </p:nvGraphicFramePr>
        <p:xfrm>
          <a:off x="609600" y="1355834"/>
          <a:ext cx="3762704" cy="497922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951141" y="2360859"/>
            <a:ext cx="6402658" cy="954107"/>
          </a:xfrm>
          <a:prstGeom prst="rect">
            <a:avLst/>
          </a:prstGeom>
          <a:noFill/>
        </p:spPr>
        <p:txBody>
          <a:bodyPr wrap="square" rtlCol="0">
            <a:spAutoFit/>
          </a:bodyPr>
          <a:lstStyle/>
          <a:p>
            <a:r>
              <a:rPr lang="en-US" sz="2800" dirty="0"/>
              <a:t>Having cars in NABP allows triangulation and creates a 16% increase in utilization.</a:t>
            </a:r>
          </a:p>
        </p:txBody>
      </p:sp>
      <p:sp>
        <p:nvSpPr>
          <p:cNvPr id="6" name="TextBox 5"/>
          <p:cNvSpPr txBox="1"/>
          <p:nvPr/>
        </p:nvSpPr>
        <p:spPr>
          <a:xfrm>
            <a:off x="4650130" y="4416025"/>
            <a:ext cx="6938306" cy="830997"/>
          </a:xfrm>
          <a:prstGeom prst="rect">
            <a:avLst/>
          </a:prstGeom>
          <a:noFill/>
        </p:spPr>
        <p:txBody>
          <a:bodyPr wrap="square" rtlCol="0">
            <a:spAutoFit/>
          </a:bodyPr>
          <a:lstStyle/>
          <a:p>
            <a:r>
              <a:rPr lang="en-US" sz="2400" dirty="0">
                <a:solidFill>
                  <a:srgbClr val="002060"/>
                </a:solidFill>
              </a:rPr>
              <a:t>The North American fleet excluding NABP makes 9.6 trips per year.</a:t>
            </a:r>
          </a:p>
        </p:txBody>
      </p:sp>
      <p:sp>
        <p:nvSpPr>
          <p:cNvPr id="9" name="TextBox 8"/>
          <p:cNvSpPr txBox="1"/>
          <p:nvPr/>
        </p:nvSpPr>
        <p:spPr>
          <a:xfrm>
            <a:off x="462455" y="6474369"/>
            <a:ext cx="6034601" cy="369332"/>
          </a:xfrm>
          <a:prstGeom prst="rect">
            <a:avLst/>
          </a:prstGeom>
          <a:noFill/>
        </p:spPr>
        <p:txBody>
          <a:bodyPr wrap="none" rtlCol="0">
            <a:spAutoFit/>
          </a:bodyPr>
          <a:lstStyle/>
          <a:p>
            <a:r>
              <a:rPr lang="en-US" dirty="0">
                <a:solidFill>
                  <a:schemeClr val="bg1">
                    <a:lumMod val="65000"/>
                  </a:schemeClr>
                </a:solidFill>
              </a:rPr>
              <a:t>Source:  </a:t>
            </a:r>
            <a:r>
              <a:rPr lang="en-US" dirty="0" err="1">
                <a:solidFill>
                  <a:schemeClr val="bg1">
                    <a:lumMod val="65000"/>
                  </a:schemeClr>
                </a:solidFill>
              </a:rPr>
              <a:t>RailInc</a:t>
            </a:r>
            <a:r>
              <a:rPr lang="en-US" dirty="0">
                <a:solidFill>
                  <a:schemeClr val="bg1">
                    <a:lumMod val="65000"/>
                  </a:schemeClr>
                </a:solidFill>
              </a:rPr>
              <a:t> / </a:t>
            </a:r>
            <a:r>
              <a:rPr lang="en-US" dirty="0" err="1">
                <a:solidFill>
                  <a:schemeClr val="bg1">
                    <a:lumMod val="65000"/>
                  </a:schemeClr>
                </a:solidFill>
              </a:rPr>
              <a:t>Umler</a:t>
            </a:r>
            <a:r>
              <a:rPr lang="en-US" dirty="0">
                <a:solidFill>
                  <a:schemeClr val="bg1">
                    <a:lumMod val="65000"/>
                  </a:schemeClr>
                </a:solidFill>
              </a:rPr>
              <a:t> / NABP.  Excludes refrigerated boxcars</a:t>
            </a:r>
          </a:p>
        </p:txBody>
      </p:sp>
    </p:spTree>
    <p:extLst>
      <p:ext uri="{BB962C8B-B14F-4D97-AF65-F5344CB8AC3E}">
        <p14:creationId xmlns:p14="http://schemas.microsoft.com/office/powerpoint/2010/main" val="4071451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Boxcar pooling’s benefit quantified</a:t>
            </a:r>
          </a:p>
        </p:txBody>
      </p:sp>
      <p:graphicFrame>
        <p:nvGraphicFramePr>
          <p:cNvPr id="5" name="Table 4"/>
          <p:cNvGraphicFramePr>
            <a:graphicFrameLocks noGrp="1"/>
          </p:cNvGraphicFramePr>
          <p:nvPr>
            <p:extLst>
              <p:ext uri="{D42A27DB-BD31-4B8C-83A1-F6EECF244321}">
                <p14:modId xmlns:p14="http://schemas.microsoft.com/office/powerpoint/2010/main" val="3050615993"/>
              </p:ext>
            </p:extLst>
          </p:nvPr>
        </p:nvGraphicFramePr>
        <p:xfrm>
          <a:off x="1334816" y="1798480"/>
          <a:ext cx="9270123" cy="914400"/>
        </p:xfrm>
        <a:graphic>
          <a:graphicData uri="http://schemas.openxmlformats.org/drawingml/2006/table">
            <a:tbl>
              <a:tblPr firstRow="1" bandRow="1">
                <a:tableStyleId>{5C22544A-7EE6-4342-B048-85BDC9FD1C3A}</a:tableStyleId>
              </a:tblPr>
              <a:tblGrid>
                <a:gridCol w="3090041">
                  <a:extLst>
                    <a:ext uri="{9D8B030D-6E8A-4147-A177-3AD203B41FA5}">
                      <a16:colId xmlns:a16="http://schemas.microsoft.com/office/drawing/2014/main" val="20000"/>
                    </a:ext>
                  </a:extLst>
                </a:gridCol>
                <a:gridCol w="3090041">
                  <a:extLst>
                    <a:ext uri="{9D8B030D-6E8A-4147-A177-3AD203B41FA5}">
                      <a16:colId xmlns:a16="http://schemas.microsoft.com/office/drawing/2014/main" val="20001"/>
                    </a:ext>
                  </a:extLst>
                </a:gridCol>
                <a:gridCol w="3090041">
                  <a:extLst>
                    <a:ext uri="{9D8B030D-6E8A-4147-A177-3AD203B41FA5}">
                      <a16:colId xmlns:a16="http://schemas.microsoft.com/office/drawing/2014/main" val="20002"/>
                    </a:ext>
                  </a:extLst>
                </a:gridCol>
              </a:tblGrid>
              <a:tr h="370840">
                <a:tc>
                  <a:txBody>
                    <a:bodyPr/>
                    <a:lstStyle/>
                    <a:p>
                      <a:r>
                        <a:rPr lang="en-US" sz="2400" dirty="0"/>
                        <a:t>Measure</a:t>
                      </a:r>
                    </a:p>
                  </a:txBody>
                  <a:tcPr/>
                </a:tc>
                <a:tc>
                  <a:txBody>
                    <a:bodyPr/>
                    <a:lstStyle/>
                    <a:p>
                      <a:pPr algn="ctr"/>
                      <a:r>
                        <a:rPr lang="en-US" sz="2400" dirty="0"/>
                        <a:t>Non-pooled</a:t>
                      </a:r>
                    </a:p>
                  </a:txBody>
                  <a:tcPr/>
                </a:tc>
                <a:tc>
                  <a:txBody>
                    <a:bodyPr/>
                    <a:lstStyle/>
                    <a:p>
                      <a:pPr algn="ctr"/>
                      <a:r>
                        <a:rPr lang="en-US" sz="2400" dirty="0"/>
                        <a:t>Pooled</a:t>
                      </a:r>
                    </a:p>
                  </a:txBody>
                  <a:tcPr/>
                </a:tc>
                <a:extLst>
                  <a:ext uri="{0D108BD9-81ED-4DB2-BD59-A6C34878D82A}">
                    <a16:rowId xmlns:a16="http://schemas.microsoft.com/office/drawing/2014/main" val="10000"/>
                  </a:ext>
                </a:extLst>
              </a:tr>
              <a:tr h="370840">
                <a:tc>
                  <a:txBody>
                    <a:bodyPr/>
                    <a:lstStyle/>
                    <a:p>
                      <a:r>
                        <a:rPr lang="en-US" sz="2400" dirty="0"/>
                        <a:t>Trips</a:t>
                      </a:r>
                      <a:r>
                        <a:rPr lang="en-US" sz="2400" baseline="0" dirty="0"/>
                        <a:t> per Year</a:t>
                      </a:r>
                      <a:endParaRPr lang="en-US" sz="2400" dirty="0"/>
                    </a:p>
                  </a:txBody>
                  <a:tcPr/>
                </a:tc>
                <a:tc>
                  <a:txBody>
                    <a:bodyPr/>
                    <a:lstStyle/>
                    <a:p>
                      <a:pPr algn="ctr"/>
                      <a:r>
                        <a:rPr lang="en-US" sz="2400" dirty="0"/>
                        <a:t>~9.6</a:t>
                      </a:r>
                    </a:p>
                  </a:txBody>
                  <a:tcPr/>
                </a:tc>
                <a:tc>
                  <a:txBody>
                    <a:bodyPr/>
                    <a:lstStyle/>
                    <a:p>
                      <a:pPr algn="ctr"/>
                      <a:r>
                        <a:rPr lang="en-US" sz="2400" dirty="0"/>
                        <a:t>~11.1</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81884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Boxcar pooling’s benefit quantified</a:t>
            </a:r>
          </a:p>
        </p:txBody>
      </p:sp>
      <p:graphicFrame>
        <p:nvGraphicFramePr>
          <p:cNvPr id="5" name="Table 4"/>
          <p:cNvGraphicFramePr>
            <a:graphicFrameLocks noGrp="1"/>
          </p:cNvGraphicFramePr>
          <p:nvPr>
            <p:extLst>
              <p:ext uri="{D42A27DB-BD31-4B8C-83A1-F6EECF244321}">
                <p14:modId xmlns:p14="http://schemas.microsoft.com/office/powerpoint/2010/main" val="4096494469"/>
              </p:ext>
            </p:extLst>
          </p:nvPr>
        </p:nvGraphicFramePr>
        <p:xfrm>
          <a:off x="1334816" y="1798480"/>
          <a:ext cx="9270123" cy="1828800"/>
        </p:xfrm>
        <a:graphic>
          <a:graphicData uri="http://schemas.openxmlformats.org/drawingml/2006/table">
            <a:tbl>
              <a:tblPr firstRow="1" bandRow="1">
                <a:tableStyleId>{5C22544A-7EE6-4342-B048-85BDC9FD1C3A}</a:tableStyleId>
              </a:tblPr>
              <a:tblGrid>
                <a:gridCol w="3090041">
                  <a:extLst>
                    <a:ext uri="{9D8B030D-6E8A-4147-A177-3AD203B41FA5}">
                      <a16:colId xmlns:a16="http://schemas.microsoft.com/office/drawing/2014/main" val="20000"/>
                    </a:ext>
                  </a:extLst>
                </a:gridCol>
                <a:gridCol w="3090041">
                  <a:extLst>
                    <a:ext uri="{9D8B030D-6E8A-4147-A177-3AD203B41FA5}">
                      <a16:colId xmlns:a16="http://schemas.microsoft.com/office/drawing/2014/main" val="20001"/>
                    </a:ext>
                  </a:extLst>
                </a:gridCol>
                <a:gridCol w="3090041">
                  <a:extLst>
                    <a:ext uri="{9D8B030D-6E8A-4147-A177-3AD203B41FA5}">
                      <a16:colId xmlns:a16="http://schemas.microsoft.com/office/drawing/2014/main" val="20002"/>
                    </a:ext>
                  </a:extLst>
                </a:gridCol>
              </a:tblGrid>
              <a:tr h="370840">
                <a:tc>
                  <a:txBody>
                    <a:bodyPr/>
                    <a:lstStyle/>
                    <a:p>
                      <a:r>
                        <a:rPr lang="en-US" sz="2400" dirty="0"/>
                        <a:t>Measure</a:t>
                      </a:r>
                    </a:p>
                  </a:txBody>
                  <a:tcPr/>
                </a:tc>
                <a:tc>
                  <a:txBody>
                    <a:bodyPr/>
                    <a:lstStyle/>
                    <a:p>
                      <a:pPr algn="ctr"/>
                      <a:r>
                        <a:rPr lang="en-US" sz="2400" dirty="0"/>
                        <a:t>Non-pooled</a:t>
                      </a:r>
                    </a:p>
                  </a:txBody>
                  <a:tcPr/>
                </a:tc>
                <a:tc>
                  <a:txBody>
                    <a:bodyPr/>
                    <a:lstStyle/>
                    <a:p>
                      <a:pPr algn="ctr"/>
                      <a:r>
                        <a:rPr lang="en-US" sz="2400" dirty="0"/>
                        <a:t>Pooled</a:t>
                      </a:r>
                    </a:p>
                  </a:txBody>
                  <a:tcPr/>
                </a:tc>
                <a:extLst>
                  <a:ext uri="{0D108BD9-81ED-4DB2-BD59-A6C34878D82A}">
                    <a16:rowId xmlns:a16="http://schemas.microsoft.com/office/drawing/2014/main" val="10000"/>
                  </a:ext>
                </a:extLst>
              </a:tr>
              <a:tr h="370840">
                <a:tc>
                  <a:txBody>
                    <a:bodyPr/>
                    <a:lstStyle/>
                    <a:p>
                      <a:r>
                        <a:rPr lang="en-US" sz="2400" dirty="0"/>
                        <a:t>Trips</a:t>
                      </a:r>
                      <a:r>
                        <a:rPr lang="en-US" sz="2400" baseline="0" dirty="0"/>
                        <a:t> per Year</a:t>
                      </a:r>
                      <a:endParaRPr lang="en-US" sz="2400" dirty="0"/>
                    </a:p>
                  </a:txBody>
                  <a:tcPr/>
                </a:tc>
                <a:tc>
                  <a:txBody>
                    <a:bodyPr/>
                    <a:lstStyle/>
                    <a:p>
                      <a:pPr algn="ctr"/>
                      <a:r>
                        <a:rPr lang="en-US" sz="2400" dirty="0"/>
                        <a:t>~9.6</a:t>
                      </a:r>
                    </a:p>
                  </a:txBody>
                  <a:tcPr/>
                </a:tc>
                <a:tc>
                  <a:txBody>
                    <a:bodyPr/>
                    <a:lstStyle/>
                    <a:p>
                      <a:pPr algn="ctr"/>
                      <a:r>
                        <a:rPr lang="en-US" sz="2400" dirty="0"/>
                        <a:t>~11.1</a:t>
                      </a:r>
                    </a:p>
                  </a:txBody>
                  <a:tcPr/>
                </a:tc>
                <a:extLst>
                  <a:ext uri="{0D108BD9-81ED-4DB2-BD59-A6C34878D82A}">
                    <a16:rowId xmlns:a16="http://schemas.microsoft.com/office/drawing/2014/main" val="10001"/>
                  </a:ext>
                </a:extLst>
              </a:tr>
              <a:tr h="370840">
                <a:tc>
                  <a:txBody>
                    <a:bodyPr/>
                    <a:lstStyle/>
                    <a:p>
                      <a:r>
                        <a:rPr lang="en-US" sz="2400" dirty="0"/>
                        <a:t>Empty</a:t>
                      </a:r>
                      <a:r>
                        <a:rPr lang="en-US" sz="2400" baseline="0" dirty="0"/>
                        <a:t> / Loaded Miles</a:t>
                      </a:r>
                      <a:endParaRPr lang="en-US" sz="2400" dirty="0"/>
                    </a:p>
                  </a:txBody>
                  <a:tcPr/>
                </a:tc>
                <a:tc>
                  <a:txBody>
                    <a:bodyPr/>
                    <a:lstStyle/>
                    <a:p>
                      <a:pPr algn="ctr"/>
                      <a:r>
                        <a:rPr lang="en-US" sz="2400" dirty="0"/>
                        <a:t>~100% (by definition)</a:t>
                      </a:r>
                    </a:p>
                  </a:txBody>
                  <a:tcPr/>
                </a:tc>
                <a:tc>
                  <a:txBody>
                    <a:bodyPr/>
                    <a:lstStyle/>
                    <a:p>
                      <a:pPr algn="ctr"/>
                      <a:r>
                        <a:rPr lang="en-US" sz="2400" dirty="0"/>
                        <a:t>50%-75%</a:t>
                      </a:r>
                    </a:p>
                  </a:txBody>
                  <a:tcPr/>
                </a:tc>
                <a:extLst>
                  <a:ext uri="{0D108BD9-81ED-4DB2-BD59-A6C34878D82A}">
                    <a16:rowId xmlns:a16="http://schemas.microsoft.com/office/drawing/2014/main" val="10002"/>
                  </a:ext>
                </a:extLst>
              </a:tr>
              <a:tr h="370840">
                <a:tc>
                  <a:txBody>
                    <a:bodyPr/>
                    <a:lstStyle/>
                    <a:p>
                      <a:r>
                        <a:rPr lang="en-US" sz="2400" dirty="0"/>
                        <a:t>Users</a:t>
                      </a:r>
                    </a:p>
                  </a:txBody>
                  <a:tcPr/>
                </a:tc>
                <a:tc>
                  <a:txBody>
                    <a:bodyPr/>
                    <a:lstStyle/>
                    <a:p>
                      <a:pPr algn="ctr"/>
                      <a:r>
                        <a:rPr lang="en-US" sz="2400" dirty="0"/>
                        <a:t>Typically 1</a:t>
                      </a:r>
                    </a:p>
                  </a:txBody>
                  <a:tcPr/>
                </a:tc>
                <a:tc>
                  <a:txBody>
                    <a:bodyPr/>
                    <a:lstStyle/>
                    <a:p>
                      <a:pPr algn="ctr"/>
                      <a:r>
                        <a:rPr lang="en-US" sz="2400" dirty="0"/>
                        <a:t>LOTS</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54706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Boxcar pooling’s benefit quantified</a:t>
            </a:r>
          </a:p>
        </p:txBody>
      </p:sp>
      <p:sp>
        <p:nvSpPr>
          <p:cNvPr id="3" name="Content Placeholder 2"/>
          <p:cNvSpPr>
            <a:spLocks noGrp="1"/>
          </p:cNvSpPr>
          <p:nvPr>
            <p:ph idx="1"/>
          </p:nvPr>
        </p:nvSpPr>
        <p:spPr>
          <a:xfrm>
            <a:off x="1165252" y="4001293"/>
            <a:ext cx="10188547" cy="2175669"/>
          </a:xfrm>
        </p:spPr>
        <p:txBody>
          <a:bodyPr/>
          <a:lstStyle/>
          <a:p>
            <a:r>
              <a:rPr lang="en-US" dirty="0"/>
              <a:t>The North American Boxcar Pool is open to all railroads</a:t>
            </a:r>
          </a:p>
          <a:p>
            <a:r>
              <a:rPr lang="en-US" dirty="0"/>
              <a:t>All Class I’s and one Class III participate as members</a:t>
            </a:r>
          </a:p>
          <a:p>
            <a:pPr lvl="1"/>
            <a:r>
              <a:rPr lang="en-US" dirty="0"/>
              <a:t>Many other roads use NABP cars provided by Class I’s</a:t>
            </a:r>
          </a:p>
          <a:p>
            <a:endParaRPr lang="en-US" dirty="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065928173"/>
              </p:ext>
            </p:extLst>
          </p:nvPr>
        </p:nvGraphicFramePr>
        <p:xfrm>
          <a:off x="1334816" y="1798480"/>
          <a:ext cx="9270123" cy="1828800"/>
        </p:xfrm>
        <a:graphic>
          <a:graphicData uri="http://schemas.openxmlformats.org/drawingml/2006/table">
            <a:tbl>
              <a:tblPr firstRow="1" bandRow="1">
                <a:tableStyleId>{5C22544A-7EE6-4342-B048-85BDC9FD1C3A}</a:tableStyleId>
              </a:tblPr>
              <a:tblGrid>
                <a:gridCol w="3090041">
                  <a:extLst>
                    <a:ext uri="{9D8B030D-6E8A-4147-A177-3AD203B41FA5}">
                      <a16:colId xmlns:a16="http://schemas.microsoft.com/office/drawing/2014/main" val="20000"/>
                    </a:ext>
                  </a:extLst>
                </a:gridCol>
                <a:gridCol w="3090041">
                  <a:extLst>
                    <a:ext uri="{9D8B030D-6E8A-4147-A177-3AD203B41FA5}">
                      <a16:colId xmlns:a16="http://schemas.microsoft.com/office/drawing/2014/main" val="20001"/>
                    </a:ext>
                  </a:extLst>
                </a:gridCol>
                <a:gridCol w="3090041">
                  <a:extLst>
                    <a:ext uri="{9D8B030D-6E8A-4147-A177-3AD203B41FA5}">
                      <a16:colId xmlns:a16="http://schemas.microsoft.com/office/drawing/2014/main" val="20002"/>
                    </a:ext>
                  </a:extLst>
                </a:gridCol>
              </a:tblGrid>
              <a:tr h="370840">
                <a:tc>
                  <a:txBody>
                    <a:bodyPr/>
                    <a:lstStyle/>
                    <a:p>
                      <a:r>
                        <a:rPr lang="en-US" sz="2400" dirty="0"/>
                        <a:t>Measure</a:t>
                      </a:r>
                    </a:p>
                  </a:txBody>
                  <a:tcPr/>
                </a:tc>
                <a:tc>
                  <a:txBody>
                    <a:bodyPr/>
                    <a:lstStyle/>
                    <a:p>
                      <a:pPr algn="ctr"/>
                      <a:r>
                        <a:rPr lang="en-US" sz="2400" dirty="0"/>
                        <a:t>Non-pooled</a:t>
                      </a:r>
                    </a:p>
                  </a:txBody>
                  <a:tcPr/>
                </a:tc>
                <a:tc>
                  <a:txBody>
                    <a:bodyPr/>
                    <a:lstStyle/>
                    <a:p>
                      <a:pPr algn="ctr"/>
                      <a:r>
                        <a:rPr lang="en-US" sz="2400" dirty="0"/>
                        <a:t>Pooled</a:t>
                      </a:r>
                    </a:p>
                  </a:txBody>
                  <a:tcPr/>
                </a:tc>
                <a:extLst>
                  <a:ext uri="{0D108BD9-81ED-4DB2-BD59-A6C34878D82A}">
                    <a16:rowId xmlns:a16="http://schemas.microsoft.com/office/drawing/2014/main" val="10000"/>
                  </a:ext>
                </a:extLst>
              </a:tr>
              <a:tr h="370840">
                <a:tc>
                  <a:txBody>
                    <a:bodyPr/>
                    <a:lstStyle/>
                    <a:p>
                      <a:r>
                        <a:rPr lang="en-US" sz="2400" dirty="0"/>
                        <a:t>Trips</a:t>
                      </a:r>
                      <a:r>
                        <a:rPr lang="en-US" sz="2400" baseline="0" dirty="0"/>
                        <a:t> per Year</a:t>
                      </a:r>
                      <a:endParaRPr lang="en-US" sz="2400" dirty="0"/>
                    </a:p>
                  </a:txBody>
                  <a:tcPr/>
                </a:tc>
                <a:tc>
                  <a:txBody>
                    <a:bodyPr/>
                    <a:lstStyle/>
                    <a:p>
                      <a:pPr algn="ctr"/>
                      <a:r>
                        <a:rPr lang="en-US" sz="2400" dirty="0"/>
                        <a:t>~9.6</a:t>
                      </a:r>
                    </a:p>
                  </a:txBody>
                  <a:tcPr/>
                </a:tc>
                <a:tc>
                  <a:txBody>
                    <a:bodyPr/>
                    <a:lstStyle/>
                    <a:p>
                      <a:pPr algn="ctr"/>
                      <a:r>
                        <a:rPr lang="en-US" sz="2400" dirty="0"/>
                        <a:t>~11.1</a:t>
                      </a:r>
                    </a:p>
                  </a:txBody>
                  <a:tcPr/>
                </a:tc>
                <a:extLst>
                  <a:ext uri="{0D108BD9-81ED-4DB2-BD59-A6C34878D82A}">
                    <a16:rowId xmlns:a16="http://schemas.microsoft.com/office/drawing/2014/main" val="10001"/>
                  </a:ext>
                </a:extLst>
              </a:tr>
              <a:tr h="370840">
                <a:tc>
                  <a:txBody>
                    <a:bodyPr/>
                    <a:lstStyle/>
                    <a:p>
                      <a:r>
                        <a:rPr lang="en-US" sz="2400" dirty="0"/>
                        <a:t>Empty</a:t>
                      </a:r>
                      <a:r>
                        <a:rPr lang="en-US" sz="2400" baseline="0" dirty="0"/>
                        <a:t> / Loaded Miles</a:t>
                      </a:r>
                      <a:endParaRPr lang="en-US" sz="2400" dirty="0"/>
                    </a:p>
                  </a:txBody>
                  <a:tcPr/>
                </a:tc>
                <a:tc>
                  <a:txBody>
                    <a:bodyPr/>
                    <a:lstStyle/>
                    <a:p>
                      <a:pPr algn="ctr"/>
                      <a:r>
                        <a:rPr lang="en-US" sz="2400" dirty="0"/>
                        <a:t>~100% (by definition)</a:t>
                      </a:r>
                    </a:p>
                  </a:txBody>
                  <a:tcPr/>
                </a:tc>
                <a:tc>
                  <a:txBody>
                    <a:bodyPr/>
                    <a:lstStyle/>
                    <a:p>
                      <a:pPr algn="ctr"/>
                      <a:r>
                        <a:rPr lang="en-US" sz="2400" dirty="0"/>
                        <a:t>50%-75%</a:t>
                      </a:r>
                    </a:p>
                  </a:txBody>
                  <a:tcPr/>
                </a:tc>
                <a:extLst>
                  <a:ext uri="{0D108BD9-81ED-4DB2-BD59-A6C34878D82A}">
                    <a16:rowId xmlns:a16="http://schemas.microsoft.com/office/drawing/2014/main" val="10002"/>
                  </a:ext>
                </a:extLst>
              </a:tr>
              <a:tr h="370840">
                <a:tc>
                  <a:txBody>
                    <a:bodyPr/>
                    <a:lstStyle/>
                    <a:p>
                      <a:r>
                        <a:rPr lang="en-US" sz="2400" dirty="0"/>
                        <a:t>Users</a:t>
                      </a:r>
                    </a:p>
                  </a:txBody>
                  <a:tcPr/>
                </a:tc>
                <a:tc>
                  <a:txBody>
                    <a:bodyPr/>
                    <a:lstStyle/>
                    <a:p>
                      <a:pPr algn="ctr"/>
                      <a:r>
                        <a:rPr lang="en-US" sz="2400" dirty="0"/>
                        <a:t>Typically 1</a:t>
                      </a:r>
                    </a:p>
                  </a:txBody>
                  <a:tcPr/>
                </a:tc>
                <a:tc>
                  <a:txBody>
                    <a:bodyPr/>
                    <a:lstStyle/>
                    <a:p>
                      <a:pPr algn="ctr"/>
                      <a:r>
                        <a:rPr lang="en-US" sz="2400" dirty="0"/>
                        <a:t>LOTS</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45651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We </a:t>
            </a:r>
            <a:r>
              <a:rPr lang="en-US" dirty="0">
                <a:solidFill>
                  <a:srgbClr val="FF0000"/>
                </a:solidFill>
              </a:rPr>
              <a:t>love</a:t>
            </a:r>
            <a:r>
              <a:rPr lang="en-US" dirty="0"/>
              <a:t> boxcars  -  LOTs</a:t>
            </a:r>
          </a:p>
        </p:txBody>
      </p:sp>
      <p:sp>
        <p:nvSpPr>
          <p:cNvPr id="6" name="Content Placeholder 5"/>
          <p:cNvSpPr>
            <a:spLocks noGrp="1"/>
          </p:cNvSpPr>
          <p:nvPr>
            <p:ph sz="half" idx="1"/>
          </p:nvPr>
        </p:nvSpPr>
        <p:spPr/>
        <p:txBody>
          <a:bodyPr/>
          <a:lstStyle/>
          <a:p>
            <a:r>
              <a:rPr lang="en-US" dirty="0"/>
              <a:t>They carry </a:t>
            </a:r>
            <a:r>
              <a:rPr lang="en-US" sz="3200" dirty="0"/>
              <a:t>LOTS</a:t>
            </a:r>
            <a:r>
              <a:rPr lang="en-US" sz="4000" dirty="0"/>
              <a:t> </a:t>
            </a:r>
            <a:r>
              <a:rPr lang="en-US" dirty="0"/>
              <a:t>of stuff</a:t>
            </a:r>
          </a:p>
          <a:p>
            <a:r>
              <a:rPr lang="en-US" dirty="0"/>
              <a:t>They carry </a:t>
            </a:r>
            <a:r>
              <a:rPr lang="en-US" sz="3200" dirty="0"/>
              <a:t>LOTS</a:t>
            </a:r>
            <a:r>
              <a:rPr lang="en-US" sz="4400" dirty="0"/>
              <a:t> </a:t>
            </a:r>
            <a:r>
              <a:rPr lang="en-US" dirty="0"/>
              <a:t>of stuff</a:t>
            </a:r>
          </a:p>
          <a:p>
            <a:r>
              <a:rPr lang="en-US" dirty="0"/>
              <a:t>They go </a:t>
            </a:r>
            <a:r>
              <a:rPr lang="en-US" sz="3200" dirty="0"/>
              <a:t>LOTS</a:t>
            </a:r>
            <a:r>
              <a:rPr lang="en-US" sz="4000" dirty="0"/>
              <a:t> </a:t>
            </a:r>
            <a:r>
              <a:rPr lang="en-US" dirty="0"/>
              <a:t>of places</a:t>
            </a:r>
          </a:p>
          <a:p>
            <a:r>
              <a:rPr lang="en-US" dirty="0"/>
              <a:t>They get used by </a:t>
            </a:r>
            <a:r>
              <a:rPr lang="en-US" sz="3200" dirty="0"/>
              <a:t>LOTS</a:t>
            </a:r>
            <a:r>
              <a:rPr lang="en-US" sz="4000" dirty="0"/>
              <a:t> </a:t>
            </a:r>
            <a:r>
              <a:rPr lang="en-US" dirty="0"/>
              <a:t>of railroads and </a:t>
            </a:r>
            <a:r>
              <a:rPr lang="en-US" sz="3200" dirty="0"/>
              <a:t>LOTS</a:t>
            </a:r>
            <a:r>
              <a:rPr lang="en-US" sz="4000" dirty="0"/>
              <a:t> </a:t>
            </a:r>
            <a:r>
              <a:rPr lang="en-US" dirty="0"/>
              <a:t>of customers </a:t>
            </a:r>
          </a:p>
        </p:txBody>
      </p:sp>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7600" y="1907153"/>
            <a:ext cx="5384800" cy="4159197"/>
          </a:xfrm>
        </p:spPr>
      </p:pic>
    </p:spTree>
    <p:extLst>
      <p:ext uri="{BB962C8B-B14F-4D97-AF65-F5344CB8AC3E}">
        <p14:creationId xmlns:p14="http://schemas.microsoft.com/office/powerpoint/2010/main" val="446103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size fleet is needed?</a:t>
            </a:r>
          </a:p>
        </p:txBody>
      </p:sp>
      <p:sp>
        <p:nvSpPr>
          <p:cNvPr id="3" name="Content Placeholder 2"/>
          <p:cNvSpPr>
            <a:spLocks noGrp="1"/>
          </p:cNvSpPr>
          <p:nvPr>
            <p:ph idx="1"/>
          </p:nvPr>
        </p:nvSpPr>
        <p:spPr/>
        <p:txBody>
          <a:bodyPr>
            <a:normAutofit/>
          </a:bodyPr>
          <a:lstStyle/>
          <a:p>
            <a:r>
              <a:rPr lang="en-US" dirty="0"/>
              <a:t>Today’s fleet is 108,000 of which 20,000 are currently stored</a:t>
            </a:r>
          </a:p>
          <a:p>
            <a:pPr lvl="1"/>
            <a:r>
              <a:rPr lang="en-US" dirty="0"/>
              <a:t>9,000+ (of the stored cars) are 40 or more years old</a:t>
            </a:r>
          </a:p>
          <a:p>
            <a:pPr lvl="1"/>
            <a:r>
              <a:rPr lang="en-US" dirty="0"/>
              <a:t>Even at peak demand 12,000+ cars didn’t carry a load</a:t>
            </a:r>
          </a:p>
          <a:p>
            <a:r>
              <a:rPr lang="en-US" dirty="0"/>
              <a:t>Assume 10,000 of the idle cars are unnecessary/unusable</a:t>
            </a:r>
          </a:p>
          <a:p>
            <a:r>
              <a:rPr lang="en-US" dirty="0"/>
              <a:t>Assume the size provides a 30% benefit based on</a:t>
            </a:r>
          </a:p>
          <a:p>
            <a:pPr lvl="1"/>
            <a:r>
              <a:rPr lang="en-US" dirty="0"/>
              <a:t>Weight:  +40%</a:t>
            </a:r>
          </a:p>
          <a:p>
            <a:pPr lvl="1"/>
            <a:r>
              <a:rPr lang="en-US" dirty="0"/>
              <a:t>Cube:  +20% to +40% </a:t>
            </a:r>
          </a:p>
          <a:p>
            <a:r>
              <a:rPr lang="en-US" dirty="0"/>
              <a:t>Assume 50% of the cars falling out can be pooled and get a 16% utilization bump</a:t>
            </a:r>
          </a:p>
          <a:p>
            <a:endParaRPr lang="en-US" dirty="0"/>
          </a:p>
          <a:p>
            <a:endParaRPr lang="en-US" dirty="0"/>
          </a:p>
          <a:p>
            <a:endParaRPr lang="en-US" dirty="0"/>
          </a:p>
        </p:txBody>
      </p:sp>
    </p:spTree>
    <p:extLst>
      <p:ext uri="{BB962C8B-B14F-4D97-AF65-F5344CB8AC3E}">
        <p14:creationId xmlns:p14="http://schemas.microsoft.com/office/powerpoint/2010/main" val="1004038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N.a</a:t>
            </a:r>
            <a:r>
              <a:rPr lang="en-US" dirty="0"/>
              <a:t>. Boxcar Fleet – How many are needed?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9353853"/>
              </p:ext>
            </p:extLst>
          </p:nvPr>
        </p:nvGraphicFramePr>
        <p:xfrm>
          <a:off x="609600" y="1690688"/>
          <a:ext cx="10972800" cy="464437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078120" y="2238888"/>
            <a:ext cx="798556" cy="1323439"/>
          </a:xfrm>
          <a:prstGeom prst="rect">
            <a:avLst/>
          </a:prstGeom>
          <a:noFill/>
        </p:spPr>
        <p:txBody>
          <a:bodyPr wrap="square" rtlCol="0">
            <a:spAutoFit/>
          </a:bodyPr>
          <a:lstStyle/>
          <a:p>
            <a:pPr algn="ctr"/>
            <a:r>
              <a:rPr lang="en-US" sz="1600" dirty="0"/>
              <a:t>2019 to 2029 Age Outs</a:t>
            </a:r>
          </a:p>
        </p:txBody>
      </p:sp>
    </p:spTree>
    <p:extLst>
      <p:ext uri="{BB962C8B-B14F-4D97-AF65-F5344CB8AC3E}">
        <p14:creationId xmlns:p14="http://schemas.microsoft.com/office/powerpoint/2010/main" val="4098766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N.a</a:t>
            </a:r>
            <a:r>
              <a:rPr lang="en-US" dirty="0"/>
              <a:t>. Boxcar Fleet – How many are needed?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55336728"/>
              </p:ext>
            </p:extLst>
          </p:nvPr>
        </p:nvGraphicFramePr>
        <p:xfrm>
          <a:off x="609600" y="1690688"/>
          <a:ext cx="10972800" cy="464437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087811" y="2537850"/>
            <a:ext cx="798556" cy="830997"/>
          </a:xfrm>
          <a:prstGeom prst="rect">
            <a:avLst/>
          </a:prstGeom>
          <a:noFill/>
        </p:spPr>
        <p:txBody>
          <a:bodyPr wrap="square" rtlCol="0">
            <a:spAutoFit/>
          </a:bodyPr>
          <a:lstStyle/>
          <a:p>
            <a:pPr algn="ctr"/>
            <a:r>
              <a:rPr lang="en-US" sz="1600" dirty="0"/>
              <a:t>42,200Age Outs</a:t>
            </a:r>
          </a:p>
        </p:txBody>
      </p:sp>
      <p:sp>
        <p:nvSpPr>
          <p:cNvPr id="5" name="TextBox 4"/>
          <p:cNvSpPr txBox="1"/>
          <p:nvPr/>
        </p:nvSpPr>
        <p:spPr>
          <a:xfrm>
            <a:off x="5505559" y="2623213"/>
            <a:ext cx="882503" cy="830997"/>
          </a:xfrm>
          <a:prstGeom prst="rect">
            <a:avLst/>
          </a:prstGeom>
          <a:noFill/>
        </p:spPr>
        <p:txBody>
          <a:bodyPr wrap="square" rtlCol="0" anchor="ctr">
            <a:spAutoFit/>
          </a:bodyPr>
          <a:lstStyle/>
          <a:p>
            <a:pPr algn="ctr"/>
            <a:endParaRPr lang="en-US" sz="1600" dirty="0"/>
          </a:p>
          <a:p>
            <a:pPr algn="ctr"/>
            <a:r>
              <a:rPr lang="en-US" sz="1600" dirty="0"/>
              <a:t>32,200</a:t>
            </a:r>
          </a:p>
          <a:p>
            <a:pPr algn="ctr"/>
            <a:endParaRPr lang="en-US" sz="1600" dirty="0"/>
          </a:p>
        </p:txBody>
      </p:sp>
      <p:cxnSp>
        <p:nvCxnSpPr>
          <p:cNvPr id="10" name="Straight Connector 9"/>
          <p:cNvCxnSpPr/>
          <p:nvPr/>
        </p:nvCxnSpPr>
        <p:spPr>
          <a:xfrm flipV="1">
            <a:off x="3102105" y="2238888"/>
            <a:ext cx="1984245" cy="12788"/>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327944" y="2558675"/>
            <a:ext cx="1612459" cy="4892"/>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279017" y="2220121"/>
            <a:ext cx="882503" cy="338554"/>
          </a:xfrm>
          <a:prstGeom prst="rect">
            <a:avLst/>
          </a:prstGeom>
          <a:noFill/>
        </p:spPr>
        <p:txBody>
          <a:bodyPr wrap="square" rtlCol="0" anchor="ctr">
            <a:spAutoFit/>
          </a:bodyPr>
          <a:lstStyle/>
          <a:p>
            <a:pPr algn="ctr"/>
            <a:r>
              <a:rPr lang="en-US" sz="1600" dirty="0">
                <a:solidFill>
                  <a:schemeClr val="bg1"/>
                </a:solidFill>
              </a:rPr>
              <a:t>10,000</a:t>
            </a:r>
          </a:p>
        </p:txBody>
      </p:sp>
    </p:spTree>
    <p:extLst>
      <p:ext uri="{BB962C8B-B14F-4D97-AF65-F5344CB8AC3E}">
        <p14:creationId xmlns:p14="http://schemas.microsoft.com/office/powerpoint/2010/main" val="1718523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N.a</a:t>
            </a:r>
            <a:r>
              <a:rPr lang="en-US" dirty="0"/>
              <a:t>. Boxcar Fleet – How many are needed?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9212347"/>
              </p:ext>
            </p:extLst>
          </p:nvPr>
        </p:nvGraphicFramePr>
        <p:xfrm>
          <a:off x="609600" y="1690688"/>
          <a:ext cx="10972800" cy="464437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505559" y="2623213"/>
            <a:ext cx="882503" cy="830997"/>
          </a:xfrm>
          <a:prstGeom prst="rect">
            <a:avLst/>
          </a:prstGeom>
          <a:noFill/>
        </p:spPr>
        <p:txBody>
          <a:bodyPr wrap="square" rtlCol="0" anchor="ctr">
            <a:spAutoFit/>
          </a:bodyPr>
          <a:lstStyle/>
          <a:p>
            <a:pPr algn="ctr"/>
            <a:endParaRPr lang="en-US" sz="1600" dirty="0"/>
          </a:p>
          <a:p>
            <a:pPr algn="ctr"/>
            <a:r>
              <a:rPr lang="en-US" sz="1600" dirty="0"/>
              <a:t>32,200</a:t>
            </a:r>
          </a:p>
          <a:p>
            <a:pPr algn="ctr"/>
            <a:endParaRPr lang="en-US" sz="1600" dirty="0"/>
          </a:p>
        </p:txBody>
      </p:sp>
      <p:sp>
        <p:nvSpPr>
          <p:cNvPr id="6" name="TextBox 5"/>
          <p:cNvSpPr txBox="1"/>
          <p:nvPr/>
        </p:nvSpPr>
        <p:spPr>
          <a:xfrm>
            <a:off x="6761253" y="2766378"/>
            <a:ext cx="763498" cy="830997"/>
          </a:xfrm>
          <a:prstGeom prst="rect">
            <a:avLst/>
          </a:prstGeom>
          <a:noFill/>
        </p:spPr>
        <p:txBody>
          <a:bodyPr wrap="square" rtlCol="0" anchor="ctr">
            <a:spAutoFit/>
          </a:bodyPr>
          <a:lstStyle/>
          <a:p>
            <a:pPr algn="ctr"/>
            <a:endParaRPr lang="en-US" sz="1600" dirty="0"/>
          </a:p>
          <a:p>
            <a:pPr algn="ctr"/>
            <a:r>
              <a:rPr lang="en-US" sz="1600" dirty="0"/>
              <a:t>24,000</a:t>
            </a:r>
          </a:p>
          <a:p>
            <a:pPr algn="ctr"/>
            <a:endParaRPr lang="en-US" sz="1600" dirty="0"/>
          </a:p>
        </p:txBody>
      </p:sp>
      <p:cxnSp>
        <p:nvCxnSpPr>
          <p:cNvPr id="10" name="Straight Connector 9"/>
          <p:cNvCxnSpPr/>
          <p:nvPr/>
        </p:nvCxnSpPr>
        <p:spPr>
          <a:xfrm flipV="1">
            <a:off x="3102105" y="2238888"/>
            <a:ext cx="1984245" cy="12788"/>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327944" y="2558675"/>
            <a:ext cx="1612459" cy="4892"/>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279017" y="2220121"/>
            <a:ext cx="882503" cy="338554"/>
          </a:xfrm>
          <a:prstGeom prst="rect">
            <a:avLst/>
          </a:prstGeom>
          <a:noFill/>
        </p:spPr>
        <p:txBody>
          <a:bodyPr wrap="square" rtlCol="0" anchor="ctr">
            <a:spAutoFit/>
          </a:bodyPr>
          <a:lstStyle/>
          <a:p>
            <a:pPr algn="ctr"/>
            <a:r>
              <a:rPr lang="en-US" sz="1600" dirty="0">
                <a:solidFill>
                  <a:schemeClr val="bg1"/>
                </a:solidFill>
              </a:rPr>
              <a:t>10,000</a:t>
            </a:r>
          </a:p>
        </p:txBody>
      </p:sp>
      <p:sp>
        <p:nvSpPr>
          <p:cNvPr id="16" name="TextBox 15"/>
          <p:cNvSpPr txBox="1"/>
          <p:nvPr/>
        </p:nvSpPr>
        <p:spPr>
          <a:xfrm>
            <a:off x="3087811" y="2537850"/>
            <a:ext cx="798556" cy="830997"/>
          </a:xfrm>
          <a:prstGeom prst="rect">
            <a:avLst/>
          </a:prstGeom>
          <a:noFill/>
        </p:spPr>
        <p:txBody>
          <a:bodyPr wrap="square" rtlCol="0">
            <a:spAutoFit/>
          </a:bodyPr>
          <a:lstStyle/>
          <a:p>
            <a:pPr algn="ctr"/>
            <a:r>
              <a:rPr lang="en-US" sz="1600" dirty="0"/>
              <a:t>42,200Age Outs</a:t>
            </a:r>
          </a:p>
        </p:txBody>
      </p:sp>
    </p:spTree>
    <p:extLst>
      <p:ext uri="{BB962C8B-B14F-4D97-AF65-F5344CB8AC3E}">
        <p14:creationId xmlns:p14="http://schemas.microsoft.com/office/powerpoint/2010/main" val="1150442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N.a</a:t>
            </a:r>
            <a:r>
              <a:rPr lang="en-US" dirty="0"/>
              <a:t>. Boxcar Fleet – How many are needed?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41465911"/>
              </p:ext>
            </p:extLst>
          </p:nvPr>
        </p:nvGraphicFramePr>
        <p:xfrm>
          <a:off x="609600" y="1690688"/>
          <a:ext cx="10972800" cy="464437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505559" y="2623213"/>
            <a:ext cx="882503" cy="830997"/>
          </a:xfrm>
          <a:prstGeom prst="rect">
            <a:avLst/>
          </a:prstGeom>
          <a:noFill/>
        </p:spPr>
        <p:txBody>
          <a:bodyPr wrap="square" rtlCol="0" anchor="ctr">
            <a:spAutoFit/>
          </a:bodyPr>
          <a:lstStyle/>
          <a:p>
            <a:pPr algn="ctr"/>
            <a:endParaRPr lang="en-US" sz="1600" dirty="0"/>
          </a:p>
          <a:p>
            <a:pPr algn="ctr"/>
            <a:r>
              <a:rPr lang="en-US" sz="1600" dirty="0"/>
              <a:t>32,200</a:t>
            </a:r>
          </a:p>
          <a:p>
            <a:pPr algn="ctr"/>
            <a:endParaRPr lang="en-US" sz="1600" dirty="0"/>
          </a:p>
        </p:txBody>
      </p:sp>
      <p:sp>
        <p:nvSpPr>
          <p:cNvPr id="6" name="TextBox 5"/>
          <p:cNvSpPr txBox="1"/>
          <p:nvPr/>
        </p:nvSpPr>
        <p:spPr>
          <a:xfrm>
            <a:off x="6761253" y="2766378"/>
            <a:ext cx="763498" cy="830997"/>
          </a:xfrm>
          <a:prstGeom prst="rect">
            <a:avLst/>
          </a:prstGeom>
          <a:noFill/>
        </p:spPr>
        <p:txBody>
          <a:bodyPr wrap="square" rtlCol="0" anchor="ctr">
            <a:spAutoFit/>
          </a:bodyPr>
          <a:lstStyle/>
          <a:p>
            <a:pPr algn="ctr"/>
            <a:endParaRPr lang="en-US" sz="1600" dirty="0"/>
          </a:p>
          <a:p>
            <a:pPr algn="ctr"/>
            <a:r>
              <a:rPr lang="en-US" sz="1600" dirty="0"/>
              <a:t>24,000</a:t>
            </a:r>
          </a:p>
          <a:p>
            <a:pPr algn="ctr"/>
            <a:endParaRPr lang="en-US" sz="1600" dirty="0"/>
          </a:p>
        </p:txBody>
      </p:sp>
      <p:sp>
        <p:nvSpPr>
          <p:cNvPr id="7" name="TextBox 6"/>
          <p:cNvSpPr txBox="1"/>
          <p:nvPr/>
        </p:nvSpPr>
        <p:spPr>
          <a:xfrm>
            <a:off x="7942477" y="2537850"/>
            <a:ext cx="882503" cy="338554"/>
          </a:xfrm>
          <a:prstGeom prst="rect">
            <a:avLst/>
          </a:prstGeom>
          <a:noFill/>
        </p:spPr>
        <p:txBody>
          <a:bodyPr wrap="square" rtlCol="0" anchor="ctr">
            <a:spAutoFit/>
          </a:bodyPr>
          <a:lstStyle/>
          <a:p>
            <a:pPr algn="ctr"/>
            <a:r>
              <a:rPr lang="en-US" sz="1600" dirty="0"/>
              <a:t>7,200</a:t>
            </a:r>
          </a:p>
        </p:txBody>
      </p:sp>
      <p:cxnSp>
        <p:nvCxnSpPr>
          <p:cNvPr id="10" name="Straight Connector 9"/>
          <p:cNvCxnSpPr/>
          <p:nvPr/>
        </p:nvCxnSpPr>
        <p:spPr>
          <a:xfrm flipV="1">
            <a:off x="3102105" y="2238888"/>
            <a:ext cx="1984245" cy="12788"/>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327944" y="2558675"/>
            <a:ext cx="1612459" cy="4892"/>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123701" y="2389398"/>
            <a:ext cx="882503" cy="338554"/>
          </a:xfrm>
          <a:prstGeom prst="rect">
            <a:avLst/>
          </a:prstGeom>
          <a:noFill/>
        </p:spPr>
        <p:txBody>
          <a:bodyPr wrap="square" rtlCol="0" anchor="ctr">
            <a:spAutoFit/>
          </a:bodyPr>
          <a:lstStyle/>
          <a:p>
            <a:pPr algn="ctr"/>
            <a:r>
              <a:rPr lang="en-US" sz="1600" dirty="0"/>
              <a:t>1,900</a:t>
            </a:r>
          </a:p>
        </p:txBody>
      </p:sp>
      <p:sp>
        <p:nvSpPr>
          <p:cNvPr id="22" name="TextBox 21"/>
          <p:cNvSpPr txBox="1"/>
          <p:nvPr/>
        </p:nvSpPr>
        <p:spPr>
          <a:xfrm>
            <a:off x="4279017" y="2220121"/>
            <a:ext cx="882503" cy="338554"/>
          </a:xfrm>
          <a:prstGeom prst="rect">
            <a:avLst/>
          </a:prstGeom>
          <a:noFill/>
        </p:spPr>
        <p:txBody>
          <a:bodyPr wrap="square" rtlCol="0" anchor="ctr">
            <a:spAutoFit/>
          </a:bodyPr>
          <a:lstStyle/>
          <a:p>
            <a:pPr algn="ctr"/>
            <a:r>
              <a:rPr lang="en-US" sz="1600" dirty="0">
                <a:solidFill>
                  <a:schemeClr val="bg1"/>
                </a:solidFill>
              </a:rPr>
              <a:t>10,000</a:t>
            </a:r>
          </a:p>
        </p:txBody>
      </p:sp>
      <p:sp>
        <p:nvSpPr>
          <p:cNvPr id="16" name="TextBox 15"/>
          <p:cNvSpPr txBox="1"/>
          <p:nvPr/>
        </p:nvSpPr>
        <p:spPr>
          <a:xfrm>
            <a:off x="3087811" y="2537850"/>
            <a:ext cx="798556" cy="830997"/>
          </a:xfrm>
          <a:prstGeom prst="rect">
            <a:avLst/>
          </a:prstGeom>
          <a:noFill/>
        </p:spPr>
        <p:txBody>
          <a:bodyPr wrap="square" rtlCol="0">
            <a:spAutoFit/>
          </a:bodyPr>
          <a:lstStyle/>
          <a:p>
            <a:pPr algn="ctr"/>
            <a:r>
              <a:rPr lang="en-US" sz="1600" dirty="0"/>
              <a:t>42,200Age Outs</a:t>
            </a:r>
          </a:p>
        </p:txBody>
      </p:sp>
    </p:spTree>
    <p:extLst>
      <p:ext uri="{BB962C8B-B14F-4D97-AF65-F5344CB8AC3E}">
        <p14:creationId xmlns:p14="http://schemas.microsoft.com/office/powerpoint/2010/main" val="1547661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N.a</a:t>
            </a:r>
            <a:r>
              <a:rPr lang="en-US" dirty="0"/>
              <a:t>. Boxcar Fleet – How many are needed?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30236043"/>
              </p:ext>
            </p:extLst>
          </p:nvPr>
        </p:nvGraphicFramePr>
        <p:xfrm>
          <a:off x="609600" y="1690688"/>
          <a:ext cx="10972800" cy="464437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505559" y="2623213"/>
            <a:ext cx="882503" cy="830997"/>
          </a:xfrm>
          <a:prstGeom prst="rect">
            <a:avLst/>
          </a:prstGeom>
          <a:noFill/>
        </p:spPr>
        <p:txBody>
          <a:bodyPr wrap="square" rtlCol="0" anchor="ctr">
            <a:spAutoFit/>
          </a:bodyPr>
          <a:lstStyle/>
          <a:p>
            <a:pPr algn="ctr"/>
            <a:endParaRPr lang="en-US" sz="1600" dirty="0"/>
          </a:p>
          <a:p>
            <a:pPr algn="ctr"/>
            <a:r>
              <a:rPr lang="en-US" sz="1600" dirty="0"/>
              <a:t>32,200</a:t>
            </a:r>
          </a:p>
          <a:p>
            <a:pPr algn="ctr"/>
            <a:endParaRPr lang="en-US" sz="1600" dirty="0"/>
          </a:p>
        </p:txBody>
      </p:sp>
      <p:sp>
        <p:nvSpPr>
          <p:cNvPr id="6" name="TextBox 5"/>
          <p:cNvSpPr txBox="1"/>
          <p:nvPr/>
        </p:nvSpPr>
        <p:spPr>
          <a:xfrm>
            <a:off x="6761253" y="2766378"/>
            <a:ext cx="763498" cy="830997"/>
          </a:xfrm>
          <a:prstGeom prst="rect">
            <a:avLst/>
          </a:prstGeom>
          <a:noFill/>
        </p:spPr>
        <p:txBody>
          <a:bodyPr wrap="square" rtlCol="0" anchor="ctr">
            <a:spAutoFit/>
          </a:bodyPr>
          <a:lstStyle/>
          <a:p>
            <a:pPr algn="ctr"/>
            <a:endParaRPr lang="en-US" sz="1600" dirty="0"/>
          </a:p>
          <a:p>
            <a:pPr algn="ctr"/>
            <a:r>
              <a:rPr lang="en-US" sz="1600" dirty="0"/>
              <a:t>24,000</a:t>
            </a:r>
          </a:p>
          <a:p>
            <a:pPr algn="ctr"/>
            <a:endParaRPr lang="en-US" sz="1600" dirty="0"/>
          </a:p>
        </p:txBody>
      </p:sp>
      <p:sp>
        <p:nvSpPr>
          <p:cNvPr id="7" name="TextBox 6"/>
          <p:cNvSpPr txBox="1"/>
          <p:nvPr/>
        </p:nvSpPr>
        <p:spPr>
          <a:xfrm>
            <a:off x="7942477" y="2537850"/>
            <a:ext cx="882503" cy="338554"/>
          </a:xfrm>
          <a:prstGeom prst="rect">
            <a:avLst/>
          </a:prstGeom>
          <a:noFill/>
        </p:spPr>
        <p:txBody>
          <a:bodyPr wrap="square" rtlCol="0" anchor="ctr">
            <a:spAutoFit/>
          </a:bodyPr>
          <a:lstStyle/>
          <a:p>
            <a:pPr algn="ctr"/>
            <a:r>
              <a:rPr lang="en-US" sz="1600" dirty="0"/>
              <a:t>7,200</a:t>
            </a:r>
          </a:p>
        </p:txBody>
      </p:sp>
      <p:cxnSp>
        <p:nvCxnSpPr>
          <p:cNvPr id="10" name="Straight Connector 9"/>
          <p:cNvCxnSpPr/>
          <p:nvPr/>
        </p:nvCxnSpPr>
        <p:spPr>
          <a:xfrm flipV="1">
            <a:off x="3102105" y="2238888"/>
            <a:ext cx="1984245" cy="12788"/>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327944" y="2558675"/>
            <a:ext cx="1612459" cy="4892"/>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938728" y="3562327"/>
            <a:ext cx="52586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938728" y="2558675"/>
            <a:ext cx="52586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123701" y="2389398"/>
            <a:ext cx="882503" cy="338554"/>
          </a:xfrm>
          <a:prstGeom prst="rect">
            <a:avLst/>
          </a:prstGeom>
          <a:noFill/>
        </p:spPr>
        <p:txBody>
          <a:bodyPr wrap="square" rtlCol="0" anchor="ctr">
            <a:spAutoFit/>
          </a:bodyPr>
          <a:lstStyle/>
          <a:p>
            <a:pPr algn="ctr"/>
            <a:r>
              <a:rPr lang="en-US" sz="1600" dirty="0"/>
              <a:t>1,900</a:t>
            </a:r>
          </a:p>
        </p:txBody>
      </p:sp>
      <p:sp>
        <p:nvSpPr>
          <p:cNvPr id="20" name="TextBox 19"/>
          <p:cNvSpPr txBox="1"/>
          <p:nvPr/>
        </p:nvSpPr>
        <p:spPr>
          <a:xfrm>
            <a:off x="10445305" y="2631163"/>
            <a:ext cx="763498" cy="830997"/>
          </a:xfrm>
          <a:prstGeom prst="rect">
            <a:avLst/>
          </a:prstGeom>
          <a:noFill/>
        </p:spPr>
        <p:txBody>
          <a:bodyPr wrap="square" rtlCol="0" anchor="ctr">
            <a:spAutoFit/>
          </a:bodyPr>
          <a:lstStyle/>
          <a:p>
            <a:pPr algn="ctr"/>
            <a:endParaRPr lang="en-US" sz="1600" dirty="0"/>
          </a:p>
          <a:p>
            <a:pPr algn="ctr"/>
            <a:r>
              <a:rPr lang="en-US" sz="1600" dirty="0"/>
              <a:t>33,100</a:t>
            </a:r>
          </a:p>
          <a:p>
            <a:pPr algn="ctr"/>
            <a:endParaRPr lang="en-US" sz="1600" dirty="0"/>
          </a:p>
        </p:txBody>
      </p:sp>
      <p:sp>
        <p:nvSpPr>
          <p:cNvPr id="22" name="TextBox 21"/>
          <p:cNvSpPr txBox="1"/>
          <p:nvPr/>
        </p:nvSpPr>
        <p:spPr>
          <a:xfrm>
            <a:off x="4279017" y="2220121"/>
            <a:ext cx="882503" cy="338554"/>
          </a:xfrm>
          <a:prstGeom prst="rect">
            <a:avLst/>
          </a:prstGeom>
          <a:noFill/>
        </p:spPr>
        <p:txBody>
          <a:bodyPr wrap="square" rtlCol="0" anchor="ctr">
            <a:spAutoFit/>
          </a:bodyPr>
          <a:lstStyle/>
          <a:p>
            <a:pPr algn="ctr"/>
            <a:r>
              <a:rPr lang="en-US" sz="1600" dirty="0">
                <a:solidFill>
                  <a:schemeClr val="bg1"/>
                </a:solidFill>
              </a:rPr>
              <a:t>10,000</a:t>
            </a:r>
          </a:p>
        </p:txBody>
      </p:sp>
      <p:sp>
        <p:nvSpPr>
          <p:cNvPr id="16" name="TextBox 15"/>
          <p:cNvSpPr txBox="1"/>
          <p:nvPr/>
        </p:nvSpPr>
        <p:spPr>
          <a:xfrm>
            <a:off x="3087811" y="2537850"/>
            <a:ext cx="798556" cy="830997"/>
          </a:xfrm>
          <a:prstGeom prst="rect">
            <a:avLst/>
          </a:prstGeom>
          <a:noFill/>
        </p:spPr>
        <p:txBody>
          <a:bodyPr wrap="square" rtlCol="0">
            <a:spAutoFit/>
          </a:bodyPr>
          <a:lstStyle/>
          <a:p>
            <a:pPr algn="ctr"/>
            <a:r>
              <a:rPr lang="en-US" sz="1600" dirty="0"/>
              <a:t>42,200Age Outs</a:t>
            </a:r>
          </a:p>
        </p:txBody>
      </p:sp>
    </p:spTree>
    <p:extLst>
      <p:ext uri="{BB962C8B-B14F-4D97-AF65-F5344CB8AC3E}">
        <p14:creationId xmlns:p14="http://schemas.microsoft.com/office/powerpoint/2010/main" val="1442334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N.a</a:t>
            </a:r>
            <a:r>
              <a:rPr lang="en-US" dirty="0"/>
              <a:t>. Boxcar Fleet – How many are needed?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30236043"/>
              </p:ext>
            </p:extLst>
          </p:nvPr>
        </p:nvGraphicFramePr>
        <p:xfrm>
          <a:off x="609600" y="1690688"/>
          <a:ext cx="10972800" cy="464437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505559" y="2623213"/>
            <a:ext cx="882503" cy="830997"/>
          </a:xfrm>
          <a:prstGeom prst="rect">
            <a:avLst/>
          </a:prstGeom>
          <a:noFill/>
        </p:spPr>
        <p:txBody>
          <a:bodyPr wrap="square" rtlCol="0" anchor="ctr">
            <a:spAutoFit/>
          </a:bodyPr>
          <a:lstStyle/>
          <a:p>
            <a:pPr algn="ctr"/>
            <a:endParaRPr lang="en-US" sz="1600" dirty="0"/>
          </a:p>
          <a:p>
            <a:pPr algn="ctr"/>
            <a:r>
              <a:rPr lang="en-US" sz="1600" dirty="0"/>
              <a:t>32,200</a:t>
            </a:r>
          </a:p>
          <a:p>
            <a:pPr algn="ctr"/>
            <a:endParaRPr lang="en-US" sz="1600" dirty="0"/>
          </a:p>
        </p:txBody>
      </p:sp>
      <p:sp>
        <p:nvSpPr>
          <p:cNvPr id="6" name="TextBox 5"/>
          <p:cNvSpPr txBox="1"/>
          <p:nvPr/>
        </p:nvSpPr>
        <p:spPr>
          <a:xfrm>
            <a:off x="6761253" y="2766378"/>
            <a:ext cx="763498" cy="830997"/>
          </a:xfrm>
          <a:prstGeom prst="rect">
            <a:avLst/>
          </a:prstGeom>
          <a:noFill/>
        </p:spPr>
        <p:txBody>
          <a:bodyPr wrap="square" rtlCol="0" anchor="ctr">
            <a:spAutoFit/>
          </a:bodyPr>
          <a:lstStyle/>
          <a:p>
            <a:pPr algn="ctr"/>
            <a:endParaRPr lang="en-US" sz="1600" dirty="0"/>
          </a:p>
          <a:p>
            <a:pPr algn="ctr"/>
            <a:r>
              <a:rPr lang="en-US" sz="1600" dirty="0"/>
              <a:t>24,000</a:t>
            </a:r>
          </a:p>
          <a:p>
            <a:pPr algn="ctr"/>
            <a:endParaRPr lang="en-US" sz="1600" dirty="0"/>
          </a:p>
        </p:txBody>
      </p:sp>
      <p:sp>
        <p:nvSpPr>
          <p:cNvPr id="7" name="TextBox 6"/>
          <p:cNvSpPr txBox="1"/>
          <p:nvPr/>
        </p:nvSpPr>
        <p:spPr>
          <a:xfrm>
            <a:off x="7942477" y="2537850"/>
            <a:ext cx="882503" cy="338554"/>
          </a:xfrm>
          <a:prstGeom prst="rect">
            <a:avLst/>
          </a:prstGeom>
          <a:noFill/>
        </p:spPr>
        <p:txBody>
          <a:bodyPr wrap="square" rtlCol="0" anchor="ctr">
            <a:spAutoFit/>
          </a:bodyPr>
          <a:lstStyle/>
          <a:p>
            <a:pPr algn="ctr"/>
            <a:r>
              <a:rPr lang="en-US" sz="1600" dirty="0"/>
              <a:t>7,200</a:t>
            </a:r>
          </a:p>
        </p:txBody>
      </p:sp>
      <p:cxnSp>
        <p:nvCxnSpPr>
          <p:cNvPr id="10" name="Straight Connector 9"/>
          <p:cNvCxnSpPr/>
          <p:nvPr/>
        </p:nvCxnSpPr>
        <p:spPr>
          <a:xfrm flipV="1">
            <a:off x="3102105" y="2238888"/>
            <a:ext cx="1984245" cy="12788"/>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327944" y="2558675"/>
            <a:ext cx="1612459" cy="4892"/>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938728" y="3562327"/>
            <a:ext cx="52586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938728" y="2558675"/>
            <a:ext cx="52586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123701" y="2389398"/>
            <a:ext cx="882503" cy="338554"/>
          </a:xfrm>
          <a:prstGeom prst="rect">
            <a:avLst/>
          </a:prstGeom>
          <a:noFill/>
        </p:spPr>
        <p:txBody>
          <a:bodyPr wrap="square" rtlCol="0" anchor="ctr">
            <a:spAutoFit/>
          </a:bodyPr>
          <a:lstStyle/>
          <a:p>
            <a:pPr algn="ctr"/>
            <a:r>
              <a:rPr lang="en-US" sz="1600" dirty="0"/>
              <a:t>1,900</a:t>
            </a:r>
          </a:p>
        </p:txBody>
      </p:sp>
      <p:sp>
        <p:nvSpPr>
          <p:cNvPr id="20" name="TextBox 19"/>
          <p:cNvSpPr txBox="1"/>
          <p:nvPr/>
        </p:nvSpPr>
        <p:spPr>
          <a:xfrm>
            <a:off x="10445305" y="2631163"/>
            <a:ext cx="763498" cy="830997"/>
          </a:xfrm>
          <a:prstGeom prst="rect">
            <a:avLst/>
          </a:prstGeom>
          <a:noFill/>
        </p:spPr>
        <p:txBody>
          <a:bodyPr wrap="square" rtlCol="0" anchor="ctr">
            <a:spAutoFit/>
          </a:bodyPr>
          <a:lstStyle/>
          <a:p>
            <a:pPr algn="ctr"/>
            <a:endParaRPr lang="en-US" sz="1600" dirty="0"/>
          </a:p>
          <a:p>
            <a:pPr algn="ctr"/>
            <a:r>
              <a:rPr lang="en-US" sz="1600" dirty="0"/>
              <a:t>33,100</a:t>
            </a:r>
          </a:p>
          <a:p>
            <a:pPr algn="ctr"/>
            <a:endParaRPr lang="en-US" sz="1600" dirty="0"/>
          </a:p>
        </p:txBody>
      </p:sp>
      <p:sp>
        <p:nvSpPr>
          <p:cNvPr id="22" name="TextBox 21"/>
          <p:cNvSpPr txBox="1"/>
          <p:nvPr/>
        </p:nvSpPr>
        <p:spPr>
          <a:xfrm>
            <a:off x="4279017" y="2220121"/>
            <a:ext cx="882503" cy="338554"/>
          </a:xfrm>
          <a:prstGeom prst="rect">
            <a:avLst/>
          </a:prstGeom>
          <a:noFill/>
        </p:spPr>
        <p:txBody>
          <a:bodyPr wrap="square" rtlCol="0" anchor="ctr">
            <a:spAutoFit/>
          </a:bodyPr>
          <a:lstStyle/>
          <a:p>
            <a:pPr algn="ctr"/>
            <a:r>
              <a:rPr lang="en-US" sz="1600" dirty="0">
                <a:solidFill>
                  <a:schemeClr val="bg1"/>
                </a:solidFill>
              </a:rPr>
              <a:t>10,000</a:t>
            </a:r>
          </a:p>
        </p:txBody>
      </p:sp>
      <p:sp>
        <p:nvSpPr>
          <p:cNvPr id="15" name="TextBox 14"/>
          <p:cNvSpPr txBox="1"/>
          <p:nvPr/>
        </p:nvSpPr>
        <p:spPr>
          <a:xfrm>
            <a:off x="5946810" y="4012873"/>
            <a:ext cx="4992414" cy="1323439"/>
          </a:xfrm>
          <a:prstGeom prst="rect">
            <a:avLst/>
          </a:prstGeom>
          <a:solidFill>
            <a:schemeClr val="accent2"/>
          </a:solidFill>
        </p:spPr>
        <p:txBody>
          <a:bodyPr wrap="square" rtlCol="0">
            <a:spAutoFit/>
          </a:bodyPr>
          <a:lstStyle/>
          <a:p>
            <a:pPr algn="ctr"/>
            <a:r>
              <a:rPr lang="en-US" sz="2000" dirty="0">
                <a:solidFill>
                  <a:schemeClr val="bg1"/>
                </a:solidFill>
              </a:rPr>
              <a:t>With a possible build of 24,000 boxcars over the next decade, we’ll need to slow the build rate, accelerate the retirements or increase </a:t>
            </a:r>
            <a:r>
              <a:rPr lang="en-US" sz="2000" i="1" u="sng" dirty="0">
                <a:solidFill>
                  <a:schemeClr val="bg1"/>
                </a:solidFill>
              </a:rPr>
              <a:t>demand</a:t>
            </a:r>
            <a:r>
              <a:rPr lang="en-US" sz="2000" dirty="0">
                <a:solidFill>
                  <a:schemeClr val="bg1"/>
                </a:solidFill>
              </a:rPr>
              <a:t> to meet </a:t>
            </a:r>
            <a:r>
              <a:rPr lang="en-US" sz="2000" i="1" u="sng" dirty="0">
                <a:solidFill>
                  <a:schemeClr val="bg1"/>
                </a:solidFill>
              </a:rPr>
              <a:t>supply</a:t>
            </a:r>
            <a:r>
              <a:rPr lang="en-US" sz="2000" dirty="0">
                <a:solidFill>
                  <a:schemeClr val="bg1"/>
                </a:solidFill>
              </a:rPr>
              <a:t>!  </a:t>
            </a:r>
          </a:p>
        </p:txBody>
      </p:sp>
      <p:sp>
        <p:nvSpPr>
          <p:cNvPr id="16" name="TextBox 15"/>
          <p:cNvSpPr txBox="1"/>
          <p:nvPr/>
        </p:nvSpPr>
        <p:spPr>
          <a:xfrm>
            <a:off x="3087811" y="2537850"/>
            <a:ext cx="798556" cy="830997"/>
          </a:xfrm>
          <a:prstGeom prst="rect">
            <a:avLst/>
          </a:prstGeom>
          <a:noFill/>
        </p:spPr>
        <p:txBody>
          <a:bodyPr wrap="square" rtlCol="0">
            <a:spAutoFit/>
          </a:bodyPr>
          <a:lstStyle/>
          <a:p>
            <a:pPr algn="ctr"/>
            <a:r>
              <a:rPr lang="en-US" sz="1600" dirty="0"/>
              <a:t>42,200Age Outs</a:t>
            </a:r>
          </a:p>
        </p:txBody>
      </p:sp>
    </p:spTree>
    <p:extLst>
      <p:ext uri="{BB962C8B-B14F-4D97-AF65-F5344CB8AC3E}">
        <p14:creationId xmlns:p14="http://schemas.microsoft.com/office/powerpoint/2010/main" val="3467687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PSR effect on Norfolk </a:t>
            </a:r>
            <a:r>
              <a:rPr lang="en-US" dirty="0" err="1"/>
              <a:t>southern’s</a:t>
            </a:r>
            <a:r>
              <a:rPr lang="en-US" dirty="0"/>
              <a:t> </a:t>
            </a:r>
            <a:r>
              <a:rPr lang="en-US" dirty="0" err="1"/>
              <a:t>nabp</a:t>
            </a:r>
            <a:r>
              <a:rPr lang="en-US" dirty="0"/>
              <a:t> fleet</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443463537"/>
              </p:ext>
            </p:extLst>
          </p:nvPr>
        </p:nvGraphicFramePr>
        <p:xfrm>
          <a:off x="1165225" y="1825625"/>
          <a:ext cx="10188575"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3476" y="6358759"/>
            <a:ext cx="3132011" cy="369332"/>
          </a:xfrm>
          <a:prstGeom prst="rect">
            <a:avLst/>
          </a:prstGeom>
          <a:noFill/>
        </p:spPr>
        <p:txBody>
          <a:bodyPr wrap="none" rtlCol="0">
            <a:spAutoFit/>
          </a:bodyPr>
          <a:lstStyle/>
          <a:p>
            <a:r>
              <a:rPr lang="en-US" dirty="0">
                <a:solidFill>
                  <a:schemeClr val="bg1">
                    <a:lumMod val="50000"/>
                  </a:schemeClr>
                </a:solidFill>
              </a:rPr>
              <a:t>Indexed to 100 as of 3/31/2015</a:t>
            </a:r>
          </a:p>
        </p:txBody>
      </p:sp>
      <p:cxnSp>
        <p:nvCxnSpPr>
          <p:cNvPr id="4" name="Straight Connector 3"/>
          <p:cNvCxnSpPr/>
          <p:nvPr/>
        </p:nvCxnSpPr>
        <p:spPr>
          <a:xfrm flipV="1">
            <a:off x="2113552" y="3541749"/>
            <a:ext cx="8751668" cy="1015"/>
          </a:xfrm>
          <a:prstGeom prst="line">
            <a:avLst/>
          </a:prstGeom>
          <a:ln w="254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115678" y="3959450"/>
            <a:ext cx="8749542" cy="2950"/>
          </a:xfrm>
          <a:prstGeom prst="line">
            <a:avLst/>
          </a:prstGeom>
          <a:ln w="254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109683" y="4374776"/>
            <a:ext cx="8755537" cy="781"/>
          </a:xfrm>
          <a:prstGeom prst="line">
            <a:avLst/>
          </a:prstGeom>
          <a:ln w="254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114909" y="4785949"/>
            <a:ext cx="8750311" cy="1204"/>
          </a:xfrm>
          <a:prstGeom prst="line">
            <a:avLst/>
          </a:prstGeom>
          <a:ln w="254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14169" y="5209041"/>
            <a:ext cx="8751051" cy="14394"/>
          </a:xfrm>
          <a:prstGeom prst="line">
            <a:avLst/>
          </a:prstGeom>
          <a:ln w="254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5541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Sometimes “more cars” worsens the problem</a:t>
            </a:r>
          </a:p>
        </p:txBody>
      </p:sp>
      <p:pic>
        <p:nvPicPr>
          <p:cNvPr id="3074" name="Picture 2" descr="C:\Users\ct5af\Desktop\Presentations\Rail Fin Presentation\2015\atlanta-sn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8429" y="1726777"/>
            <a:ext cx="8983180" cy="504929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85" y="1693419"/>
            <a:ext cx="2903456" cy="5138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0684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 if there are plenty of cars, what’s all the noise about?</a:t>
            </a:r>
          </a:p>
        </p:txBody>
      </p:sp>
      <p:pic>
        <p:nvPicPr>
          <p:cNvPr id="5" name="Content Placeholder 4"/>
          <p:cNvPicPr>
            <a:picLocks noGrp="1" noChangeAspect="1"/>
          </p:cNvPicPr>
          <p:nvPr>
            <p:ph idx="1"/>
          </p:nvPr>
        </p:nvPicPr>
        <p:blipFill>
          <a:blip r:embed="rId3"/>
          <a:stretch>
            <a:fillRect/>
          </a:stretch>
        </p:blipFill>
        <p:spPr>
          <a:xfrm>
            <a:off x="1165252" y="1690688"/>
            <a:ext cx="3046653" cy="4351338"/>
          </a:xfrm>
          <a:prstGeom prst="rect">
            <a:avLst/>
          </a:prstGeom>
        </p:spPr>
      </p:pic>
      <p:pic>
        <p:nvPicPr>
          <p:cNvPr id="6" name="Picture 5"/>
          <p:cNvPicPr>
            <a:picLocks noChangeAspect="1"/>
          </p:cNvPicPr>
          <p:nvPr/>
        </p:nvPicPr>
        <p:blipFill>
          <a:blip r:embed="rId4"/>
          <a:stretch>
            <a:fillRect/>
          </a:stretch>
        </p:blipFill>
        <p:spPr>
          <a:xfrm>
            <a:off x="6368570" y="1690688"/>
            <a:ext cx="5219700" cy="3571875"/>
          </a:xfrm>
          <a:prstGeom prst="rect">
            <a:avLst/>
          </a:prstGeom>
        </p:spPr>
      </p:pic>
      <p:sp>
        <p:nvSpPr>
          <p:cNvPr id="7" name="TextBox 6"/>
          <p:cNvSpPr txBox="1"/>
          <p:nvPr/>
        </p:nvSpPr>
        <p:spPr>
          <a:xfrm>
            <a:off x="5738648" y="5457251"/>
            <a:ext cx="3564117" cy="584775"/>
          </a:xfrm>
          <a:prstGeom prst="rect">
            <a:avLst/>
          </a:prstGeom>
          <a:noFill/>
        </p:spPr>
        <p:txBody>
          <a:bodyPr wrap="none" rtlCol="0">
            <a:spAutoFit/>
          </a:bodyPr>
          <a:lstStyle/>
          <a:p>
            <a:r>
              <a:rPr lang="en-US" sz="3200" dirty="0"/>
              <a:t>“Follow the money.”</a:t>
            </a:r>
          </a:p>
        </p:txBody>
      </p:sp>
    </p:spTree>
    <p:extLst>
      <p:ext uri="{BB962C8B-B14F-4D97-AF65-F5344CB8AC3E}">
        <p14:creationId xmlns:p14="http://schemas.microsoft.com/office/powerpoint/2010/main" val="20512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Discussion around boxcars</a:t>
            </a:r>
          </a:p>
        </p:txBody>
      </p:sp>
      <p:sp>
        <p:nvSpPr>
          <p:cNvPr id="3" name="Content Placeholder 2"/>
          <p:cNvSpPr>
            <a:spLocks noGrp="1"/>
          </p:cNvSpPr>
          <p:nvPr>
            <p:ph sz="half" idx="1"/>
          </p:nvPr>
        </p:nvSpPr>
        <p:spPr/>
        <p:txBody>
          <a:bodyPr>
            <a:normAutofit/>
          </a:bodyPr>
          <a:lstStyle/>
          <a:p>
            <a:r>
              <a:rPr lang="en-US" dirty="0"/>
              <a:t>Will there be enough?</a:t>
            </a:r>
          </a:p>
        </p:txBody>
      </p:sp>
      <p:sp>
        <p:nvSpPr>
          <p:cNvPr id="4" name="Content Placeholder 3"/>
          <p:cNvSpPr>
            <a:spLocks noGrp="1"/>
          </p:cNvSpPr>
          <p:nvPr>
            <p:ph sz="half" idx="2"/>
          </p:nvPr>
        </p:nvSpPr>
        <p:spPr/>
        <p:txBody>
          <a:bodyPr>
            <a:normAutofit/>
          </a:bodyPr>
          <a:lstStyle/>
          <a:p>
            <a:r>
              <a:rPr lang="en-US" dirty="0"/>
              <a:t>How will they be paid for?</a:t>
            </a:r>
          </a:p>
          <a:p>
            <a:endParaRPr lang="en-US" dirty="0"/>
          </a:p>
          <a:p>
            <a:pPr marL="0" indent="0" algn="ctr">
              <a:buNone/>
            </a:pPr>
            <a:endParaRPr lang="en-US" sz="16600" dirty="0">
              <a:solidFill>
                <a:schemeClr val="accent4">
                  <a:lumMod val="75000"/>
                </a:schemeClr>
              </a:solidFill>
              <a:latin typeface="Algerian" panose="04020705040A02060702" pitchFamily="82" charset="0"/>
            </a:endParaRPr>
          </a:p>
        </p:txBody>
      </p:sp>
      <p:pic>
        <p:nvPicPr>
          <p:cNvPr id="1026" name="Picture 2" descr="https://marcronez.files.wordpress.com/2014/08/church-stacks-of-money.jpg?w=6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6560" y="3196984"/>
            <a:ext cx="4653424" cy="240371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stretch>
            <a:fillRect/>
          </a:stretch>
        </p:blipFill>
        <p:spPr>
          <a:xfrm>
            <a:off x="892352" y="3196983"/>
            <a:ext cx="4548637" cy="2403711"/>
          </a:xfrm>
          <a:prstGeom prst="rect">
            <a:avLst/>
          </a:prstGeom>
        </p:spPr>
      </p:pic>
    </p:spTree>
    <p:extLst>
      <p:ext uri="{BB962C8B-B14F-4D97-AF65-F5344CB8AC3E}">
        <p14:creationId xmlns:p14="http://schemas.microsoft.com/office/powerpoint/2010/main" val="6831104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 hire rates were once regulated</a:t>
            </a:r>
          </a:p>
        </p:txBody>
      </p:sp>
      <p:sp>
        <p:nvSpPr>
          <p:cNvPr id="3" name="Content Placeholder 2"/>
          <p:cNvSpPr>
            <a:spLocks noGrp="1"/>
          </p:cNvSpPr>
          <p:nvPr>
            <p:ph idx="1"/>
          </p:nvPr>
        </p:nvSpPr>
        <p:spPr/>
        <p:txBody>
          <a:bodyPr/>
          <a:lstStyle/>
          <a:p>
            <a:r>
              <a:rPr lang="en-US" dirty="0"/>
              <a:t>In 1970 the ICC set formula based car hire rates – what one railroad pays another for the use of a car.*  </a:t>
            </a:r>
          </a:p>
          <a:p>
            <a:r>
              <a:rPr lang="en-US" dirty="0"/>
              <a:t>Prior to that, car hire rates were set by “railroads working through the AAR”**</a:t>
            </a:r>
          </a:p>
          <a:p>
            <a:r>
              <a:rPr lang="en-US" dirty="0"/>
              <a:t>The ICC regulated rates considered “the expense of owning and maintaining that type of freight car, including a fair return on its cost giving consideration to current costs of capital, repairs, material, parts and labor.”  (49 U.S.C. § 11122)</a:t>
            </a:r>
          </a:p>
          <a:p>
            <a:endParaRPr lang="en-US" dirty="0"/>
          </a:p>
          <a:p>
            <a:endParaRPr lang="en-US" dirty="0"/>
          </a:p>
        </p:txBody>
      </p:sp>
      <p:sp>
        <p:nvSpPr>
          <p:cNvPr id="6" name="TextBox 5"/>
          <p:cNvSpPr txBox="1"/>
          <p:nvPr/>
        </p:nvSpPr>
        <p:spPr>
          <a:xfrm>
            <a:off x="451946" y="6176963"/>
            <a:ext cx="10668000" cy="646331"/>
          </a:xfrm>
          <a:prstGeom prst="rect">
            <a:avLst/>
          </a:prstGeom>
          <a:noFill/>
        </p:spPr>
        <p:txBody>
          <a:bodyPr wrap="square" rtlCol="0">
            <a:spAutoFit/>
          </a:bodyPr>
          <a:lstStyle/>
          <a:p>
            <a:r>
              <a:rPr lang="en-US" dirty="0">
                <a:solidFill>
                  <a:schemeClr val="bg1">
                    <a:lumMod val="65000"/>
                  </a:schemeClr>
                </a:solidFill>
              </a:rPr>
              <a:t>**Changes Needed in Procedures For Setting Freight-Car Rental Rates, United States General Accounting Office, (Page ii) (Nov. 11, 1977)</a:t>
            </a:r>
          </a:p>
        </p:txBody>
      </p:sp>
      <p:sp>
        <p:nvSpPr>
          <p:cNvPr id="7" name="TextBox 6"/>
          <p:cNvSpPr txBox="1"/>
          <p:nvPr/>
        </p:nvSpPr>
        <p:spPr>
          <a:xfrm>
            <a:off x="451946" y="5569229"/>
            <a:ext cx="10668000" cy="646331"/>
          </a:xfrm>
          <a:prstGeom prst="rect">
            <a:avLst/>
          </a:prstGeom>
          <a:noFill/>
        </p:spPr>
        <p:txBody>
          <a:bodyPr wrap="square" rtlCol="0">
            <a:spAutoFit/>
          </a:bodyPr>
          <a:lstStyle/>
          <a:p>
            <a:r>
              <a:rPr lang="en-US" dirty="0">
                <a:solidFill>
                  <a:schemeClr val="bg1">
                    <a:lumMod val="65000"/>
                  </a:schemeClr>
                </a:solidFill>
              </a:rPr>
              <a:t>*Car Service Compensation – Basic per diem Charges – Formula Revision in Accordance with the Railroad Revitalization and Regulatory Reform Act of 1976 (page 4)(Aug. 1, 1977)</a:t>
            </a:r>
          </a:p>
        </p:txBody>
      </p:sp>
    </p:spTree>
    <p:extLst>
      <p:ext uri="{BB962C8B-B14F-4D97-AF65-F5344CB8AC3E}">
        <p14:creationId xmlns:p14="http://schemas.microsoft.com/office/powerpoint/2010/main" val="4183133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didn’t go well</a:t>
            </a:r>
          </a:p>
        </p:txBody>
      </p:sp>
      <p:sp>
        <p:nvSpPr>
          <p:cNvPr id="3" name="Content Placeholder 2"/>
          <p:cNvSpPr>
            <a:spLocks noGrp="1"/>
          </p:cNvSpPr>
          <p:nvPr>
            <p:ph idx="1"/>
          </p:nvPr>
        </p:nvSpPr>
        <p:spPr>
          <a:xfrm>
            <a:off x="1165252" y="1825625"/>
            <a:ext cx="10532762" cy="4638234"/>
          </a:xfrm>
        </p:spPr>
        <p:txBody>
          <a:bodyPr>
            <a:normAutofit/>
          </a:bodyPr>
          <a:lstStyle/>
          <a:p>
            <a:r>
              <a:rPr lang="en-US" dirty="0">
                <a:solidFill>
                  <a:srgbClr val="FF0000"/>
                </a:solidFill>
              </a:rPr>
              <a:t>US Court of Appeals:  </a:t>
            </a:r>
            <a:r>
              <a:rPr lang="en-US" dirty="0"/>
              <a:t>“</a:t>
            </a:r>
            <a:r>
              <a:rPr lang="en-US" dirty="0">
                <a:solidFill>
                  <a:srgbClr val="FF0000"/>
                </a:solidFill>
              </a:rPr>
              <a:t>The ICC’s approach was a flop</a:t>
            </a:r>
            <a:r>
              <a:rPr lang="en-US" dirty="0"/>
              <a:t>…Despite rampant car surpluses in the early 1980’s, for example, car hire rates increased – leading to still greater car surpluses.  In 1985, the ICC suspended annual updates to the car hire rates and sought comments on possible solutions to the formula’s difficulties.”*  </a:t>
            </a:r>
          </a:p>
          <a:p>
            <a:endParaRPr lang="en-US" dirty="0"/>
          </a:p>
          <a:p>
            <a:r>
              <a:rPr lang="en-US" dirty="0">
                <a:solidFill>
                  <a:srgbClr val="FF0000"/>
                </a:solidFill>
              </a:rPr>
              <a:t>ICC Commissioner </a:t>
            </a:r>
            <a:r>
              <a:rPr lang="en-US" dirty="0"/>
              <a:t>Phillips:  “Not only is the present system not working, </a:t>
            </a:r>
            <a:r>
              <a:rPr lang="en-US" dirty="0">
                <a:solidFill>
                  <a:srgbClr val="FF0000"/>
                </a:solidFill>
              </a:rPr>
              <a:t>it is working in reverse</a:t>
            </a:r>
            <a:r>
              <a:rPr lang="en-US" dirty="0"/>
              <a:t>.  Rates are higher in times of car surplus and lower in times of car shortage.”**</a:t>
            </a:r>
          </a:p>
          <a:p>
            <a:pPr marL="0" indent="0">
              <a:buNone/>
            </a:pPr>
            <a:r>
              <a:rPr lang="en-US" dirty="0"/>
              <a:t>	</a:t>
            </a:r>
          </a:p>
          <a:p>
            <a:endParaRPr lang="en-US" dirty="0"/>
          </a:p>
          <a:p>
            <a:endParaRPr lang="en-US" dirty="0"/>
          </a:p>
        </p:txBody>
      </p:sp>
      <p:sp>
        <p:nvSpPr>
          <p:cNvPr id="5" name="TextBox 4"/>
          <p:cNvSpPr txBox="1"/>
          <p:nvPr/>
        </p:nvSpPr>
        <p:spPr>
          <a:xfrm>
            <a:off x="472965" y="5784129"/>
            <a:ext cx="10880834" cy="646331"/>
          </a:xfrm>
          <a:prstGeom prst="rect">
            <a:avLst/>
          </a:prstGeom>
          <a:noFill/>
        </p:spPr>
        <p:txBody>
          <a:bodyPr wrap="square" rtlCol="0">
            <a:spAutoFit/>
          </a:bodyPr>
          <a:lstStyle/>
          <a:p>
            <a:r>
              <a:rPr lang="en-US" dirty="0">
                <a:solidFill>
                  <a:schemeClr val="bg1">
                    <a:lumMod val="65000"/>
                  </a:schemeClr>
                </a:solidFill>
              </a:rPr>
              <a:t>*Opinion of the US Court of Appeals, District of Columbia Circuit, Southern Pacific Transportation Company v. Consolidated Rail Corporation, et al., Intervenors (page 2)(Decided Nov 7, 1995)</a:t>
            </a:r>
          </a:p>
        </p:txBody>
      </p:sp>
      <p:sp>
        <p:nvSpPr>
          <p:cNvPr id="6" name="TextBox 5"/>
          <p:cNvSpPr txBox="1"/>
          <p:nvPr/>
        </p:nvSpPr>
        <p:spPr>
          <a:xfrm>
            <a:off x="462455" y="6447234"/>
            <a:ext cx="10276916" cy="369332"/>
          </a:xfrm>
          <a:prstGeom prst="rect">
            <a:avLst/>
          </a:prstGeom>
          <a:noFill/>
        </p:spPr>
        <p:txBody>
          <a:bodyPr wrap="none" rtlCol="0">
            <a:spAutoFit/>
          </a:bodyPr>
          <a:lstStyle/>
          <a:p>
            <a:r>
              <a:rPr lang="en-US" dirty="0">
                <a:solidFill>
                  <a:schemeClr val="bg1">
                    <a:lumMod val="65000"/>
                  </a:schemeClr>
                </a:solidFill>
              </a:rPr>
              <a:t>**Joint Petition for Rulemaking on Railroad Car Hire Compensation, 9 I.C.C. 2d 80, (Page 92) (Oct. 23, 1992).</a:t>
            </a:r>
          </a:p>
        </p:txBody>
      </p:sp>
    </p:spTree>
    <p:extLst>
      <p:ext uri="{BB962C8B-B14F-4D97-AF65-F5344CB8AC3E}">
        <p14:creationId xmlns:p14="http://schemas.microsoft.com/office/powerpoint/2010/main" val="792630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industry collaborated to move to market rule</a:t>
            </a:r>
          </a:p>
        </p:txBody>
      </p:sp>
      <p:sp>
        <p:nvSpPr>
          <p:cNvPr id="3" name="Content Placeholder 2"/>
          <p:cNvSpPr>
            <a:spLocks noGrp="1"/>
          </p:cNvSpPr>
          <p:nvPr>
            <p:ph idx="1"/>
          </p:nvPr>
        </p:nvSpPr>
        <p:spPr>
          <a:xfrm>
            <a:off x="1165252" y="1825625"/>
            <a:ext cx="10532762" cy="4638234"/>
          </a:xfrm>
        </p:spPr>
        <p:txBody>
          <a:bodyPr>
            <a:normAutofit/>
          </a:bodyPr>
          <a:lstStyle/>
          <a:p>
            <a:r>
              <a:rPr lang="en-US" dirty="0"/>
              <a:t>Referencing the multi-year, full industry participation in creating a market based process, ICC Commissioner Phillips commented “A great deal of effort went into the development of this proposal by numerous rail industry interests to replace Commission regulation with a reliance on marketplace forces…”*  </a:t>
            </a:r>
          </a:p>
          <a:p>
            <a:r>
              <a:rPr lang="en-US" dirty="0"/>
              <a:t>He added “</a:t>
            </a:r>
            <a:r>
              <a:rPr lang="en-US" dirty="0">
                <a:solidFill>
                  <a:srgbClr val="FF0000"/>
                </a:solidFill>
              </a:rPr>
              <a:t>I continue to be troubled by…the exclusion of Class III boxcars from this </a:t>
            </a:r>
            <a:r>
              <a:rPr lang="en-US" dirty="0" err="1">
                <a:solidFill>
                  <a:srgbClr val="FF0000"/>
                </a:solidFill>
              </a:rPr>
              <a:t>deprescription</a:t>
            </a:r>
            <a:r>
              <a:rPr lang="en-US" dirty="0">
                <a:solidFill>
                  <a:srgbClr val="FF0000"/>
                </a:solidFill>
              </a:rPr>
              <a:t> system</a:t>
            </a:r>
            <a:r>
              <a:rPr lang="en-US" dirty="0"/>
              <a:t>.”* </a:t>
            </a:r>
          </a:p>
          <a:p>
            <a:endParaRPr lang="en-US" dirty="0"/>
          </a:p>
          <a:p>
            <a:r>
              <a:rPr lang="en-US" dirty="0"/>
              <a:t>Railroad marked cars were </a:t>
            </a:r>
            <a:r>
              <a:rPr lang="en-US" dirty="0" err="1"/>
              <a:t>deprescribed</a:t>
            </a:r>
            <a:r>
              <a:rPr lang="en-US" dirty="0"/>
              <a:t> between January 1993 and December 2002.  </a:t>
            </a:r>
          </a:p>
          <a:p>
            <a:endParaRPr lang="en-US" dirty="0"/>
          </a:p>
          <a:p>
            <a:endParaRPr lang="en-US" dirty="0"/>
          </a:p>
        </p:txBody>
      </p:sp>
      <p:sp>
        <p:nvSpPr>
          <p:cNvPr id="5" name="TextBox 4"/>
          <p:cNvSpPr txBox="1"/>
          <p:nvPr/>
        </p:nvSpPr>
        <p:spPr>
          <a:xfrm>
            <a:off x="462455" y="6463859"/>
            <a:ext cx="10161500" cy="369332"/>
          </a:xfrm>
          <a:prstGeom prst="rect">
            <a:avLst/>
          </a:prstGeom>
          <a:noFill/>
        </p:spPr>
        <p:txBody>
          <a:bodyPr wrap="none" rtlCol="0">
            <a:spAutoFit/>
          </a:bodyPr>
          <a:lstStyle/>
          <a:p>
            <a:r>
              <a:rPr lang="en-US" dirty="0">
                <a:solidFill>
                  <a:schemeClr val="bg1">
                    <a:lumMod val="65000"/>
                  </a:schemeClr>
                </a:solidFill>
              </a:rPr>
              <a:t>*Joint Petition for Rulemaking on Railroad Car Hire Compensation, 9 I.C.C. 2d 80, (Page 92) (Oct. 23, 1992).</a:t>
            </a:r>
          </a:p>
        </p:txBody>
      </p:sp>
    </p:spTree>
    <p:extLst>
      <p:ext uri="{BB962C8B-B14F-4D97-AF65-F5344CB8AC3E}">
        <p14:creationId xmlns:p14="http://schemas.microsoft.com/office/powerpoint/2010/main" val="279973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 building has continued in the </a:t>
            </a:r>
            <a:r>
              <a:rPr lang="en-US" dirty="0" err="1"/>
              <a:t>deprescription</a:t>
            </a:r>
            <a:r>
              <a:rPr lang="en-US" dirty="0"/>
              <a:t> era</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884243812"/>
              </p:ext>
            </p:extLst>
          </p:nvPr>
        </p:nvGraphicFramePr>
        <p:xfrm>
          <a:off x="1165225" y="1825625"/>
          <a:ext cx="10188575"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62455" y="6447234"/>
            <a:ext cx="11750781" cy="369332"/>
          </a:xfrm>
          <a:prstGeom prst="rect">
            <a:avLst/>
          </a:prstGeom>
          <a:noFill/>
        </p:spPr>
        <p:txBody>
          <a:bodyPr wrap="none" rtlCol="0">
            <a:spAutoFit/>
          </a:bodyPr>
          <a:lstStyle/>
          <a:p>
            <a:r>
              <a:rPr lang="en-US" dirty="0">
                <a:solidFill>
                  <a:schemeClr val="bg1">
                    <a:lumMod val="65000"/>
                  </a:schemeClr>
                </a:solidFill>
              </a:rPr>
              <a:t>Source:  ARCI Committee of the Railway Supply Institute as cited by National Steel Car at Rail Equipment Finance, Mar, 2019</a:t>
            </a:r>
          </a:p>
        </p:txBody>
      </p:sp>
    </p:spTree>
    <p:extLst>
      <p:ext uri="{BB962C8B-B14F-4D97-AF65-F5344CB8AC3E}">
        <p14:creationId xmlns:p14="http://schemas.microsoft.com/office/powerpoint/2010/main" val="3376608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Cars built have covered the spectrum – </a:t>
            </a:r>
            <a:r>
              <a:rPr lang="en-US" dirty="0">
                <a:solidFill>
                  <a:srgbClr val="FF0000"/>
                </a:solidFill>
              </a:rPr>
              <a:t>including boxcars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177348851"/>
              </p:ext>
            </p:extLst>
          </p:nvPr>
        </p:nvGraphicFramePr>
        <p:xfrm>
          <a:off x="1165225" y="1825625"/>
          <a:ext cx="10188575"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62455" y="6447234"/>
            <a:ext cx="1664045" cy="369332"/>
          </a:xfrm>
          <a:prstGeom prst="rect">
            <a:avLst/>
          </a:prstGeom>
          <a:noFill/>
        </p:spPr>
        <p:txBody>
          <a:bodyPr wrap="none" rtlCol="0">
            <a:spAutoFit/>
          </a:bodyPr>
          <a:lstStyle/>
          <a:p>
            <a:r>
              <a:rPr lang="en-US" dirty="0">
                <a:solidFill>
                  <a:schemeClr val="bg1">
                    <a:lumMod val="65000"/>
                  </a:schemeClr>
                </a:solidFill>
              </a:rPr>
              <a:t>Source:  </a:t>
            </a:r>
            <a:r>
              <a:rPr lang="en-US" dirty="0" err="1">
                <a:solidFill>
                  <a:schemeClr val="bg1">
                    <a:lumMod val="65000"/>
                  </a:schemeClr>
                </a:solidFill>
              </a:rPr>
              <a:t>RailInc</a:t>
            </a:r>
            <a:endParaRPr lang="en-US" dirty="0">
              <a:solidFill>
                <a:schemeClr val="bg1">
                  <a:lumMod val="65000"/>
                </a:schemeClr>
              </a:solidFill>
            </a:endParaRPr>
          </a:p>
        </p:txBody>
      </p:sp>
    </p:spTree>
    <p:extLst>
      <p:ext uri="{BB962C8B-B14F-4D97-AF65-F5344CB8AC3E}">
        <p14:creationId xmlns:p14="http://schemas.microsoft.com/office/powerpoint/2010/main" val="37535238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Default rates cover newly built cars not yet negotiated</a:t>
            </a:r>
          </a:p>
        </p:txBody>
      </p:sp>
      <p:sp>
        <p:nvSpPr>
          <p:cNvPr id="3" name="Content Placeholder 2"/>
          <p:cNvSpPr>
            <a:spLocks noGrp="1"/>
          </p:cNvSpPr>
          <p:nvPr>
            <p:ph idx="1"/>
          </p:nvPr>
        </p:nvSpPr>
        <p:spPr>
          <a:xfrm>
            <a:off x="1165252" y="1825624"/>
            <a:ext cx="10188547" cy="4874433"/>
          </a:xfrm>
        </p:spPr>
        <p:txBody>
          <a:bodyPr>
            <a:normAutofit lnSpcReduction="10000"/>
          </a:bodyPr>
          <a:lstStyle/>
          <a:p>
            <a:r>
              <a:rPr lang="en-US" dirty="0"/>
              <a:t>New cars automatically get a rate equal to the lowest negotiated rate of the previous quarter for that car type.  </a:t>
            </a:r>
          </a:p>
          <a:p>
            <a:r>
              <a:rPr lang="en-US" dirty="0"/>
              <a:t>During the </a:t>
            </a:r>
            <a:r>
              <a:rPr lang="en-US" dirty="0" err="1"/>
              <a:t>deprescription</a:t>
            </a:r>
            <a:r>
              <a:rPr lang="en-US" dirty="0"/>
              <a:t> process, the ICC said:  “</a:t>
            </a:r>
            <a:r>
              <a:rPr lang="en-US" dirty="0">
                <a:solidFill>
                  <a:srgbClr val="FF0000"/>
                </a:solidFill>
              </a:rPr>
              <a:t>For new cars with no prior rate history, the default rate was initially set at zero</a:t>
            </a:r>
            <a:r>
              <a:rPr lang="en-US" dirty="0"/>
              <a:t>.  Later, after considering various options, including the ‘average negotiated rate’ option that the Coalition apparently favors, proponents proposed, and we approved in the 1992 Final Decision, the lowest positive negotiated rate for that type of car at the end of the previous quarter as a default rate for cars with no prior rate history.”*</a:t>
            </a:r>
          </a:p>
          <a:p>
            <a:r>
              <a:rPr lang="en-US" dirty="0">
                <a:solidFill>
                  <a:srgbClr val="FF0000"/>
                </a:solidFill>
              </a:rPr>
              <a:t>The default rate encourages the carrier to negotiate the totality of the transportation service with other involved railroads</a:t>
            </a:r>
            <a:r>
              <a:rPr lang="en-US" dirty="0"/>
              <a:t>.</a:t>
            </a:r>
          </a:p>
        </p:txBody>
      </p:sp>
      <p:sp>
        <p:nvSpPr>
          <p:cNvPr id="6" name="TextBox 5"/>
          <p:cNvSpPr txBox="1"/>
          <p:nvPr/>
        </p:nvSpPr>
        <p:spPr>
          <a:xfrm>
            <a:off x="462455" y="6463859"/>
            <a:ext cx="6969472" cy="369332"/>
          </a:xfrm>
          <a:prstGeom prst="rect">
            <a:avLst/>
          </a:prstGeom>
          <a:noFill/>
        </p:spPr>
        <p:txBody>
          <a:bodyPr wrap="none" rtlCol="0">
            <a:spAutoFit/>
          </a:bodyPr>
          <a:lstStyle/>
          <a:p>
            <a:r>
              <a:rPr lang="en-US" dirty="0">
                <a:solidFill>
                  <a:schemeClr val="bg1">
                    <a:lumMod val="65000"/>
                  </a:schemeClr>
                </a:solidFill>
              </a:rPr>
              <a:t>*Boxcar Car Hire and Car Service, 3 I.C.C. 2d 1, (Page 36) (Aug. 27, 1986).</a:t>
            </a:r>
          </a:p>
        </p:txBody>
      </p:sp>
    </p:spTree>
    <p:extLst>
      <p:ext uri="{BB962C8B-B14F-4D97-AF65-F5344CB8AC3E}">
        <p14:creationId xmlns:p14="http://schemas.microsoft.com/office/powerpoint/2010/main" val="8522360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that leave?</a:t>
            </a:r>
          </a:p>
        </p:txBody>
      </p:sp>
      <p:sp>
        <p:nvSpPr>
          <p:cNvPr id="3" name="Content Placeholder 2"/>
          <p:cNvSpPr>
            <a:spLocks noGrp="1"/>
          </p:cNvSpPr>
          <p:nvPr>
            <p:ph idx="1"/>
          </p:nvPr>
        </p:nvSpPr>
        <p:spPr/>
        <p:txBody>
          <a:bodyPr>
            <a:normAutofit lnSpcReduction="10000"/>
          </a:bodyPr>
          <a:lstStyle/>
          <a:p>
            <a:r>
              <a:rPr lang="en-US" dirty="0"/>
              <a:t>So, if </a:t>
            </a:r>
            <a:r>
              <a:rPr lang="en-US" dirty="0" err="1"/>
              <a:t>deprescription</a:t>
            </a:r>
            <a:r>
              <a:rPr lang="en-US" dirty="0"/>
              <a:t>, doesn’t deter railcar investment, what does?</a:t>
            </a:r>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dirty="0">
                <a:solidFill>
                  <a:schemeClr val="bg1"/>
                </a:solidFill>
              </a:rPr>
              <a:t>spacer</a:t>
            </a:r>
          </a:p>
          <a:p>
            <a:endParaRPr lang="en-US" dirty="0"/>
          </a:p>
        </p:txBody>
      </p:sp>
    </p:spTree>
    <p:extLst>
      <p:ext uri="{BB962C8B-B14F-4D97-AF65-F5344CB8AC3E}">
        <p14:creationId xmlns:p14="http://schemas.microsoft.com/office/powerpoint/2010/main" val="39842569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that leave?</a:t>
            </a:r>
          </a:p>
        </p:txBody>
      </p:sp>
      <p:sp>
        <p:nvSpPr>
          <p:cNvPr id="3" name="Content Placeholder 2"/>
          <p:cNvSpPr>
            <a:spLocks noGrp="1"/>
          </p:cNvSpPr>
          <p:nvPr>
            <p:ph idx="1"/>
          </p:nvPr>
        </p:nvSpPr>
        <p:spPr/>
        <p:txBody>
          <a:bodyPr>
            <a:normAutofit lnSpcReduction="10000"/>
          </a:bodyPr>
          <a:lstStyle/>
          <a:p>
            <a:r>
              <a:rPr lang="en-US" dirty="0"/>
              <a:t>So, if </a:t>
            </a:r>
            <a:r>
              <a:rPr lang="en-US" dirty="0" err="1"/>
              <a:t>deprescription</a:t>
            </a:r>
            <a:r>
              <a:rPr lang="en-US" dirty="0"/>
              <a:t>, doesn’t deter railcar investment, what does?</a:t>
            </a:r>
          </a:p>
          <a:p>
            <a:endParaRPr lang="en-US" dirty="0"/>
          </a:p>
          <a:p>
            <a:endParaRPr lang="en-US" dirty="0"/>
          </a:p>
          <a:p>
            <a:r>
              <a:rPr lang="en-US" dirty="0"/>
              <a:t>Pretty clearly:  nothing.  </a:t>
            </a:r>
          </a:p>
          <a:p>
            <a:endParaRPr lang="en-US" dirty="0"/>
          </a:p>
          <a:p>
            <a:endParaRPr lang="en-US" dirty="0"/>
          </a:p>
          <a:p>
            <a:r>
              <a:rPr lang="en-US" dirty="0"/>
              <a:t>And if there is no deterrent to investment, we have to ask:</a:t>
            </a:r>
          </a:p>
          <a:p>
            <a:pPr lvl="1"/>
            <a:r>
              <a:rPr lang="en-US" dirty="0"/>
              <a:t>Why all the noise about boxcars, and</a:t>
            </a:r>
          </a:p>
          <a:p>
            <a:pPr lvl="1"/>
            <a:r>
              <a:rPr lang="en-US" dirty="0"/>
              <a:t>Why only boxcars</a:t>
            </a:r>
          </a:p>
          <a:p>
            <a:endParaRPr lang="en-US" dirty="0"/>
          </a:p>
          <a:p>
            <a:pPr marL="0" indent="0">
              <a:buNone/>
            </a:pPr>
            <a:endParaRPr lang="en-US" dirty="0"/>
          </a:p>
        </p:txBody>
      </p:sp>
      <p:graphicFrame>
        <p:nvGraphicFramePr>
          <p:cNvPr id="5" name="Content Placeholder 7"/>
          <p:cNvGraphicFramePr>
            <a:graphicFrameLocks/>
          </p:cNvGraphicFramePr>
          <p:nvPr>
            <p:extLst>
              <p:ext uri="{D42A27DB-BD31-4B8C-83A1-F6EECF244321}">
                <p14:modId xmlns:p14="http://schemas.microsoft.com/office/powerpoint/2010/main" val="2779491220"/>
              </p:ext>
            </p:extLst>
          </p:nvPr>
        </p:nvGraphicFramePr>
        <p:xfrm>
          <a:off x="6343649" y="2495550"/>
          <a:ext cx="4229101" cy="21717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18988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Commissioner Andre’s dissenting prescience</a:t>
            </a:r>
          </a:p>
        </p:txBody>
      </p:sp>
      <p:sp>
        <p:nvSpPr>
          <p:cNvPr id="3" name="Content Placeholder 2"/>
          <p:cNvSpPr>
            <a:spLocks noGrp="1"/>
          </p:cNvSpPr>
          <p:nvPr>
            <p:ph idx="1"/>
          </p:nvPr>
        </p:nvSpPr>
        <p:spPr/>
        <p:txBody>
          <a:bodyPr/>
          <a:lstStyle/>
          <a:p>
            <a:r>
              <a:rPr lang="en-US" dirty="0"/>
              <a:t>“What is actually happening here is that a small number of car leasing companies have recently found themselves with more boxcars than the railroad industry needs.  The boxcars were financed by astute investors who were able to benefit handsomely from tax breaks, the high car rental rates in the 1970’s and the boxcar shortage prior to the Staggers Act.  By leasing their cars to small railroads, the owners of the boxcars are able to utilize the mandatory car interchange of the Interstate Commerce Act to force the larger carriers to accept these unneeded cars in interchange and to pay prescribed car hire rates.* </a:t>
            </a:r>
          </a:p>
        </p:txBody>
      </p:sp>
      <p:sp>
        <p:nvSpPr>
          <p:cNvPr id="4" name="TextBox 3"/>
          <p:cNvSpPr txBox="1"/>
          <p:nvPr/>
        </p:nvSpPr>
        <p:spPr>
          <a:xfrm>
            <a:off x="462455" y="6463859"/>
            <a:ext cx="6969472" cy="369332"/>
          </a:xfrm>
          <a:prstGeom prst="rect">
            <a:avLst/>
          </a:prstGeom>
          <a:noFill/>
        </p:spPr>
        <p:txBody>
          <a:bodyPr wrap="none" rtlCol="0">
            <a:spAutoFit/>
          </a:bodyPr>
          <a:lstStyle/>
          <a:p>
            <a:r>
              <a:rPr lang="en-US" dirty="0">
                <a:solidFill>
                  <a:schemeClr val="bg1">
                    <a:lumMod val="65000"/>
                  </a:schemeClr>
                </a:solidFill>
              </a:rPr>
              <a:t>*Boxcar Car Hire and Car Service, 3 I.C.C. 2d 1, (Page 36) </a:t>
            </a:r>
            <a:r>
              <a:rPr lang="en-US" dirty="0">
                <a:solidFill>
                  <a:srgbClr val="FF0000"/>
                </a:solidFill>
              </a:rPr>
              <a:t>(Aug. 27, 1986)</a:t>
            </a:r>
            <a:r>
              <a:rPr lang="en-US" dirty="0">
                <a:solidFill>
                  <a:schemeClr val="bg1">
                    <a:lumMod val="65000"/>
                  </a:schemeClr>
                </a:solidFill>
              </a:rPr>
              <a:t>.</a:t>
            </a:r>
          </a:p>
        </p:txBody>
      </p:sp>
    </p:spTree>
    <p:extLst>
      <p:ext uri="{BB962C8B-B14F-4D97-AF65-F5344CB8AC3E}">
        <p14:creationId xmlns:p14="http://schemas.microsoft.com/office/powerpoint/2010/main" val="41427460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Commissioner Andre continues</a:t>
            </a:r>
          </a:p>
        </p:txBody>
      </p:sp>
      <p:sp>
        <p:nvSpPr>
          <p:cNvPr id="3" name="Content Placeholder 2"/>
          <p:cNvSpPr>
            <a:spLocks noGrp="1"/>
          </p:cNvSpPr>
          <p:nvPr>
            <p:ph idx="1"/>
          </p:nvPr>
        </p:nvSpPr>
        <p:spPr/>
        <p:txBody>
          <a:bodyPr/>
          <a:lstStyle/>
          <a:p>
            <a:r>
              <a:rPr lang="en-US" dirty="0"/>
              <a:t>“The use of these boxcars has become inefficient and costly for the larger connecting carriers which provide most of the overall (end-to-end) transportation service.  However, the car owners have persuaded ASLR that this inefficiency is irrelevant and that the way to prosperity is a regulatory floor on car hire rates and regulation which will force the larger carriers to pay the floor rates.  </a:t>
            </a:r>
            <a:r>
              <a:rPr lang="en-US" dirty="0">
                <a:solidFill>
                  <a:srgbClr val="FF0000"/>
                </a:solidFill>
              </a:rPr>
              <a:t>I firmly believe that this attempt at a regulatory solution will end up harming its proponents by adding to market forces which are driving boxcar traffic to trucks and exempt rail service.</a:t>
            </a:r>
            <a:r>
              <a:rPr lang="en-US" dirty="0"/>
              <a:t>”*</a:t>
            </a:r>
          </a:p>
        </p:txBody>
      </p:sp>
      <p:sp>
        <p:nvSpPr>
          <p:cNvPr id="4" name="TextBox 3"/>
          <p:cNvSpPr txBox="1"/>
          <p:nvPr/>
        </p:nvSpPr>
        <p:spPr>
          <a:xfrm>
            <a:off x="462455" y="6463859"/>
            <a:ext cx="6969472" cy="369332"/>
          </a:xfrm>
          <a:prstGeom prst="rect">
            <a:avLst/>
          </a:prstGeom>
          <a:noFill/>
        </p:spPr>
        <p:txBody>
          <a:bodyPr wrap="none" rtlCol="0">
            <a:spAutoFit/>
          </a:bodyPr>
          <a:lstStyle/>
          <a:p>
            <a:r>
              <a:rPr lang="en-US" dirty="0">
                <a:solidFill>
                  <a:schemeClr val="bg1">
                    <a:lumMod val="65000"/>
                  </a:schemeClr>
                </a:solidFill>
              </a:rPr>
              <a:t>*Boxcar Car Hire and Car Service, 3 I.C.C. 2d 1, (Page 36) </a:t>
            </a:r>
            <a:r>
              <a:rPr lang="en-US" dirty="0">
                <a:solidFill>
                  <a:srgbClr val="FF0000"/>
                </a:solidFill>
              </a:rPr>
              <a:t>(Aug. 27, 1986)</a:t>
            </a:r>
            <a:r>
              <a:rPr lang="en-US" dirty="0">
                <a:solidFill>
                  <a:schemeClr val="bg1">
                    <a:lumMod val="65000"/>
                  </a:schemeClr>
                </a:solidFill>
              </a:rPr>
              <a:t>.</a:t>
            </a:r>
          </a:p>
        </p:txBody>
      </p:sp>
    </p:spTree>
    <p:extLst>
      <p:ext uri="{BB962C8B-B14F-4D97-AF65-F5344CB8AC3E}">
        <p14:creationId xmlns:p14="http://schemas.microsoft.com/office/powerpoint/2010/main" val="435633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North American Boxcar Fleet – No Replacement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7941769"/>
              </p:ext>
            </p:extLst>
          </p:nvPr>
        </p:nvGraphicFramePr>
        <p:xfrm>
          <a:off x="609600" y="1690688"/>
          <a:ext cx="10972800" cy="464437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62455" y="6474369"/>
            <a:ext cx="4985980" cy="369332"/>
          </a:xfrm>
          <a:prstGeom prst="rect">
            <a:avLst/>
          </a:prstGeom>
          <a:noFill/>
        </p:spPr>
        <p:txBody>
          <a:bodyPr wrap="none" rtlCol="0">
            <a:spAutoFit/>
          </a:bodyPr>
          <a:lstStyle/>
          <a:p>
            <a:r>
              <a:rPr lang="en-US" dirty="0">
                <a:solidFill>
                  <a:schemeClr val="bg1">
                    <a:lumMod val="65000"/>
                  </a:schemeClr>
                </a:solidFill>
              </a:rPr>
              <a:t>Source:  TTX / </a:t>
            </a:r>
            <a:r>
              <a:rPr lang="en-US" dirty="0" err="1">
                <a:solidFill>
                  <a:schemeClr val="bg1">
                    <a:lumMod val="65000"/>
                  </a:schemeClr>
                </a:solidFill>
              </a:rPr>
              <a:t>Umler</a:t>
            </a:r>
            <a:r>
              <a:rPr lang="en-US" dirty="0">
                <a:solidFill>
                  <a:schemeClr val="bg1">
                    <a:lumMod val="65000"/>
                  </a:schemeClr>
                </a:solidFill>
              </a:rPr>
              <a:t>.  Excludes refrigerated boxcars</a:t>
            </a:r>
          </a:p>
        </p:txBody>
      </p:sp>
    </p:spTree>
    <p:extLst>
      <p:ext uri="{BB962C8B-B14F-4D97-AF65-F5344CB8AC3E}">
        <p14:creationId xmlns:p14="http://schemas.microsoft.com/office/powerpoint/2010/main" val="18311714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252" y="336331"/>
            <a:ext cx="10188547" cy="1354357"/>
          </a:xfrm>
        </p:spPr>
        <p:txBody>
          <a:bodyPr>
            <a:normAutofit/>
          </a:bodyPr>
          <a:lstStyle/>
          <a:p>
            <a:r>
              <a:rPr lang="en-US" dirty="0"/>
              <a:t>So, If you think paying for an asset you can’t control is a</a:t>
            </a:r>
            <a:br>
              <a:rPr lang="en-US" dirty="0"/>
            </a:br>
            <a:r>
              <a:rPr lang="en-US" dirty="0"/>
              <a:t>good idea, let’s talk…I’ll be here all day</a:t>
            </a:r>
          </a:p>
        </p:txBody>
      </p:sp>
      <p:pic>
        <p:nvPicPr>
          <p:cNvPr id="1026" name="Picture 2" descr="Image result for lamborghini huraca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93685" y="1496430"/>
            <a:ext cx="9531680" cy="5361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7748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252" y="388883"/>
            <a:ext cx="10188547" cy="1301805"/>
          </a:xfrm>
        </p:spPr>
        <p:txBody>
          <a:bodyPr>
            <a:normAutofit/>
          </a:bodyPr>
          <a:lstStyle/>
          <a:p>
            <a:r>
              <a:rPr lang="en-US" dirty="0"/>
              <a:t>However, if you’re interested in more efficient, competitive transportation, Let’s talk…I’ll be here all day!</a:t>
            </a:r>
          </a:p>
        </p:txBody>
      </p:sp>
      <p:sp>
        <p:nvSpPr>
          <p:cNvPr id="3" name="Content Placeholder 2"/>
          <p:cNvSpPr>
            <a:spLocks noGrp="1"/>
          </p:cNvSpPr>
          <p:nvPr>
            <p:ph idx="1"/>
          </p:nvPr>
        </p:nvSpPr>
        <p:spPr/>
        <p:txBody>
          <a:bodyPr/>
          <a:lstStyle/>
          <a:p>
            <a:r>
              <a:rPr lang="en-US" dirty="0"/>
              <a:t>NS is interested in helping shippers and </a:t>
            </a:r>
            <a:r>
              <a:rPr lang="en-US" dirty="0" err="1"/>
              <a:t>shortlines</a:t>
            </a:r>
            <a:r>
              <a:rPr lang="en-US" dirty="0"/>
              <a:t> switch to pooled cars and efficient, competitive shipping </a:t>
            </a:r>
          </a:p>
          <a:p>
            <a:endParaRPr lang="en-US" dirty="0"/>
          </a:p>
          <a:p>
            <a:r>
              <a:rPr lang="en-US" dirty="0">
                <a:solidFill>
                  <a:srgbClr val="FF0000"/>
                </a:solidFill>
              </a:rPr>
              <a:t>So far the transition to the 60’ boxcar is going well.  For every two standard boxcars requested by our customers they are requesting three 60’, 100T, Plate F boxcars.</a:t>
            </a:r>
          </a:p>
        </p:txBody>
      </p:sp>
    </p:spTree>
    <p:extLst>
      <p:ext uri="{BB962C8B-B14F-4D97-AF65-F5344CB8AC3E}">
        <p14:creationId xmlns:p14="http://schemas.microsoft.com/office/powerpoint/2010/main" val="15853349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288040"/>
            <a:ext cx="12192000" cy="8096250"/>
          </a:xfrm>
          <a:prstGeom prst="rect">
            <a:avLst/>
          </a:prstGeom>
        </p:spPr>
      </p:pic>
    </p:spTree>
    <p:extLst>
      <p:ext uri="{BB962C8B-B14F-4D97-AF65-F5344CB8AC3E}">
        <p14:creationId xmlns:p14="http://schemas.microsoft.com/office/powerpoint/2010/main" val="4006756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Why can’t railroads keep enough cars in service</a:t>
            </a:r>
          </a:p>
        </p:txBody>
      </p:sp>
      <p:pic>
        <p:nvPicPr>
          <p:cNvPr id="5" name="Picture 2" descr="N:\transportation\Tn_Assets_Mgmt\Equipment Planning\Unofficial\ADM 110 - PRESENTATIONS\Rail Equip Finance Conf\WSJ Boxcars.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42851" y="2822769"/>
            <a:ext cx="5384800" cy="358846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p:cNvSpPr txBox="1">
            <a:spLocks/>
          </p:cNvSpPr>
          <p:nvPr/>
        </p:nvSpPr>
        <p:spPr>
          <a:xfrm>
            <a:off x="6197600" y="1975758"/>
            <a:ext cx="5384800" cy="44354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00000"/>
              </a:buClr>
              <a:buFont typeface="Wingdings" pitchFamily="2" charset="2"/>
              <a:buChar char="§"/>
              <a:defRPr sz="3733"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67" kern="1200">
                <a:solidFill>
                  <a:schemeClr val="tx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9pPr>
          </a:lstStyle>
          <a:p>
            <a:pPr marL="0" indent="0">
              <a:lnSpc>
                <a:spcPct val="110000"/>
              </a:lnSpc>
              <a:spcBef>
                <a:spcPts val="0"/>
              </a:spcBef>
              <a:buFont typeface="Wingdings" pitchFamily="2" charset="2"/>
              <a:buNone/>
            </a:pPr>
            <a:r>
              <a:rPr lang="en-US" sz="3200" dirty="0"/>
              <a:t>“The boxcar supply is less than demand.”</a:t>
            </a:r>
          </a:p>
          <a:p>
            <a:pPr marL="0" indent="0" algn="r">
              <a:lnSpc>
                <a:spcPct val="50000"/>
              </a:lnSpc>
              <a:spcBef>
                <a:spcPts val="0"/>
              </a:spcBef>
              <a:buFont typeface="Wingdings" pitchFamily="2" charset="2"/>
              <a:buNone/>
            </a:pPr>
            <a:r>
              <a:rPr lang="en-US" sz="2000" dirty="0"/>
              <a:t>	Glen </a:t>
            </a:r>
            <a:r>
              <a:rPr lang="en-US" sz="2000" dirty="0" err="1"/>
              <a:t>Courtwright</a:t>
            </a:r>
            <a:r>
              <a:rPr lang="en-US" sz="2000" dirty="0"/>
              <a:t>, Georgia Pacific</a:t>
            </a:r>
          </a:p>
          <a:p>
            <a:pPr marL="0" indent="0">
              <a:spcBef>
                <a:spcPts val="0"/>
              </a:spcBef>
              <a:buFont typeface="Wingdings" pitchFamily="2" charset="2"/>
              <a:buNone/>
            </a:pPr>
            <a:endParaRPr lang="en-US" sz="3200" dirty="0"/>
          </a:p>
          <a:p>
            <a:pPr marL="0" indent="0">
              <a:spcBef>
                <a:spcPts val="0"/>
              </a:spcBef>
              <a:buFont typeface="Wingdings" pitchFamily="2" charset="2"/>
              <a:buNone/>
            </a:pPr>
            <a:r>
              <a:rPr lang="en-US" sz="3200" dirty="0"/>
              <a:t>“There is a looming crisis.”</a:t>
            </a:r>
          </a:p>
          <a:p>
            <a:pPr marL="0" indent="0" algn="r">
              <a:lnSpc>
                <a:spcPct val="50000"/>
              </a:lnSpc>
              <a:spcBef>
                <a:spcPts val="600"/>
              </a:spcBef>
              <a:buFont typeface="Wingdings" pitchFamily="2" charset="2"/>
              <a:buNone/>
            </a:pPr>
            <a:r>
              <a:rPr lang="en-US" sz="2000" dirty="0"/>
              <a:t>David </a:t>
            </a:r>
            <a:r>
              <a:rPr lang="en-US" sz="2000" dirty="0" err="1"/>
              <a:t>Friedson</a:t>
            </a:r>
            <a:r>
              <a:rPr lang="en-US" sz="2000" dirty="0"/>
              <a:t>, Evergreen Packaging</a:t>
            </a:r>
          </a:p>
          <a:p>
            <a:pPr marL="0" indent="0">
              <a:spcBef>
                <a:spcPts val="0"/>
              </a:spcBef>
              <a:buFont typeface="Wingdings" pitchFamily="2" charset="2"/>
              <a:buNone/>
            </a:pPr>
            <a:endParaRPr lang="en-US" sz="3200" dirty="0"/>
          </a:p>
          <a:p>
            <a:pPr marL="0" indent="0">
              <a:spcBef>
                <a:spcPts val="0"/>
              </a:spcBef>
              <a:buFont typeface="Wingdings" pitchFamily="2" charset="2"/>
              <a:buNone/>
            </a:pPr>
            <a:r>
              <a:rPr lang="en-US" sz="3200" dirty="0"/>
              <a:t>“There’s just no consensus on what’s required to create an economically viable boxcar fleet.”</a:t>
            </a:r>
          </a:p>
          <a:p>
            <a:pPr marL="0" indent="0" algn="r">
              <a:lnSpc>
                <a:spcPct val="50000"/>
              </a:lnSpc>
              <a:spcBef>
                <a:spcPts val="0"/>
              </a:spcBef>
              <a:buFont typeface="Wingdings" pitchFamily="2" charset="2"/>
              <a:buNone/>
            </a:pPr>
            <a:r>
              <a:rPr lang="en-US" sz="2000" dirty="0"/>
              <a:t>Richard </a:t>
            </a:r>
            <a:r>
              <a:rPr lang="en-US" sz="2000" dirty="0" err="1"/>
              <a:t>Kloster</a:t>
            </a:r>
            <a:r>
              <a:rPr lang="en-US" sz="2000" dirty="0"/>
              <a:t>, </a:t>
            </a:r>
            <a:r>
              <a:rPr lang="en-US" sz="2000" dirty="0" err="1"/>
              <a:t>AllTranstek</a:t>
            </a:r>
            <a:endParaRPr lang="en-US" sz="2000" dirty="0"/>
          </a:p>
        </p:txBody>
      </p:sp>
      <p:sp>
        <p:nvSpPr>
          <p:cNvPr id="7" name="Content Placeholder 3"/>
          <p:cNvSpPr txBox="1">
            <a:spLocks/>
          </p:cNvSpPr>
          <p:nvPr/>
        </p:nvSpPr>
        <p:spPr>
          <a:xfrm>
            <a:off x="874725" y="1975757"/>
            <a:ext cx="5384800" cy="8470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Wingdings" pitchFamily="2" charset="2"/>
              <a:buChar char="§"/>
              <a:defRPr sz="3733"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67" kern="1200">
                <a:solidFill>
                  <a:schemeClr val="tx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9pPr>
          </a:lstStyle>
          <a:p>
            <a:r>
              <a:rPr lang="en-US" dirty="0"/>
              <a:t>WSJ – June 21, 2015</a:t>
            </a:r>
          </a:p>
        </p:txBody>
      </p:sp>
    </p:spTree>
    <p:extLst>
      <p:ext uri="{BB962C8B-B14F-4D97-AF65-F5344CB8AC3E}">
        <p14:creationId xmlns:p14="http://schemas.microsoft.com/office/powerpoint/2010/main" val="837406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4584903"/>
              </p:ext>
            </p:extLst>
          </p:nvPr>
        </p:nvGraphicFramePr>
        <p:xfrm>
          <a:off x="609600" y="1690688"/>
          <a:ext cx="10972800" cy="464437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dirty="0"/>
              <a:t>N.A. Boxcar Fleet</a:t>
            </a:r>
          </a:p>
        </p:txBody>
      </p:sp>
      <p:sp>
        <p:nvSpPr>
          <p:cNvPr id="5" name="TextBox 4"/>
          <p:cNvSpPr txBox="1"/>
          <p:nvPr/>
        </p:nvSpPr>
        <p:spPr>
          <a:xfrm>
            <a:off x="462455" y="6474369"/>
            <a:ext cx="4985980" cy="369332"/>
          </a:xfrm>
          <a:prstGeom prst="rect">
            <a:avLst/>
          </a:prstGeom>
          <a:noFill/>
        </p:spPr>
        <p:txBody>
          <a:bodyPr wrap="none" rtlCol="0">
            <a:spAutoFit/>
          </a:bodyPr>
          <a:lstStyle/>
          <a:p>
            <a:r>
              <a:rPr lang="en-US" dirty="0">
                <a:solidFill>
                  <a:schemeClr val="bg1">
                    <a:lumMod val="65000"/>
                  </a:schemeClr>
                </a:solidFill>
              </a:rPr>
              <a:t>Source:  TTX / </a:t>
            </a:r>
            <a:r>
              <a:rPr lang="en-US" dirty="0" err="1">
                <a:solidFill>
                  <a:schemeClr val="bg1">
                    <a:lumMod val="65000"/>
                  </a:schemeClr>
                </a:solidFill>
              </a:rPr>
              <a:t>Umler</a:t>
            </a:r>
            <a:r>
              <a:rPr lang="en-US" dirty="0">
                <a:solidFill>
                  <a:schemeClr val="bg1">
                    <a:lumMod val="65000"/>
                  </a:schemeClr>
                </a:solidFill>
              </a:rPr>
              <a:t>.  Excludes refrigerated boxcars</a:t>
            </a:r>
          </a:p>
        </p:txBody>
      </p:sp>
      <p:sp>
        <p:nvSpPr>
          <p:cNvPr id="3" name="TextBox 2"/>
          <p:cNvSpPr txBox="1"/>
          <p:nvPr/>
        </p:nvSpPr>
        <p:spPr>
          <a:xfrm>
            <a:off x="5071730" y="3504958"/>
            <a:ext cx="3062698" cy="523220"/>
          </a:xfrm>
          <a:prstGeom prst="rect">
            <a:avLst/>
          </a:prstGeom>
          <a:noFill/>
        </p:spPr>
        <p:txBody>
          <a:bodyPr wrap="none" rtlCol="0">
            <a:spAutoFit/>
          </a:bodyPr>
          <a:lstStyle/>
          <a:p>
            <a:r>
              <a:rPr lang="en-US" sz="2800" b="1" dirty="0">
                <a:solidFill>
                  <a:srgbClr val="0070C0"/>
                </a:solidFill>
              </a:rPr>
              <a:t>“Standard” Boxcars</a:t>
            </a:r>
          </a:p>
        </p:txBody>
      </p:sp>
      <p:sp>
        <p:nvSpPr>
          <p:cNvPr id="6" name="TextBox 5"/>
          <p:cNvSpPr txBox="1"/>
          <p:nvPr/>
        </p:nvSpPr>
        <p:spPr>
          <a:xfrm>
            <a:off x="5071730" y="4748638"/>
            <a:ext cx="2405659" cy="523220"/>
          </a:xfrm>
          <a:prstGeom prst="rect">
            <a:avLst/>
          </a:prstGeom>
          <a:noFill/>
        </p:spPr>
        <p:txBody>
          <a:bodyPr wrap="none" rtlCol="0">
            <a:spAutoFit/>
          </a:bodyPr>
          <a:lstStyle/>
          <a:p>
            <a:r>
              <a:rPr lang="en-US" sz="2800" b="1" dirty="0"/>
              <a:t>Plate F Boxcars</a:t>
            </a:r>
          </a:p>
        </p:txBody>
      </p:sp>
      <p:sp>
        <p:nvSpPr>
          <p:cNvPr id="7" name="TextBox 6"/>
          <p:cNvSpPr txBox="1"/>
          <p:nvPr/>
        </p:nvSpPr>
        <p:spPr>
          <a:xfrm>
            <a:off x="5071730" y="2508345"/>
            <a:ext cx="5236883" cy="523220"/>
          </a:xfrm>
          <a:prstGeom prst="rect">
            <a:avLst/>
          </a:prstGeom>
          <a:noFill/>
          <a:ln>
            <a:noFill/>
          </a:ln>
        </p:spPr>
        <p:txBody>
          <a:bodyPr wrap="none" rtlCol="0">
            <a:spAutoFit/>
          </a:bodyPr>
          <a:lstStyle/>
          <a:p>
            <a:r>
              <a:rPr lang="en-US" sz="2800" b="1" dirty="0">
                <a:ln>
                  <a:solidFill>
                    <a:schemeClr val="tx1"/>
                  </a:solidFill>
                </a:ln>
                <a:solidFill>
                  <a:schemeClr val="bg1"/>
                </a:solidFill>
              </a:rPr>
              <a:t>NET Pre-50 year Boxcar Reduction</a:t>
            </a:r>
          </a:p>
        </p:txBody>
      </p:sp>
    </p:spTree>
    <p:extLst>
      <p:ext uri="{BB962C8B-B14F-4D97-AF65-F5344CB8AC3E}">
        <p14:creationId xmlns:p14="http://schemas.microsoft.com/office/powerpoint/2010/main" val="1206870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N.a</a:t>
            </a:r>
            <a:r>
              <a:rPr lang="en-US" dirty="0"/>
              <a:t>. Boxcar Fleet – projected with no replacement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89526329"/>
              </p:ext>
            </p:extLst>
          </p:nvPr>
        </p:nvGraphicFramePr>
        <p:xfrm>
          <a:off x="609600" y="1690688"/>
          <a:ext cx="10972800" cy="464437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62455" y="6474369"/>
            <a:ext cx="4985980" cy="369332"/>
          </a:xfrm>
          <a:prstGeom prst="rect">
            <a:avLst/>
          </a:prstGeom>
          <a:noFill/>
        </p:spPr>
        <p:txBody>
          <a:bodyPr wrap="none" rtlCol="0">
            <a:spAutoFit/>
          </a:bodyPr>
          <a:lstStyle/>
          <a:p>
            <a:r>
              <a:rPr lang="en-US" dirty="0">
                <a:solidFill>
                  <a:schemeClr val="bg1">
                    <a:lumMod val="65000"/>
                  </a:schemeClr>
                </a:solidFill>
              </a:rPr>
              <a:t>Source:  TTX / </a:t>
            </a:r>
            <a:r>
              <a:rPr lang="en-US" dirty="0" err="1">
                <a:solidFill>
                  <a:schemeClr val="bg1">
                    <a:lumMod val="65000"/>
                  </a:schemeClr>
                </a:solidFill>
              </a:rPr>
              <a:t>Umler</a:t>
            </a:r>
            <a:r>
              <a:rPr lang="en-US" dirty="0">
                <a:solidFill>
                  <a:schemeClr val="bg1">
                    <a:lumMod val="65000"/>
                  </a:schemeClr>
                </a:solidFill>
              </a:rPr>
              <a:t>.  Excludes refrigerated boxcars</a:t>
            </a:r>
          </a:p>
        </p:txBody>
      </p:sp>
    </p:spTree>
    <p:extLst>
      <p:ext uri="{BB962C8B-B14F-4D97-AF65-F5344CB8AC3E}">
        <p14:creationId xmlns:p14="http://schemas.microsoft.com/office/powerpoint/2010/main" val="1026321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N.a</a:t>
            </a:r>
            <a:r>
              <a:rPr lang="en-US" dirty="0"/>
              <a:t>. Boxcar Fleet – </a:t>
            </a:r>
            <a:r>
              <a:rPr lang="en-US" dirty="0">
                <a:solidFill>
                  <a:srgbClr val="FFC000"/>
                </a:solidFill>
              </a:rPr>
              <a:t>Average 2016 -2018 Builds Projected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0032281"/>
              </p:ext>
            </p:extLst>
          </p:nvPr>
        </p:nvGraphicFramePr>
        <p:xfrm>
          <a:off x="609600" y="1690688"/>
          <a:ext cx="10972800" cy="464437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62455" y="6474369"/>
            <a:ext cx="4985980" cy="369332"/>
          </a:xfrm>
          <a:prstGeom prst="rect">
            <a:avLst/>
          </a:prstGeom>
          <a:noFill/>
        </p:spPr>
        <p:txBody>
          <a:bodyPr wrap="none" rtlCol="0">
            <a:spAutoFit/>
          </a:bodyPr>
          <a:lstStyle/>
          <a:p>
            <a:r>
              <a:rPr lang="en-US" dirty="0">
                <a:solidFill>
                  <a:schemeClr val="bg1">
                    <a:lumMod val="65000"/>
                  </a:schemeClr>
                </a:solidFill>
              </a:rPr>
              <a:t>Source:  TTX / </a:t>
            </a:r>
            <a:r>
              <a:rPr lang="en-US" dirty="0" err="1">
                <a:solidFill>
                  <a:schemeClr val="bg1">
                    <a:lumMod val="65000"/>
                  </a:schemeClr>
                </a:solidFill>
              </a:rPr>
              <a:t>Umler</a:t>
            </a:r>
            <a:r>
              <a:rPr lang="en-US" dirty="0">
                <a:solidFill>
                  <a:schemeClr val="bg1">
                    <a:lumMod val="65000"/>
                  </a:schemeClr>
                </a:solidFill>
              </a:rPr>
              <a:t>.  Excludes refrigerated boxcars</a:t>
            </a:r>
          </a:p>
        </p:txBody>
      </p:sp>
    </p:spTree>
    <p:extLst>
      <p:ext uri="{BB962C8B-B14F-4D97-AF65-F5344CB8AC3E}">
        <p14:creationId xmlns:p14="http://schemas.microsoft.com/office/powerpoint/2010/main" val="3392587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capacity discussion – unnecessary cars exist</a:t>
            </a:r>
          </a:p>
        </p:txBody>
      </p:sp>
      <p:sp>
        <p:nvSpPr>
          <p:cNvPr id="3" name="Content Placeholder 2"/>
          <p:cNvSpPr>
            <a:spLocks noGrp="1"/>
          </p:cNvSpPr>
          <p:nvPr>
            <p:ph idx="1"/>
          </p:nvPr>
        </p:nvSpPr>
        <p:spPr/>
        <p:txBody>
          <a:bodyPr/>
          <a:lstStyle/>
          <a:p>
            <a:r>
              <a:rPr lang="en-US" dirty="0"/>
              <a:t>In late 2018 when AAR-designated, “in storage” boxcars got to their lowest point, it was still over 12,000 cars. </a:t>
            </a:r>
          </a:p>
        </p:txBody>
      </p:sp>
    </p:spTree>
    <p:extLst>
      <p:ext uri="{BB962C8B-B14F-4D97-AF65-F5344CB8AC3E}">
        <p14:creationId xmlns:p14="http://schemas.microsoft.com/office/powerpoint/2010/main" val="2317710458"/>
      </p:ext>
    </p:extLst>
  </p:cSld>
  <p:clrMapOvr>
    <a:masterClrMapping/>
  </p:clrMapOvr>
</p:sld>
</file>

<file path=ppt/theme/theme1.xml><?xml version="1.0" encoding="utf-8"?>
<a:theme xmlns:a="http://schemas.openxmlformats.org/drawingml/2006/main" name="Depth">
  <a:themeElements>
    <a:clrScheme name="Custom 9">
      <a:dk1>
        <a:srgbClr val="0C0C0C"/>
      </a:dk1>
      <a:lt1>
        <a:sysClr val="window" lastClr="FFFFFF"/>
      </a:lt1>
      <a:dk2>
        <a:srgbClr val="3F3F3F"/>
      </a:dk2>
      <a:lt2>
        <a:srgbClr val="D2F2F0"/>
      </a:lt2>
      <a:accent1>
        <a:srgbClr val="31ABA4"/>
      </a:accent1>
      <a:accent2>
        <a:srgbClr val="D3AF15"/>
      </a:accent2>
      <a:accent3>
        <a:srgbClr val="595959"/>
      </a:accent3>
      <a:accent4>
        <a:srgbClr val="62993D"/>
      </a:accent4>
      <a:accent5>
        <a:srgbClr val="C00000"/>
      </a:accent5>
      <a:accent6>
        <a:srgbClr val="A19C8D"/>
      </a:accent6>
      <a:hlink>
        <a:srgbClr val="307D98"/>
      </a:hlink>
      <a:folHlink>
        <a:srgbClr val="71B9D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12545</TotalTime>
  <Words>4202</Words>
  <Application>Microsoft Office PowerPoint</Application>
  <PresentationFormat>Widescreen</PresentationFormat>
  <Paragraphs>362</Paragraphs>
  <Slides>42</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Tw Cen MT Condensed</vt:lpstr>
      <vt:lpstr>Wingdings</vt:lpstr>
      <vt:lpstr>Calibri</vt:lpstr>
      <vt:lpstr>Algerian</vt:lpstr>
      <vt:lpstr>Arial</vt:lpstr>
      <vt:lpstr>Depth</vt:lpstr>
      <vt:lpstr>PowerPoint Presentation</vt:lpstr>
      <vt:lpstr>We love boxcars  -  LOTs</vt:lpstr>
      <vt:lpstr>Current Discussion around boxcars</vt:lpstr>
      <vt:lpstr>North American Boxcar Fleet – No Replacement</vt:lpstr>
      <vt:lpstr>Why can’t railroads keep enough cars in service</vt:lpstr>
      <vt:lpstr>N.A. Boxcar Fleet</vt:lpstr>
      <vt:lpstr>N.a. Boxcar Fleet – projected with no replacement</vt:lpstr>
      <vt:lpstr>N.a. Boxcar Fleet – Average 2016 -2018 Builds Projected</vt:lpstr>
      <vt:lpstr>The capacity discussion – unnecessary cars exist</vt:lpstr>
      <vt:lpstr>The capacity discussion – new cars carry more</vt:lpstr>
      <vt:lpstr>The capacity discussion – there are some challenges</vt:lpstr>
      <vt:lpstr>The capacity discussion – Pooling helps</vt:lpstr>
      <vt:lpstr>How does pooling help?     Total Fleet &amp; carloads </vt:lpstr>
      <vt:lpstr>The total boxcar fleet makes about 9.9 trips per year</vt:lpstr>
      <vt:lpstr>Cars pooled so anyone can use them are better utilized</vt:lpstr>
      <vt:lpstr>NABP cars make 11.1 trips per year</vt:lpstr>
      <vt:lpstr>Boxcar pooling’s benefit quantified</vt:lpstr>
      <vt:lpstr>Boxcar pooling’s benefit quantified</vt:lpstr>
      <vt:lpstr>Boxcar pooling’s benefit quantified</vt:lpstr>
      <vt:lpstr>What size fleet is needed?</vt:lpstr>
      <vt:lpstr>N.a. Boxcar Fleet – How many are needed? </vt:lpstr>
      <vt:lpstr>N.a. Boxcar Fleet – How many are needed? </vt:lpstr>
      <vt:lpstr>N.a. Boxcar Fleet – How many are needed? </vt:lpstr>
      <vt:lpstr>N.a. Boxcar Fleet – How many are needed? </vt:lpstr>
      <vt:lpstr>N.a. Boxcar Fleet – How many are needed? </vt:lpstr>
      <vt:lpstr>N.a. Boxcar Fleet – How many are needed? </vt:lpstr>
      <vt:lpstr>The PSR effect on Norfolk southern’s nabp fleet</vt:lpstr>
      <vt:lpstr>Sometimes “more cars” worsens the problem</vt:lpstr>
      <vt:lpstr>So if there are plenty of cars, what’s all the noise about?</vt:lpstr>
      <vt:lpstr>Car hire rates were once regulated</vt:lpstr>
      <vt:lpstr>It didn’t go well</vt:lpstr>
      <vt:lpstr>the industry collaborated to move to market rule</vt:lpstr>
      <vt:lpstr>car building has continued in the deprescription era</vt:lpstr>
      <vt:lpstr>Cars built have covered the spectrum – including boxcars</vt:lpstr>
      <vt:lpstr>Default rates cover newly built cars not yet negotiated</vt:lpstr>
      <vt:lpstr>What does that leave?</vt:lpstr>
      <vt:lpstr>What does that leave?</vt:lpstr>
      <vt:lpstr>Commissioner Andre’s dissenting prescience</vt:lpstr>
      <vt:lpstr>Commissioner Andre continues</vt:lpstr>
      <vt:lpstr>So, If you think paying for an asset you can’t control is a good idea, let’s talk…I’ll be here all day</vt:lpstr>
      <vt:lpstr>However, if you’re interested in more efficient, competitive transportation, Let’s talk…I’ll be here all day!</vt:lpstr>
      <vt:lpstr>PowerPoint Presentation</vt:lpstr>
    </vt:vector>
  </TitlesOfParts>
  <Company>Norfolk Southern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Byrn, Audra</dc:creator>
  <cp:lastModifiedBy>Terry Allen</cp:lastModifiedBy>
  <cp:revision>503</cp:revision>
  <cp:lastPrinted>2019-09-09T13:21:58Z</cp:lastPrinted>
  <dcterms:created xsi:type="dcterms:W3CDTF">2018-12-26T17:49:14Z</dcterms:created>
  <dcterms:modified xsi:type="dcterms:W3CDTF">2019-09-16T15:07:21Z</dcterms:modified>
</cp:coreProperties>
</file>