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4"/>
  </p:sldMasterIdLst>
  <p:notesMasterIdLst>
    <p:notesMasterId r:id="rId29"/>
  </p:notesMasterIdLst>
  <p:handoutMasterIdLst>
    <p:handoutMasterId r:id="rId30"/>
  </p:handoutMasterIdLst>
  <p:sldIdLst>
    <p:sldId id="293" r:id="rId5"/>
    <p:sldId id="302" r:id="rId6"/>
    <p:sldId id="307" r:id="rId7"/>
    <p:sldId id="335" r:id="rId8"/>
    <p:sldId id="308" r:id="rId9"/>
    <p:sldId id="309" r:id="rId10"/>
    <p:sldId id="310" r:id="rId11"/>
    <p:sldId id="311" r:id="rId12"/>
    <p:sldId id="316" r:id="rId13"/>
    <p:sldId id="342" r:id="rId14"/>
    <p:sldId id="312" r:id="rId15"/>
    <p:sldId id="315" r:id="rId16"/>
    <p:sldId id="336" r:id="rId17"/>
    <p:sldId id="314" r:id="rId18"/>
    <p:sldId id="321" r:id="rId19"/>
    <p:sldId id="337" r:id="rId20"/>
    <p:sldId id="338" r:id="rId21"/>
    <p:sldId id="340" r:id="rId22"/>
    <p:sldId id="341" r:id="rId23"/>
    <p:sldId id="318" r:id="rId24"/>
    <p:sldId id="322" r:id="rId25"/>
    <p:sldId id="323" r:id="rId26"/>
    <p:sldId id="324" r:id="rId27"/>
    <p:sldId id="306" r:id="rId28"/>
  </p:sldIdLst>
  <p:sldSz cx="9144000" cy="6858000" type="screen4x3"/>
  <p:notesSz cx="6877050" cy="916305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76">
          <p15:clr>
            <a:srgbClr val="A4A3A4"/>
          </p15:clr>
        </p15:guide>
        <p15:guide id="2" orient="horz" pos="720">
          <p15:clr>
            <a:srgbClr val="A4A3A4"/>
          </p15:clr>
        </p15:guide>
        <p15:guide id="3" orient="horz" pos="3408">
          <p15:clr>
            <a:srgbClr val="A4A3A4"/>
          </p15:clr>
        </p15:guide>
        <p15:guide id="4" orient="horz" pos="240">
          <p15:clr>
            <a:srgbClr val="A4A3A4"/>
          </p15:clr>
        </p15:guide>
        <p15:guide id="5" pos="205">
          <p15:clr>
            <a:srgbClr val="A4A3A4"/>
          </p15:clr>
        </p15:guide>
        <p15:guide id="6" pos="288">
          <p15:clr>
            <a:srgbClr val="A4A3A4"/>
          </p15:clr>
        </p15:guide>
        <p15:guide id="7" pos="547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yisoglu, Ahmet (CTR)" initials="VA(" lastIdx="1" clrIdx="0">
    <p:extLst>
      <p:ext uri="{19B8F6BF-5375-455C-9EA6-DF929625EA0E}">
        <p15:presenceInfo xmlns:p15="http://schemas.microsoft.com/office/powerpoint/2012/main" userId="Veyisoglu, Ahmet (CT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BF2"/>
    <a:srgbClr val="000000"/>
    <a:srgbClr val="0000CA"/>
    <a:srgbClr val="E2E2E6"/>
    <a:srgbClr val="A0C2FA"/>
    <a:srgbClr val="005288"/>
    <a:srgbClr val="1DA9FF"/>
    <a:srgbClr val="0030FE"/>
    <a:srgbClr val="2DAFFF"/>
    <a:srgbClr val="4FB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07" autoAdjust="0"/>
    <p:restoredTop sz="94714" autoAdjust="0"/>
  </p:normalViewPr>
  <p:slideViewPr>
    <p:cSldViewPr>
      <p:cViewPr varScale="1">
        <p:scale>
          <a:sx n="106" d="100"/>
          <a:sy n="106" d="100"/>
        </p:scale>
        <p:origin x="1494" y="114"/>
      </p:cViewPr>
      <p:guideLst>
        <p:guide orient="horz" pos="576"/>
        <p:guide orient="horz" pos="720"/>
        <p:guide orient="horz" pos="3408"/>
        <p:guide orient="horz" pos="240"/>
        <p:guide pos="205"/>
        <p:guide pos="288"/>
        <p:guide pos="5472"/>
      </p:guideLst>
    </p:cSldViewPr>
  </p:slideViewPr>
  <p:notesTextViewPr>
    <p:cViewPr>
      <p:scale>
        <a:sx n="100" d="100"/>
        <a:sy n="100" d="100"/>
      </p:scale>
      <p:origin x="0" y="0"/>
    </p:cViewPr>
  </p:notesTextViewPr>
  <p:notesViewPr>
    <p:cSldViewPr>
      <p:cViewPr varScale="1">
        <p:scale>
          <a:sx n="120" d="100"/>
          <a:sy n="120" d="100"/>
        </p:scale>
        <p:origin x="37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1-02T14:48:18.428" idx="1">
    <p:pos x="5477" y="3785"/>
    <p:text>To edit name and date click "View" in the top tool bar &gt; click "Slide Master" &gt; select FIRST slide in the left tumbnails section &gt; edit text box on the bottom of the slide with name and date &gt; select THIRD slide from the top in the left tumbnails section &gt; edit text box on the bottom of the slide with name and date &gt; click "Close Master View" under the "View" tab</p:text>
    <p:extLst mod="1">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1CDB8E-69CC-446A-9E01-797DE1CA9111}"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B3F7F58F-FCCD-47A8-B538-C83F781249E9}">
      <dgm:prSet phldrT="[Text]" custT="1"/>
      <dgm:spPr>
        <a:xfrm>
          <a:off x="508931" y="281178"/>
          <a:ext cx="8069602" cy="822962"/>
        </a:xfrm>
        <a:prstGeom prst="rect">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nchor="ctr"/>
        <a:lstStyle/>
        <a:p>
          <a:pPr>
            <a:buNone/>
          </a:pPr>
          <a:r>
            <a:rPr lang="en-US" sz="2400" b="1" dirty="0">
              <a:solidFill>
                <a:srgbClr val="FFFFFF"/>
              </a:solidFill>
              <a:latin typeface="Arial"/>
              <a:ea typeface="+mn-ea"/>
              <a:cs typeface="+mn-cs"/>
            </a:rPr>
            <a:t>Option 1*</a:t>
          </a:r>
        </a:p>
      </dgm:t>
    </dgm:pt>
    <dgm:pt modelId="{445DA198-C382-403F-BE73-CE5AA66327D6}" type="parTrans" cxnId="{64EC1E4C-24B1-4F17-9F8B-0983BAD34427}">
      <dgm:prSet/>
      <dgm:spPr/>
      <dgm:t>
        <a:bodyPr/>
        <a:lstStyle/>
        <a:p>
          <a:endParaRPr lang="en-US" sz="2400"/>
        </a:p>
      </dgm:t>
    </dgm:pt>
    <dgm:pt modelId="{3CF7E32B-CD6C-47FE-8DC3-93C62DCE59BF}" type="sibTrans" cxnId="{64EC1E4C-24B1-4F17-9F8B-0983BAD34427}">
      <dgm:prSet/>
      <dgm:spPr/>
      <dgm:t>
        <a:bodyPr/>
        <a:lstStyle/>
        <a:p>
          <a:endParaRPr lang="en-US" sz="2400"/>
        </a:p>
      </dgm:t>
    </dgm:pt>
    <dgm:pt modelId="{C4DB229E-F1D5-4030-BA9D-D2749DBE99A4}">
      <dgm:prSet phldrT="[Text]" custT="1"/>
      <dgm:spPr>
        <a:xfrm>
          <a:off x="906152" y="2360058"/>
          <a:ext cx="7672381" cy="822962"/>
        </a:xfrm>
        <a:prstGeom prst="rect">
          <a:avLst/>
        </a:prstGeom>
        <a:solidFill>
          <a:srgbClr val="003774"/>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nchor="ctr"/>
        <a:lstStyle/>
        <a:p>
          <a:pPr>
            <a:buNone/>
          </a:pPr>
          <a:r>
            <a:rPr lang="en-US" sz="2400" b="1" dirty="0">
              <a:solidFill>
                <a:srgbClr val="FFFFFF"/>
              </a:solidFill>
              <a:latin typeface="Arial"/>
              <a:ea typeface="+mn-ea"/>
              <a:cs typeface="+mn-cs"/>
            </a:rPr>
            <a:t>Option 3</a:t>
          </a:r>
        </a:p>
      </dgm:t>
    </dgm:pt>
    <dgm:pt modelId="{C33671C8-6FC6-4A75-8574-58E839A32744}" type="parTrans" cxnId="{4E3A1B9F-0076-4424-AD01-0FAE6902F106}">
      <dgm:prSet/>
      <dgm:spPr/>
      <dgm:t>
        <a:bodyPr/>
        <a:lstStyle/>
        <a:p>
          <a:endParaRPr lang="en-US" sz="2400"/>
        </a:p>
      </dgm:t>
    </dgm:pt>
    <dgm:pt modelId="{5A66343E-35DD-40DA-BCA8-5EADA1E76A1F}" type="sibTrans" cxnId="{4E3A1B9F-0076-4424-AD01-0FAE6902F106}">
      <dgm:prSet/>
      <dgm:spPr/>
      <dgm:t>
        <a:bodyPr/>
        <a:lstStyle/>
        <a:p>
          <a:endParaRPr lang="en-US" sz="2400"/>
        </a:p>
      </dgm:t>
    </dgm:pt>
    <dgm:pt modelId="{4DFA0FAE-42AF-49DC-93BF-0C649AEA1B91}">
      <dgm:prSet phldrT="[Text]" custT="1"/>
      <dgm:spPr>
        <a:xfrm>
          <a:off x="508931" y="3399498"/>
          <a:ext cx="8069602" cy="822962"/>
        </a:xfrm>
        <a:prstGeom prst="rect">
          <a:avLst/>
        </a:prstGeom>
        <a:solidFill>
          <a:srgbClr val="0062C8">
            <a:lumMod val="50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nchor="ctr"/>
        <a:lstStyle/>
        <a:p>
          <a:pPr>
            <a:buNone/>
          </a:pPr>
          <a:r>
            <a:rPr lang="en-US" sz="2400" b="1" dirty="0">
              <a:solidFill>
                <a:srgbClr val="FFFFFF"/>
              </a:solidFill>
              <a:latin typeface="Arial"/>
              <a:ea typeface="+mn-ea"/>
              <a:cs typeface="+mn-cs"/>
            </a:rPr>
            <a:t>Option 4</a:t>
          </a:r>
        </a:p>
      </dgm:t>
    </dgm:pt>
    <dgm:pt modelId="{146ACA80-2198-4B51-AB1B-BA7BBA87581E}" type="parTrans" cxnId="{06E2C800-8930-4592-B574-3B05DCEB32F9}">
      <dgm:prSet/>
      <dgm:spPr/>
      <dgm:t>
        <a:bodyPr/>
        <a:lstStyle/>
        <a:p>
          <a:endParaRPr lang="en-US" sz="2400"/>
        </a:p>
      </dgm:t>
    </dgm:pt>
    <dgm:pt modelId="{4D136E09-CF43-4B80-A92F-BCA3B29A1BE9}" type="sibTrans" cxnId="{06E2C800-8930-4592-B574-3B05DCEB32F9}">
      <dgm:prSet/>
      <dgm:spPr/>
      <dgm:t>
        <a:bodyPr/>
        <a:lstStyle/>
        <a:p>
          <a:endParaRPr lang="en-US" sz="2400"/>
        </a:p>
      </dgm:t>
    </dgm:pt>
    <dgm:pt modelId="{45E3F6F7-259A-4AFF-8CAB-460D8ADC18F9}">
      <dgm:prSet phldrT="[Text]" custT="1"/>
      <dgm:spPr>
        <a:xfrm>
          <a:off x="508931" y="281178"/>
          <a:ext cx="8069602" cy="822962"/>
        </a:xfrm>
        <a:prstGeom prst="rect">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nchor="ctr"/>
        <a:lstStyle/>
        <a:p>
          <a:pPr>
            <a:buChar char="•"/>
          </a:pPr>
          <a:r>
            <a:rPr lang="en-US" sz="1800" dirty="0">
              <a:solidFill>
                <a:srgbClr val="FFFFFF"/>
              </a:solidFill>
              <a:latin typeface="Arial"/>
              <a:ea typeface="+mn-ea"/>
              <a:cs typeface="+mn-cs"/>
            </a:rPr>
            <a:t>Direct Vetting</a:t>
          </a:r>
        </a:p>
      </dgm:t>
    </dgm:pt>
    <dgm:pt modelId="{6FB3CD72-3D03-4DD5-8817-6EB86B86B2A2}" type="parTrans" cxnId="{F7039FF0-B364-42D7-98E0-9E8CBD43BDE6}">
      <dgm:prSet/>
      <dgm:spPr/>
      <dgm:t>
        <a:bodyPr/>
        <a:lstStyle/>
        <a:p>
          <a:endParaRPr lang="en-US" sz="2400"/>
        </a:p>
      </dgm:t>
    </dgm:pt>
    <dgm:pt modelId="{C943E697-010B-4C9F-B50A-BE6B24C798EC}" type="sibTrans" cxnId="{F7039FF0-B364-42D7-98E0-9E8CBD43BDE6}">
      <dgm:prSet/>
      <dgm:spPr>
        <a:xfrm>
          <a:off x="-5091735" y="-816650"/>
          <a:ext cx="6063690" cy="6063690"/>
        </a:xfrm>
        <a:prstGeom prst="blockArc">
          <a:avLst>
            <a:gd name="adj1" fmla="val 18900000"/>
            <a:gd name="adj2" fmla="val 2700000"/>
            <a:gd name="adj3" fmla="val 356"/>
          </a:avLst>
        </a:prstGeom>
        <a:noFill/>
        <a:ln w="25400" cap="flat" cmpd="sng" algn="ctr">
          <a:solidFill>
            <a:srgbClr val="000063"/>
          </a:solidFill>
          <a:prstDash val="solid"/>
        </a:ln>
        <a:effectLst/>
        <a:scene3d>
          <a:camera prst="orthographicFront"/>
          <a:lightRig rig="flat" dir="t"/>
        </a:scene3d>
        <a:sp3d prstMaterial="matte"/>
      </dgm:spPr>
      <dgm:t>
        <a:bodyPr/>
        <a:lstStyle/>
        <a:p>
          <a:endParaRPr lang="en-US" sz="2400"/>
        </a:p>
      </dgm:t>
    </dgm:pt>
    <dgm:pt modelId="{F6998913-B8A3-497C-96B1-89C348CF344C}">
      <dgm:prSet phldrT="[Text]" custT="1"/>
      <dgm:spPr>
        <a:xfrm>
          <a:off x="906152" y="1320618"/>
          <a:ext cx="7672381" cy="822962"/>
        </a:xfrm>
        <a:prstGeom prst="rect">
          <a:avLst/>
        </a:prstGeom>
        <a:solidFill>
          <a:srgbClr val="0062C8">
            <a:lumMod val="75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nchor="ctr"/>
        <a:lstStyle/>
        <a:p>
          <a:pPr>
            <a:buNone/>
          </a:pPr>
          <a:r>
            <a:rPr lang="en-US" sz="2400" b="1" dirty="0">
              <a:solidFill>
                <a:srgbClr val="FFFFFF"/>
              </a:solidFill>
              <a:latin typeface="Arial"/>
              <a:ea typeface="+mn-ea"/>
              <a:cs typeface="+mn-cs"/>
            </a:rPr>
            <a:t>Option 2*</a:t>
          </a:r>
        </a:p>
      </dgm:t>
    </dgm:pt>
    <dgm:pt modelId="{3C125926-F072-4172-91E8-FC3EED9857BE}" type="parTrans" cxnId="{81BACA77-EE4B-41E6-ACA2-64556038CA26}">
      <dgm:prSet/>
      <dgm:spPr/>
      <dgm:t>
        <a:bodyPr/>
        <a:lstStyle/>
        <a:p>
          <a:endParaRPr lang="en-US" sz="2400"/>
        </a:p>
      </dgm:t>
    </dgm:pt>
    <dgm:pt modelId="{324E1199-027F-4411-9843-59B8858B865C}" type="sibTrans" cxnId="{81BACA77-EE4B-41E6-ACA2-64556038CA26}">
      <dgm:prSet/>
      <dgm:spPr/>
      <dgm:t>
        <a:bodyPr/>
        <a:lstStyle/>
        <a:p>
          <a:endParaRPr lang="en-US" sz="2400"/>
        </a:p>
      </dgm:t>
    </dgm:pt>
    <dgm:pt modelId="{EB7DA3F5-4F87-451F-8E14-F8E6276DCE76}">
      <dgm:prSet phldrT="[Text]" custT="1"/>
      <dgm:spPr>
        <a:xfrm>
          <a:off x="906152" y="1320618"/>
          <a:ext cx="7672381" cy="822962"/>
        </a:xfrm>
        <a:prstGeom prst="rect">
          <a:avLst/>
        </a:prstGeom>
        <a:solidFill>
          <a:srgbClr val="0062C8">
            <a:lumMod val="75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nchor="ctr"/>
        <a:lstStyle/>
        <a:p>
          <a:pPr>
            <a:buChar char="•"/>
          </a:pPr>
          <a:r>
            <a:rPr lang="en-US" sz="1800" dirty="0">
              <a:solidFill>
                <a:srgbClr val="FFFFFF"/>
              </a:solidFill>
              <a:latin typeface="Arial"/>
              <a:ea typeface="+mn-ea"/>
              <a:cs typeface="+mn-cs"/>
            </a:rPr>
            <a:t>Use of Vetting Conducted Under Other DHS Programs</a:t>
          </a:r>
        </a:p>
      </dgm:t>
    </dgm:pt>
    <dgm:pt modelId="{F6D734ED-18E7-4F52-9F40-F03B20B0FC91}" type="parTrans" cxnId="{5478E3BA-D0AE-4F9B-9C5A-8358D4ED1A7C}">
      <dgm:prSet/>
      <dgm:spPr/>
      <dgm:t>
        <a:bodyPr/>
        <a:lstStyle/>
        <a:p>
          <a:endParaRPr lang="en-US" sz="2400"/>
        </a:p>
      </dgm:t>
    </dgm:pt>
    <dgm:pt modelId="{DCD8728D-8026-4C0D-B706-9BDEBA5E7CB9}" type="sibTrans" cxnId="{5478E3BA-D0AE-4F9B-9C5A-8358D4ED1A7C}">
      <dgm:prSet/>
      <dgm:spPr/>
      <dgm:t>
        <a:bodyPr/>
        <a:lstStyle/>
        <a:p>
          <a:endParaRPr lang="en-US" sz="2400"/>
        </a:p>
      </dgm:t>
    </dgm:pt>
    <dgm:pt modelId="{A69921FF-E795-4398-AD5D-E9F2204BEA0E}">
      <dgm:prSet phldrT="[Text]" custT="1"/>
      <dgm:spPr>
        <a:xfrm>
          <a:off x="906152" y="2360058"/>
          <a:ext cx="7672381" cy="822962"/>
        </a:xfrm>
        <a:prstGeom prst="rect">
          <a:avLst/>
        </a:prstGeom>
        <a:solidFill>
          <a:srgbClr val="003774"/>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nchor="ctr"/>
        <a:lstStyle/>
        <a:p>
          <a:pPr>
            <a:buChar char="•"/>
          </a:pPr>
          <a:r>
            <a:rPr lang="en-US" sz="1800" dirty="0">
              <a:solidFill>
                <a:srgbClr val="FFFFFF"/>
              </a:solidFill>
              <a:latin typeface="Arial"/>
              <a:ea typeface="+mn-ea"/>
              <a:cs typeface="+mn-cs"/>
            </a:rPr>
            <a:t>Electronic Verification of TWIC</a:t>
          </a:r>
        </a:p>
      </dgm:t>
    </dgm:pt>
    <dgm:pt modelId="{30E825BA-CD22-4BBC-9D03-DA8CEAAC083E}" type="parTrans" cxnId="{DCF7FF5D-17DF-4D92-8F4C-DF54AFCECD3A}">
      <dgm:prSet/>
      <dgm:spPr/>
      <dgm:t>
        <a:bodyPr/>
        <a:lstStyle/>
        <a:p>
          <a:endParaRPr lang="en-US" sz="2400"/>
        </a:p>
      </dgm:t>
    </dgm:pt>
    <dgm:pt modelId="{207AA4A8-6DF7-4F5C-BAA5-144FF0B8E327}" type="sibTrans" cxnId="{DCF7FF5D-17DF-4D92-8F4C-DF54AFCECD3A}">
      <dgm:prSet/>
      <dgm:spPr/>
      <dgm:t>
        <a:bodyPr/>
        <a:lstStyle/>
        <a:p>
          <a:endParaRPr lang="en-US" sz="2400"/>
        </a:p>
      </dgm:t>
    </dgm:pt>
    <dgm:pt modelId="{3B028E76-2BF8-468C-B528-72E8E441800E}">
      <dgm:prSet phldrT="[Text]" custT="1"/>
      <dgm:spPr>
        <a:xfrm>
          <a:off x="508931" y="3399498"/>
          <a:ext cx="8069602" cy="822962"/>
        </a:xfrm>
        <a:prstGeom prst="rect">
          <a:avLst/>
        </a:prstGeom>
        <a:solidFill>
          <a:srgbClr val="0062C8">
            <a:lumMod val="50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nchor="ctr"/>
        <a:lstStyle/>
        <a:p>
          <a:pPr>
            <a:buChar char="•"/>
          </a:pPr>
          <a:r>
            <a:rPr lang="en-US" sz="1800" dirty="0">
              <a:solidFill>
                <a:srgbClr val="FFFFFF"/>
              </a:solidFill>
              <a:latin typeface="Arial"/>
              <a:ea typeface="+mn-ea"/>
              <a:cs typeface="+mn-cs"/>
            </a:rPr>
            <a:t>Visual Verification</a:t>
          </a:r>
        </a:p>
      </dgm:t>
    </dgm:pt>
    <dgm:pt modelId="{362B2482-916D-4467-97AF-561FD77DCAC2}" type="parTrans" cxnId="{51FE30AA-C9D4-4054-98AA-2FE1C020DFF2}">
      <dgm:prSet/>
      <dgm:spPr/>
      <dgm:t>
        <a:bodyPr/>
        <a:lstStyle/>
        <a:p>
          <a:endParaRPr lang="en-US" sz="2400"/>
        </a:p>
      </dgm:t>
    </dgm:pt>
    <dgm:pt modelId="{2A5C9DCB-66DC-4CF9-B3CB-B1460794FEC3}" type="sibTrans" cxnId="{51FE30AA-C9D4-4054-98AA-2FE1C020DFF2}">
      <dgm:prSet/>
      <dgm:spPr/>
      <dgm:t>
        <a:bodyPr/>
        <a:lstStyle/>
        <a:p>
          <a:endParaRPr lang="en-US" sz="2400"/>
        </a:p>
      </dgm:t>
    </dgm:pt>
    <dgm:pt modelId="{6F3587CD-E3D4-4D88-9BD1-0ED0182A4A57}" type="pres">
      <dgm:prSet presAssocID="{981CDB8E-69CC-446A-9E01-797DE1CA9111}" presName="Name0" presStyleCnt="0">
        <dgm:presLayoutVars>
          <dgm:chMax val="7"/>
          <dgm:chPref val="7"/>
          <dgm:dir/>
        </dgm:presLayoutVars>
      </dgm:prSet>
      <dgm:spPr/>
      <dgm:t>
        <a:bodyPr/>
        <a:lstStyle/>
        <a:p>
          <a:endParaRPr lang="en-US"/>
        </a:p>
      </dgm:t>
    </dgm:pt>
    <dgm:pt modelId="{DA626C10-52C4-403B-9045-CC62858B7BD5}" type="pres">
      <dgm:prSet presAssocID="{981CDB8E-69CC-446A-9E01-797DE1CA9111}" presName="Name1" presStyleCnt="0"/>
      <dgm:spPr/>
    </dgm:pt>
    <dgm:pt modelId="{E21E6DFC-B021-4BF8-A90E-2A46051DDA5E}" type="pres">
      <dgm:prSet presAssocID="{981CDB8E-69CC-446A-9E01-797DE1CA9111}" presName="cycle" presStyleCnt="0"/>
      <dgm:spPr/>
    </dgm:pt>
    <dgm:pt modelId="{E58310A3-A1FA-440A-B6DB-50C0EC44286D}" type="pres">
      <dgm:prSet presAssocID="{981CDB8E-69CC-446A-9E01-797DE1CA9111}" presName="srcNode" presStyleLbl="node1" presStyleIdx="0" presStyleCnt="4"/>
      <dgm:spPr/>
    </dgm:pt>
    <dgm:pt modelId="{5E633846-BC69-4295-A36C-671C33B3F80B}" type="pres">
      <dgm:prSet presAssocID="{981CDB8E-69CC-446A-9E01-797DE1CA9111}" presName="conn" presStyleLbl="parChTrans1D2" presStyleIdx="0" presStyleCnt="1" custLinFactNeighborX="-41061" custLinFactNeighborY="-604"/>
      <dgm:spPr/>
      <dgm:t>
        <a:bodyPr/>
        <a:lstStyle/>
        <a:p>
          <a:endParaRPr lang="en-US"/>
        </a:p>
      </dgm:t>
    </dgm:pt>
    <dgm:pt modelId="{997339A3-938D-4BC9-A155-A20331655735}" type="pres">
      <dgm:prSet presAssocID="{981CDB8E-69CC-446A-9E01-797DE1CA9111}" presName="extraNode" presStyleLbl="node1" presStyleIdx="0" presStyleCnt="4"/>
      <dgm:spPr/>
    </dgm:pt>
    <dgm:pt modelId="{E2E8F275-49A7-4BDE-84AA-2EB30280E471}" type="pres">
      <dgm:prSet presAssocID="{981CDB8E-69CC-446A-9E01-797DE1CA9111}" presName="dstNode" presStyleLbl="node1" presStyleIdx="0" presStyleCnt="4"/>
      <dgm:spPr/>
    </dgm:pt>
    <dgm:pt modelId="{85657508-E8B0-4BD6-AC69-4D43D07D51D2}" type="pres">
      <dgm:prSet presAssocID="{B3F7F58F-FCCD-47A8-B538-C83F781249E9}" presName="text_1" presStyleLbl="node1" presStyleIdx="0" presStyleCnt="4" custScaleY="118781">
        <dgm:presLayoutVars>
          <dgm:bulletEnabled val="1"/>
        </dgm:presLayoutVars>
      </dgm:prSet>
      <dgm:spPr/>
      <dgm:t>
        <a:bodyPr/>
        <a:lstStyle/>
        <a:p>
          <a:endParaRPr lang="en-US"/>
        </a:p>
      </dgm:t>
    </dgm:pt>
    <dgm:pt modelId="{7D0C2A2F-6E70-4CE8-9CF2-436FB51D7253}" type="pres">
      <dgm:prSet presAssocID="{B3F7F58F-FCCD-47A8-B538-C83F781249E9}" presName="accent_1" presStyleCnt="0"/>
      <dgm:spPr/>
    </dgm:pt>
    <dgm:pt modelId="{F315D5DA-BB35-43D4-8AD7-77BB51DC8021}" type="pres">
      <dgm:prSet presAssocID="{B3F7F58F-FCCD-47A8-B538-C83F781249E9}" presName="accentRepeatNode" presStyleLbl="solidFgAcc1" presStyleIdx="0" presStyleCnt="4"/>
      <dgm:spPr>
        <a:xfrm>
          <a:off x="75906" y="259634"/>
          <a:ext cx="866049" cy="866049"/>
        </a:xfrm>
        <a:prstGeom prst="ellipse">
          <a:avLst/>
        </a:prstGeom>
        <a:solidFill>
          <a:srgbClr val="FFFFFF">
            <a:hueOff val="0"/>
            <a:satOff val="0"/>
            <a:lumOff val="0"/>
            <a:alphaOff val="0"/>
          </a:srgbClr>
        </a:solidFill>
        <a:ln w="28575" cap="flat" cmpd="sng" algn="ctr">
          <a:solidFill>
            <a:srgbClr val="000063"/>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pt>
    <dgm:pt modelId="{487DEF13-427C-4716-82D0-064DDC90D534}" type="pres">
      <dgm:prSet presAssocID="{F6998913-B8A3-497C-96B1-89C348CF344C}" presName="text_2" presStyleLbl="node1" presStyleIdx="1" presStyleCnt="4" custScaleY="118781">
        <dgm:presLayoutVars>
          <dgm:bulletEnabled val="1"/>
        </dgm:presLayoutVars>
      </dgm:prSet>
      <dgm:spPr/>
      <dgm:t>
        <a:bodyPr/>
        <a:lstStyle/>
        <a:p>
          <a:endParaRPr lang="en-US"/>
        </a:p>
      </dgm:t>
    </dgm:pt>
    <dgm:pt modelId="{370A8E5A-BF20-42B0-AA2D-DB61974ECD3B}" type="pres">
      <dgm:prSet presAssocID="{F6998913-B8A3-497C-96B1-89C348CF344C}" presName="accent_2" presStyleCnt="0"/>
      <dgm:spPr/>
    </dgm:pt>
    <dgm:pt modelId="{9D055D96-26A8-4CAE-8D2D-0E0A1C46E044}" type="pres">
      <dgm:prSet presAssocID="{F6998913-B8A3-497C-96B1-89C348CF344C}" presName="accentRepeatNode" presStyleLbl="solidFgAcc1" presStyleIdx="1" presStyleCnt="4"/>
      <dgm:spPr>
        <a:xfrm>
          <a:off x="473127" y="1299074"/>
          <a:ext cx="866049" cy="866049"/>
        </a:xfrm>
        <a:prstGeom prst="ellipse">
          <a:avLst/>
        </a:prstGeom>
        <a:solidFill>
          <a:srgbClr val="FFFFFF">
            <a:hueOff val="0"/>
            <a:satOff val="0"/>
            <a:lumOff val="0"/>
            <a:alphaOff val="0"/>
          </a:srgbClr>
        </a:solidFill>
        <a:ln w="28575" cap="flat" cmpd="sng" algn="ctr">
          <a:solidFill>
            <a:srgbClr val="000063"/>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pt>
    <dgm:pt modelId="{3F33014D-88D2-4560-B458-DCC7AC2F99E1}" type="pres">
      <dgm:prSet presAssocID="{C4DB229E-F1D5-4030-BA9D-D2749DBE99A4}" presName="text_3" presStyleLbl="node1" presStyleIdx="2" presStyleCnt="4" custScaleY="118781">
        <dgm:presLayoutVars>
          <dgm:bulletEnabled val="1"/>
        </dgm:presLayoutVars>
      </dgm:prSet>
      <dgm:spPr/>
      <dgm:t>
        <a:bodyPr/>
        <a:lstStyle/>
        <a:p>
          <a:endParaRPr lang="en-US"/>
        </a:p>
      </dgm:t>
    </dgm:pt>
    <dgm:pt modelId="{704FC1D9-271C-49B9-99C7-889DD28BB5A6}" type="pres">
      <dgm:prSet presAssocID="{C4DB229E-F1D5-4030-BA9D-D2749DBE99A4}" presName="accent_3" presStyleCnt="0"/>
      <dgm:spPr/>
    </dgm:pt>
    <dgm:pt modelId="{F7BC2DFD-8021-455D-9960-018EE2BECED3}" type="pres">
      <dgm:prSet presAssocID="{C4DB229E-F1D5-4030-BA9D-D2749DBE99A4}" presName="accentRepeatNode" presStyleLbl="solidFgAcc1" presStyleIdx="2" presStyleCnt="4"/>
      <dgm:spPr>
        <a:xfrm>
          <a:off x="473127" y="2338514"/>
          <a:ext cx="866049" cy="866049"/>
        </a:xfrm>
        <a:prstGeom prst="ellipse">
          <a:avLst/>
        </a:prstGeom>
        <a:solidFill>
          <a:srgbClr val="FFFFFF">
            <a:hueOff val="0"/>
            <a:satOff val="0"/>
            <a:lumOff val="0"/>
            <a:alphaOff val="0"/>
          </a:srgbClr>
        </a:solidFill>
        <a:ln w="28575" cap="flat" cmpd="sng" algn="ctr">
          <a:solidFill>
            <a:srgbClr val="000063"/>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pt>
    <dgm:pt modelId="{01C92CB5-8D3A-481F-9A92-0557374E380A}" type="pres">
      <dgm:prSet presAssocID="{4DFA0FAE-42AF-49DC-93BF-0C649AEA1B91}" presName="text_4" presStyleLbl="node1" presStyleIdx="3" presStyleCnt="4" custScaleY="118781">
        <dgm:presLayoutVars>
          <dgm:bulletEnabled val="1"/>
        </dgm:presLayoutVars>
      </dgm:prSet>
      <dgm:spPr/>
      <dgm:t>
        <a:bodyPr/>
        <a:lstStyle/>
        <a:p>
          <a:endParaRPr lang="en-US"/>
        </a:p>
      </dgm:t>
    </dgm:pt>
    <dgm:pt modelId="{7EFF03B7-3D65-48B3-B784-2A4A1E938F43}" type="pres">
      <dgm:prSet presAssocID="{4DFA0FAE-42AF-49DC-93BF-0C649AEA1B91}" presName="accent_4" presStyleCnt="0"/>
      <dgm:spPr/>
    </dgm:pt>
    <dgm:pt modelId="{106C815E-D648-4C9B-AD42-3BDD45E84D24}" type="pres">
      <dgm:prSet presAssocID="{4DFA0FAE-42AF-49DC-93BF-0C649AEA1B91}" presName="accentRepeatNode" presStyleLbl="solidFgAcc1" presStyleIdx="3" presStyleCnt="4"/>
      <dgm:spPr>
        <a:xfrm>
          <a:off x="75906" y="3377954"/>
          <a:ext cx="866049" cy="866049"/>
        </a:xfrm>
        <a:prstGeom prst="ellipse">
          <a:avLst/>
        </a:prstGeom>
        <a:solidFill>
          <a:srgbClr val="FFFFFF">
            <a:hueOff val="0"/>
            <a:satOff val="0"/>
            <a:lumOff val="0"/>
            <a:alphaOff val="0"/>
          </a:srgbClr>
        </a:solidFill>
        <a:ln w="28575" cap="flat" cmpd="sng" algn="ctr">
          <a:solidFill>
            <a:srgbClr val="000063"/>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pt>
  </dgm:ptLst>
  <dgm:cxnLst>
    <dgm:cxn modelId="{00E3F697-31DA-4E9C-8812-0EE6FC7EDDDB}" type="presOf" srcId="{B3F7F58F-FCCD-47A8-B538-C83F781249E9}" destId="{85657508-E8B0-4BD6-AC69-4D43D07D51D2}" srcOrd="0" destOrd="0" presId="urn:microsoft.com/office/officeart/2008/layout/VerticalCurvedList"/>
    <dgm:cxn modelId="{C4356C23-2A2F-4E61-95BD-89893B3144B5}" type="presOf" srcId="{4DFA0FAE-42AF-49DC-93BF-0C649AEA1B91}" destId="{01C92CB5-8D3A-481F-9A92-0557374E380A}" srcOrd="0" destOrd="0" presId="urn:microsoft.com/office/officeart/2008/layout/VerticalCurvedList"/>
    <dgm:cxn modelId="{3EC507F9-209F-449B-AFAB-E2B42F7045EF}" type="presOf" srcId="{C943E697-010B-4C9F-B50A-BE6B24C798EC}" destId="{5E633846-BC69-4295-A36C-671C33B3F80B}" srcOrd="0" destOrd="0" presId="urn:microsoft.com/office/officeart/2008/layout/VerticalCurvedList"/>
    <dgm:cxn modelId="{726A0B86-F45D-44A4-9498-E754D01A0A9B}" type="presOf" srcId="{EB7DA3F5-4F87-451F-8E14-F8E6276DCE76}" destId="{487DEF13-427C-4716-82D0-064DDC90D534}" srcOrd="0" destOrd="1" presId="urn:microsoft.com/office/officeart/2008/layout/VerticalCurvedList"/>
    <dgm:cxn modelId="{2F59FF70-6446-4640-B2FE-2AF9666C3737}" type="presOf" srcId="{F6998913-B8A3-497C-96B1-89C348CF344C}" destId="{487DEF13-427C-4716-82D0-064DDC90D534}" srcOrd="0" destOrd="0" presId="urn:microsoft.com/office/officeart/2008/layout/VerticalCurvedList"/>
    <dgm:cxn modelId="{51FE30AA-C9D4-4054-98AA-2FE1C020DFF2}" srcId="{4DFA0FAE-42AF-49DC-93BF-0C649AEA1B91}" destId="{3B028E76-2BF8-468C-B528-72E8E441800E}" srcOrd="0" destOrd="0" parTransId="{362B2482-916D-4467-97AF-561FD77DCAC2}" sibTransId="{2A5C9DCB-66DC-4CF9-B3CB-B1460794FEC3}"/>
    <dgm:cxn modelId="{5478E3BA-D0AE-4F9B-9C5A-8358D4ED1A7C}" srcId="{F6998913-B8A3-497C-96B1-89C348CF344C}" destId="{EB7DA3F5-4F87-451F-8E14-F8E6276DCE76}" srcOrd="0" destOrd="0" parTransId="{F6D734ED-18E7-4F52-9F40-F03B20B0FC91}" sibTransId="{DCD8728D-8026-4C0D-B706-9BDEBA5E7CB9}"/>
    <dgm:cxn modelId="{4E3A1B9F-0076-4424-AD01-0FAE6902F106}" srcId="{981CDB8E-69CC-446A-9E01-797DE1CA9111}" destId="{C4DB229E-F1D5-4030-BA9D-D2749DBE99A4}" srcOrd="2" destOrd="0" parTransId="{C33671C8-6FC6-4A75-8574-58E839A32744}" sibTransId="{5A66343E-35DD-40DA-BCA8-5EADA1E76A1F}"/>
    <dgm:cxn modelId="{DCF7FF5D-17DF-4D92-8F4C-DF54AFCECD3A}" srcId="{C4DB229E-F1D5-4030-BA9D-D2749DBE99A4}" destId="{A69921FF-E795-4398-AD5D-E9F2204BEA0E}" srcOrd="0" destOrd="0" parTransId="{30E825BA-CD22-4BBC-9D03-DA8CEAAC083E}" sibTransId="{207AA4A8-6DF7-4F5C-BAA5-144FF0B8E327}"/>
    <dgm:cxn modelId="{F7039FF0-B364-42D7-98E0-9E8CBD43BDE6}" srcId="{B3F7F58F-FCCD-47A8-B538-C83F781249E9}" destId="{45E3F6F7-259A-4AFF-8CAB-460D8ADC18F9}" srcOrd="0" destOrd="0" parTransId="{6FB3CD72-3D03-4DD5-8817-6EB86B86B2A2}" sibTransId="{C943E697-010B-4C9F-B50A-BE6B24C798EC}"/>
    <dgm:cxn modelId="{A170D8B2-87D5-4065-B78B-D146CF1F4D2D}" type="presOf" srcId="{3B028E76-2BF8-468C-B528-72E8E441800E}" destId="{01C92CB5-8D3A-481F-9A92-0557374E380A}" srcOrd="0" destOrd="1" presId="urn:microsoft.com/office/officeart/2008/layout/VerticalCurvedList"/>
    <dgm:cxn modelId="{06E2C800-8930-4592-B574-3B05DCEB32F9}" srcId="{981CDB8E-69CC-446A-9E01-797DE1CA9111}" destId="{4DFA0FAE-42AF-49DC-93BF-0C649AEA1B91}" srcOrd="3" destOrd="0" parTransId="{146ACA80-2198-4B51-AB1B-BA7BBA87581E}" sibTransId="{4D136E09-CF43-4B80-A92F-BCA3B29A1BE9}"/>
    <dgm:cxn modelId="{81BACA77-EE4B-41E6-ACA2-64556038CA26}" srcId="{981CDB8E-69CC-446A-9E01-797DE1CA9111}" destId="{F6998913-B8A3-497C-96B1-89C348CF344C}" srcOrd="1" destOrd="0" parTransId="{3C125926-F072-4172-91E8-FC3EED9857BE}" sibTransId="{324E1199-027F-4411-9843-59B8858B865C}"/>
    <dgm:cxn modelId="{64EC1E4C-24B1-4F17-9F8B-0983BAD34427}" srcId="{981CDB8E-69CC-446A-9E01-797DE1CA9111}" destId="{B3F7F58F-FCCD-47A8-B538-C83F781249E9}" srcOrd="0" destOrd="0" parTransId="{445DA198-C382-403F-BE73-CE5AA66327D6}" sibTransId="{3CF7E32B-CD6C-47FE-8DC3-93C62DCE59BF}"/>
    <dgm:cxn modelId="{527E23D4-568E-4F86-9F2A-FC8A0BE67A3B}" type="presOf" srcId="{981CDB8E-69CC-446A-9E01-797DE1CA9111}" destId="{6F3587CD-E3D4-4D88-9BD1-0ED0182A4A57}" srcOrd="0" destOrd="0" presId="urn:microsoft.com/office/officeart/2008/layout/VerticalCurvedList"/>
    <dgm:cxn modelId="{5AD707A7-B139-419A-85CF-91965DDFA9DE}" type="presOf" srcId="{A69921FF-E795-4398-AD5D-E9F2204BEA0E}" destId="{3F33014D-88D2-4560-B458-DCC7AC2F99E1}" srcOrd="0" destOrd="1" presId="urn:microsoft.com/office/officeart/2008/layout/VerticalCurvedList"/>
    <dgm:cxn modelId="{504B3663-1B4A-4AC9-9FA1-7B9358987635}" type="presOf" srcId="{45E3F6F7-259A-4AFF-8CAB-460D8ADC18F9}" destId="{85657508-E8B0-4BD6-AC69-4D43D07D51D2}" srcOrd="0" destOrd="1" presId="urn:microsoft.com/office/officeart/2008/layout/VerticalCurvedList"/>
    <dgm:cxn modelId="{B8902870-EBE1-49D7-9960-A418E74BE3E9}" type="presOf" srcId="{C4DB229E-F1D5-4030-BA9D-D2749DBE99A4}" destId="{3F33014D-88D2-4560-B458-DCC7AC2F99E1}" srcOrd="0" destOrd="0" presId="urn:microsoft.com/office/officeart/2008/layout/VerticalCurvedList"/>
    <dgm:cxn modelId="{C5348C21-7CE1-4AF0-99CF-9B5AF2A5422A}" type="presParOf" srcId="{6F3587CD-E3D4-4D88-9BD1-0ED0182A4A57}" destId="{DA626C10-52C4-403B-9045-CC62858B7BD5}" srcOrd="0" destOrd="0" presId="urn:microsoft.com/office/officeart/2008/layout/VerticalCurvedList"/>
    <dgm:cxn modelId="{DB44103D-F502-440C-BF52-2FE541CDF99E}" type="presParOf" srcId="{DA626C10-52C4-403B-9045-CC62858B7BD5}" destId="{E21E6DFC-B021-4BF8-A90E-2A46051DDA5E}" srcOrd="0" destOrd="0" presId="urn:microsoft.com/office/officeart/2008/layout/VerticalCurvedList"/>
    <dgm:cxn modelId="{C9AD3C66-0498-48B9-9099-4162C73DAB38}" type="presParOf" srcId="{E21E6DFC-B021-4BF8-A90E-2A46051DDA5E}" destId="{E58310A3-A1FA-440A-B6DB-50C0EC44286D}" srcOrd="0" destOrd="0" presId="urn:microsoft.com/office/officeart/2008/layout/VerticalCurvedList"/>
    <dgm:cxn modelId="{6214EBAE-C504-41A2-BBAC-4EBDDE6F2371}" type="presParOf" srcId="{E21E6DFC-B021-4BF8-A90E-2A46051DDA5E}" destId="{5E633846-BC69-4295-A36C-671C33B3F80B}" srcOrd="1" destOrd="0" presId="urn:microsoft.com/office/officeart/2008/layout/VerticalCurvedList"/>
    <dgm:cxn modelId="{641BEAF5-113E-48CF-91C0-E9B5EE85D710}" type="presParOf" srcId="{E21E6DFC-B021-4BF8-A90E-2A46051DDA5E}" destId="{997339A3-938D-4BC9-A155-A20331655735}" srcOrd="2" destOrd="0" presId="urn:microsoft.com/office/officeart/2008/layout/VerticalCurvedList"/>
    <dgm:cxn modelId="{B71F5365-5942-40AA-AF9A-FDEAFC00AFCC}" type="presParOf" srcId="{E21E6DFC-B021-4BF8-A90E-2A46051DDA5E}" destId="{E2E8F275-49A7-4BDE-84AA-2EB30280E471}" srcOrd="3" destOrd="0" presId="urn:microsoft.com/office/officeart/2008/layout/VerticalCurvedList"/>
    <dgm:cxn modelId="{83480FEB-A49D-4BDD-BF70-FE2815BD7F44}" type="presParOf" srcId="{DA626C10-52C4-403B-9045-CC62858B7BD5}" destId="{85657508-E8B0-4BD6-AC69-4D43D07D51D2}" srcOrd="1" destOrd="0" presId="urn:microsoft.com/office/officeart/2008/layout/VerticalCurvedList"/>
    <dgm:cxn modelId="{88E458EA-C6A7-413D-8B48-85B618072077}" type="presParOf" srcId="{DA626C10-52C4-403B-9045-CC62858B7BD5}" destId="{7D0C2A2F-6E70-4CE8-9CF2-436FB51D7253}" srcOrd="2" destOrd="0" presId="urn:microsoft.com/office/officeart/2008/layout/VerticalCurvedList"/>
    <dgm:cxn modelId="{C4B3048C-3CCF-47E7-8C12-43B8A97232F8}" type="presParOf" srcId="{7D0C2A2F-6E70-4CE8-9CF2-436FB51D7253}" destId="{F315D5DA-BB35-43D4-8AD7-77BB51DC8021}" srcOrd="0" destOrd="0" presId="urn:microsoft.com/office/officeart/2008/layout/VerticalCurvedList"/>
    <dgm:cxn modelId="{9E76BCA3-1FE5-4D35-B00A-6D478597A57B}" type="presParOf" srcId="{DA626C10-52C4-403B-9045-CC62858B7BD5}" destId="{487DEF13-427C-4716-82D0-064DDC90D534}" srcOrd="3" destOrd="0" presId="urn:microsoft.com/office/officeart/2008/layout/VerticalCurvedList"/>
    <dgm:cxn modelId="{917BE409-7F31-446A-A17C-5C9760CC5DDA}" type="presParOf" srcId="{DA626C10-52C4-403B-9045-CC62858B7BD5}" destId="{370A8E5A-BF20-42B0-AA2D-DB61974ECD3B}" srcOrd="4" destOrd="0" presId="urn:microsoft.com/office/officeart/2008/layout/VerticalCurvedList"/>
    <dgm:cxn modelId="{E6908BA3-FA05-480A-8DD4-6FBDD5FF7B25}" type="presParOf" srcId="{370A8E5A-BF20-42B0-AA2D-DB61974ECD3B}" destId="{9D055D96-26A8-4CAE-8D2D-0E0A1C46E044}" srcOrd="0" destOrd="0" presId="urn:microsoft.com/office/officeart/2008/layout/VerticalCurvedList"/>
    <dgm:cxn modelId="{DF1F4C9E-42B1-4F7B-95B0-E8F00ABF1AD0}" type="presParOf" srcId="{DA626C10-52C4-403B-9045-CC62858B7BD5}" destId="{3F33014D-88D2-4560-B458-DCC7AC2F99E1}" srcOrd="5" destOrd="0" presId="urn:microsoft.com/office/officeart/2008/layout/VerticalCurvedList"/>
    <dgm:cxn modelId="{AE3DCE61-2A71-4368-919F-BA3AC701D0D4}" type="presParOf" srcId="{DA626C10-52C4-403B-9045-CC62858B7BD5}" destId="{704FC1D9-271C-49B9-99C7-889DD28BB5A6}" srcOrd="6" destOrd="0" presId="urn:microsoft.com/office/officeart/2008/layout/VerticalCurvedList"/>
    <dgm:cxn modelId="{4A483995-889C-432A-94C0-F00BDA2DAE10}" type="presParOf" srcId="{704FC1D9-271C-49B9-99C7-889DD28BB5A6}" destId="{F7BC2DFD-8021-455D-9960-018EE2BECED3}" srcOrd="0" destOrd="0" presId="urn:microsoft.com/office/officeart/2008/layout/VerticalCurvedList"/>
    <dgm:cxn modelId="{E60AFD23-A53A-418F-8853-C329BC83C0CC}" type="presParOf" srcId="{DA626C10-52C4-403B-9045-CC62858B7BD5}" destId="{01C92CB5-8D3A-481F-9A92-0557374E380A}" srcOrd="7" destOrd="0" presId="urn:microsoft.com/office/officeart/2008/layout/VerticalCurvedList"/>
    <dgm:cxn modelId="{BB65B8EA-967B-4411-BE65-C7D225F2A0B0}" type="presParOf" srcId="{DA626C10-52C4-403B-9045-CC62858B7BD5}" destId="{7EFF03B7-3D65-48B3-B784-2A4A1E938F43}" srcOrd="8" destOrd="0" presId="urn:microsoft.com/office/officeart/2008/layout/VerticalCurvedList"/>
    <dgm:cxn modelId="{104953A1-0B5E-4E55-A2E3-638386E2D794}" type="presParOf" srcId="{7EFF03B7-3D65-48B3-B784-2A4A1E938F43}" destId="{106C815E-D648-4C9B-AD42-3BDD45E84D2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33846-BC69-4295-A36C-671C33B3F80B}">
      <dsp:nvSpPr>
        <dsp:cNvPr id="0" name=""/>
        <dsp:cNvSpPr/>
      </dsp:nvSpPr>
      <dsp:spPr>
        <a:xfrm>
          <a:off x="-5091735" y="-816650"/>
          <a:ext cx="6063690" cy="6063690"/>
        </a:xfrm>
        <a:prstGeom prst="blockArc">
          <a:avLst>
            <a:gd name="adj1" fmla="val 18900000"/>
            <a:gd name="adj2" fmla="val 2700000"/>
            <a:gd name="adj3" fmla="val 356"/>
          </a:avLst>
        </a:prstGeom>
        <a:noFill/>
        <a:ln w="25400" cap="flat" cmpd="sng" algn="ctr">
          <a:solidFill>
            <a:srgbClr val="000063"/>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5657508-E8B0-4BD6-AC69-4D43D07D51D2}">
      <dsp:nvSpPr>
        <dsp:cNvPr id="0" name=""/>
        <dsp:cNvSpPr/>
      </dsp:nvSpPr>
      <dsp:spPr>
        <a:xfrm>
          <a:off x="508931" y="281178"/>
          <a:ext cx="8069602" cy="822962"/>
        </a:xfrm>
        <a:prstGeom prst="rect">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9942" tIns="60960" rIns="60960" bIns="60960" numCol="1" spcCol="1270" anchor="ctr" anchorCtr="0">
          <a:noAutofit/>
        </a:bodyPr>
        <a:lstStyle/>
        <a:p>
          <a:pPr lvl="0" algn="l" defTabSz="1066800">
            <a:lnSpc>
              <a:spcPct val="90000"/>
            </a:lnSpc>
            <a:spcBef>
              <a:spcPct val="0"/>
            </a:spcBef>
            <a:spcAft>
              <a:spcPct val="35000"/>
            </a:spcAft>
            <a:buNone/>
          </a:pPr>
          <a:r>
            <a:rPr lang="en-US" sz="2400" b="1" kern="1200" dirty="0">
              <a:solidFill>
                <a:srgbClr val="FFFFFF"/>
              </a:solidFill>
              <a:latin typeface="Arial"/>
              <a:ea typeface="+mn-ea"/>
              <a:cs typeface="+mn-cs"/>
            </a:rPr>
            <a:t>Option 1*</a:t>
          </a:r>
        </a:p>
        <a:p>
          <a:pPr marL="171450" lvl="1" indent="-171450" algn="l" defTabSz="800100">
            <a:lnSpc>
              <a:spcPct val="90000"/>
            </a:lnSpc>
            <a:spcBef>
              <a:spcPct val="0"/>
            </a:spcBef>
            <a:spcAft>
              <a:spcPct val="15000"/>
            </a:spcAft>
            <a:buChar char="••"/>
          </a:pPr>
          <a:r>
            <a:rPr lang="en-US" sz="1800" kern="1200" dirty="0">
              <a:solidFill>
                <a:srgbClr val="FFFFFF"/>
              </a:solidFill>
              <a:latin typeface="Arial"/>
              <a:ea typeface="+mn-ea"/>
              <a:cs typeface="+mn-cs"/>
            </a:rPr>
            <a:t>Direct Vetting</a:t>
          </a:r>
        </a:p>
      </dsp:txBody>
      <dsp:txXfrm>
        <a:off x="508931" y="281178"/>
        <a:ext cx="8069602" cy="822962"/>
      </dsp:txXfrm>
    </dsp:sp>
    <dsp:sp modelId="{F315D5DA-BB35-43D4-8AD7-77BB51DC8021}">
      <dsp:nvSpPr>
        <dsp:cNvPr id="0" name=""/>
        <dsp:cNvSpPr/>
      </dsp:nvSpPr>
      <dsp:spPr>
        <a:xfrm>
          <a:off x="75906" y="259634"/>
          <a:ext cx="866049" cy="866049"/>
        </a:xfrm>
        <a:prstGeom prst="ellipse">
          <a:avLst/>
        </a:prstGeom>
        <a:solidFill>
          <a:srgbClr val="FFFFFF">
            <a:hueOff val="0"/>
            <a:satOff val="0"/>
            <a:lumOff val="0"/>
            <a:alphaOff val="0"/>
          </a:srgbClr>
        </a:solidFill>
        <a:ln w="28575" cap="flat" cmpd="sng" algn="ctr">
          <a:solidFill>
            <a:srgbClr val="000063"/>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87DEF13-427C-4716-82D0-064DDC90D534}">
      <dsp:nvSpPr>
        <dsp:cNvPr id="0" name=""/>
        <dsp:cNvSpPr/>
      </dsp:nvSpPr>
      <dsp:spPr>
        <a:xfrm>
          <a:off x="906152" y="1320618"/>
          <a:ext cx="7672381" cy="822962"/>
        </a:xfrm>
        <a:prstGeom prst="rect">
          <a:avLst/>
        </a:prstGeom>
        <a:solidFill>
          <a:srgbClr val="0062C8">
            <a:lumMod val="75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9942" tIns="60960" rIns="60960" bIns="60960" numCol="1" spcCol="1270" anchor="ctr" anchorCtr="0">
          <a:noAutofit/>
        </a:bodyPr>
        <a:lstStyle/>
        <a:p>
          <a:pPr lvl="0" algn="l" defTabSz="1066800">
            <a:lnSpc>
              <a:spcPct val="90000"/>
            </a:lnSpc>
            <a:spcBef>
              <a:spcPct val="0"/>
            </a:spcBef>
            <a:spcAft>
              <a:spcPct val="35000"/>
            </a:spcAft>
            <a:buNone/>
          </a:pPr>
          <a:r>
            <a:rPr lang="en-US" sz="2400" b="1" kern="1200" dirty="0">
              <a:solidFill>
                <a:srgbClr val="FFFFFF"/>
              </a:solidFill>
              <a:latin typeface="Arial"/>
              <a:ea typeface="+mn-ea"/>
              <a:cs typeface="+mn-cs"/>
            </a:rPr>
            <a:t>Option 2*</a:t>
          </a:r>
        </a:p>
        <a:p>
          <a:pPr marL="171450" lvl="1" indent="-171450" algn="l" defTabSz="800100">
            <a:lnSpc>
              <a:spcPct val="90000"/>
            </a:lnSpc>
            <a:spcBef>
              <a:spcPct val="0"/>
            </a:spcBef>
            <a:spcAft>
              <a:spcPct val="15000"/>
            </a:spcAft>
            <a:buChar char="••"/>
          </a:pPr>
          <a:r>
            <a:rPr lang="en-US" sz="1800" kern="1200" dirty="0">
              <a:solidFill>
                <a:srgbClr val="FFFFFF"/>
              </a:solidFill>
              <a:latin typeface="Arial"/>
              <a:ea typeface="+mn-ea"/>
              <a:cs typeface="+mn-cs"/>
            </a:rPr>
            <a:t>Use of Vetting Conducted Under Other DHS Programs</a:t>
          </a:r>
        </a:p>
      </dsp:txBody>
      <dsp:txXfrm>
        <a:off x="906152" y="1320618"/>
        <a:ext cx="7672381" cy="822962"/>
      </dsp:txXfrm>
    </dsp:sp>
    <dsp:sp modelId="{9D055D96-26A8-4CAE-8D2D-0E0A1C46E044}">
      <dsp:nvSpPr>
        <dsp:cNvPr id="0" name=""/>
        <dsp:cNvSpPr/>
      </dsp:nvSpPr>
      <dsp:spPr>
        <a:xfrm>
          <a:off x="473127" y="1299074"/>
          <a:ext cx="866049" cy="866049"/>
        </a:xfrm>
        <a:prstGeom prst="ellipse">
          <a:avLst/>
        </a:prstGeom>
        <a:solidFill>
          <a:srgbClr val="FFFFFF">
            <a:hueOff val="0"/>
            <a:satOff val="0"/>
            <a:lumOff val="0"/>
            <a:alphaOff val="0"/>
          </a:srgbClr>
        </a:solidFill>
        <a:ln w="28575" cap="flat" cmpd="sng" algn="ctr">
          <a:solidFill>
            <a:srgbClr val="000063"/>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F33014D-88D2-4560-B458-DCC7AC2F99E1}">
      <dsp:nvSpPr>
        <dsp:cNvPr id="0" name=""/>
        <dsp:cNvSpPr/>
      </dsp:nvSpPr>
      <dsp:spPr>
        <a:xfrm>
          <a:off x="906152" y="2360058"/>
          <a:ext cx="7672381" cy="822962"/>
        </a:xfrm>
        <a:prstGeom prst="rect">
          <a:avLst/>
        </a:prstGeom>
        <a:solidFill>
          <a:srgbClr val="003774"/>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9942" tIns="60960" rIns="60960" bIns="60960" numCol="1" spcCol="1270" anchor="ctr" anchorCtr="0">
          <a:noAutofit/>
        </a:bodyPr>
        <a:lstStyle/>
        <a:p>
          <a:pPr lvl="0" algn="l" defTabSz="1066800">
            <a:lnSpc>
              <a:spcPct val="90000"/>
            </a:lnSpc>
            <a:spcBef>
              <a:spcPct val="0"/>
            </a:spcBef>
            <a:spcAft>
              <a:spcPct val="35000"/>
            </a:spcAft>
            <a:buNone/>
          </a:pPr>
          <a:r>
            <a:rPr lang="en-US" sz="2400" b="1" kern="1200" dirty="0">
              <a:solidFill>
                <a:srgbClr val="FFFFFF"/>
              </a:solidFill>
              <a:latin typeface="Arial"/>
              <a:ea typeface="+mn-ea"/>
              <a:cs typeface="+mn-cs"/>
            </a:rPr>
            <a:t>Option 3</a:t>
          </a:r>
        </a:p>
        <a:p>
          <a:pPr marL="171450" lvl="1" indent="-171450" algn="l" defTabSz="800100">
            <a:lnSpc>
              <a:spcPct val="90000"/>
            </a:lnSpc>
            <a:spcBef>
              <a:spcPct val="0"/>
            </a:spcBef>
            <a:spcAft>
              <a:spcPct val="15000"/>
            </a:spcAft>
            <a:buChar char="••"/>
          </a:pPr>
          <a:r>
            <a:rPr lang="en-US" sz="1800" kern="1200" dirty="0">
              <a:solidFill>
                <a:srgbClr val="FFFFFF"/>
              </a:solidFill>
              <a:latin typeface="Arial"/>
              <a:ea typeface="+mn-ea"/>
              <a:cs typeface="+mn-cs"/>
            </a:rPr>
            <a:t>Electronic Verification of TWIC</a:t>
          </a:r>
        </a:p>
      </dsp:txBody>
      <dsp:txXfrm>
        <a:off x="906152" y="2360058"/>
        <a:ext cx="7672381" cy="822962"/>
      </dsp:txXfrm>
    </dsp:sp>
    <dsp:sp modelId="{F7BC2DFD-8021-455D-9960-018EE2BECED3}">
      <dsp:nvSpPr>
        <dsp:cNvPr id="0" name=""/>
        <dsp:cNvSpPr/>
      </dsp:nvSpPr>
      <dsp:spPr>
        <a:xfrm>
          <a:off x="473127" y="2338514"/>
          <a:ext cx="866049" cy="866049"/>
        </a:xfrm>
        <a:prstGeom prst="ellipse">
          <a:avLst/>
        </a:prstGeom>
        <a:solidFill>
          <a:srgbClr val="FFFFFF">
            <a:hueOff val="0"/>
            <a:satOff val="0"/>
            <a:lumOff val="0"/>
            <a:alphaOff val="0"/>
          </a:srgbClr>
        </a:solidFill>
        <a:ln w="28575" cap="flat" cmpd="sng" algn="ctr">
          <a:solidFill>
            <a:srgbClr val="000063"/>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1C92CB5-8D3A-481F-9A92-0557374E380A}">
      <dsp:nvSpPr>
        <dsp:cNvPr id="0" name=""/>
        <dsp:cNvSpPr/>
      </dsp:nvSpPr>
      <dsp:spPr>
        <a:xfrm>
          <a:off x="508931" y="3399498"/>
          <a:ext cx="8069602" cy="822962"/>
        </a:xfrm>
        <a:prstGeom prst="rect">
          <a:avLst/>
        </a:prstGeom>
        <a:solidFill>
          <a:srgbClr val="0062C8">
            <a:lumMod val="50000"/>
          </a:srgb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9942" tIns="60960" rIns="60960" bIns="60960" numCol="1" spcCol="1270" anchor="ctr" anchorCtr="0">
          <a:noAutofit/>
        </a:bodyPr>
        <a:lstStyle/>
        <a:p>
          <a:pPr lvl="0" algn="l" defTabSz="1066800">
            <a:lnSpc>
              <a:spcPct val="90000"/>
            </a:lnSpc>
            <a:spcBef>
              <a:spcPct val="0"/>
            </a:spcBef>
            <a:spcAft>
              <a:spcPct val="35000"/>
            </a:spcAft>
            <a:buNone/>
          </a:pPr>
          <a:r>
            <a:rPr lang="en-US" sz="2400" b="1" kern="1200" dirty="0">
              <a:solidFill>
                <a:srgbClr val="FFFFFF"/>
              </a:solidFill>
              <a:latin typeface="Arial"/>
              <a:ea typeface="+mn-ea"/>
              <a:cs typeface="+mn-cs"/>
            </a:rPr>
            <a:t>Option 4</a:t>
          </a:r>
        </a:p>
        <a:p>
          <a:pPr marL="171450" lvl="1" indent="-171450" algn="l" defTabSz="800100">
            <a:lnSpc>
              <a:spcPct val="90000"/>
            </a:lnSpc>
            <a:spcBef>
              <a:spcPct val="0"/>
            </a:spcBef>
            <a:spcAft>
              <a:spcPct val="15000"/>
            </a:spcAft>
            <a:buChar char="••"/>
          </a:pPr>
          <a:r>
            <a:rPr lang="en-US" sz="1800" kern="1200" dirty="0">
              <a:solidFill>
                <a:srgbClr val="FFFFFF"/>
              </a:solidFill>
              <a:latin typeface="Arial"/>
              <a:ea typeface="+mn-ea"/>
              <a:cs typeface="+mn-cs"/>
            </a:rPr>
            <a:t>Visual Verification</a:t>
          </a:r>
        </a:p>
      </dsp:txBody>
      <dsp:txXfrm>
        <a:off x="508931" y="3399498"/>
        <a:ext cx="8069602" cy="822962"/>
      </dsp:txXfrm>
    </dsp:sp>
    <dsp:sp modelId="{106C815E-D648-4C9B-AD42-3BDD45E84D24}">
      <dsp:nvSpPr>
        <dsp:cNvPr id="0" name=""/>
        <dsp:cNvSpPr/>
      </dsp:nvSpPr>
      <dsp:spPr>
        <a:xfrm>
          <a:off x="75906" y="3377954"/>
          <a:ext cx="866049" cy="866049"/>
        </a:xfrm>
        <a:prstGeom prst="ellipse">
          <a:avLst/>
        </a:prstGeom>
        <a:solidFill>
          <a:srgbClr val="FFFFFF">
            <a:hueOff val="0"/>
            <a:satOff val="0"/>
            <a:lumOff val="0"/>
            <a:alphaOff val="0"/>
          </a:srgbClr>
        </a:solidFill>
        <a:ln w="28575" cap="flat" cmpd="sng" algn="ctr">
          <a:solidFill>
            <a:srgbClr val="000063"/>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5FA24478-A1CE-7F46-8BA1-64AE6022B7CA}"/>
              </a:ext>
            </a:extLst>
          </p:cNvPr>
          <p:cNvSpPr>
            <a:spLocks noGrp="1" noChangeArrowheads="1"/>
          </p:cNvSpPr>
          <p:nvPr>
            <p:ph type="hdr" sz="quarter"/>
          </p:nvPr>
        </p:nvSpPr>
        <p:spPr bwMode="auto">
          <a:xfrm>
            <a:off x="0" y="0"/>
            <a:ext cx="2981325" cy="458788"/>
          </a:xfrm>
          <a:prstGeom prst="rect">
            <a:avLst/>
          </a:prstGeom>
          <a:noFill/>
          <a:ln w="9525">
            <a:noFill/>
            <a:miter lim="800000"/>
            <a:headEnd/>
            <a:tailEnd/>
          </a:ln>
          <a:effectLst/>
        </p:spPr>
        <p:txBody>
          <a:bodyPr vert="horz" wrap="square" lIns="91634" tIns="45817" rIns="91634" bIns="45817" numCol="1" anchor="t" anchorCtr="0" compatLnSpc="1">
            <a:prstTxWarp prst="textNoShape">
              <a:avLst/>
            </a:prstTxWarp>
          </a:bodyPr>
          <a:lstStyle>
            <a:lvl1pPr>
              <a:defRPr sz="1200">
                <a:latin typeface="Times" pitchFamily="18" charset="0"/>
              </a:defRPr>
            </a:lvl1pPr>
          </a:lstStyle>
          <a:p>
            <a:pPr>
              <a:defRPr/>
            </a:pPr>
            <a:endParaRPr lang="en-US"/>
          </a:p>
        </p:txBody>
      </p:sp>
      <p:sp>
        <p:nvSpPr>
          <p:cNvPr id="14339" name="Rectangle 3">
            <a:extLst>
              <a:ext uri="{FF2B5EF4-FFF2-40B4-BE49-F238E27FC236}">
                <a16:creationId xmlns:a16="http://schemas.microsoft.com/office/drawing/2014/main" xmlns="" id="{8B291239-1F81-6C4A-BEE1-05E869C86F5C}"/>
              </a:ext>
            </a:extLst>
          </p:cNvPr>
          <p:cNvSpPr>
            <a:spLocks noGrp="1" noChangeArrowheads="1"/>
          </p:cNvSpPr>
          <p:nvPr>
            <p:ph type="dt" sz="quarter" idx="1"/>
          </p:nvPr>
        </p:nvSpPr>
        <p:spPr bwMode="auto">
          <a:xfrm>
            <a:off x="3895725" y="0"/>
            <a:ext cx="2981325" cy="458788"/>
          </a:xfrm>
          <a:prstGeom prst="rect">
            <a:avLst/>
          </a:prstGeom>
          <a:noFill/>
          <a:ln w="9525">
            <a:noFill/>
            <a:miter lim="800000"/>
            <a:headEnd/>
            <a:tailEnd/>
          </a:ln>
          <a:effectLst/>
        </p:spPr>
        <p:txBody>
          <a:bodyPr vert="horz" wrap="square" lIns="91634" tIns="45817" rIns="91634" bIns="45817" numCol="1" anchor="t" anchorCtr="0" compatLnSpc="1">
            <a:prstTxWarp prst="textNoShape">
              <a:avLst/>
            </a:prstTxWarp>
          </a:bodyPr>
          <a:lstStyle>
            <a:lvl1pPr algn="r">
              <a:defRPr sz="1200">
                <a:latin typeface="Times" pitchFamily="18" charset="0"/>
              </a:defRPr>
            </a:lvl1pPr>
          </a:lstStyle>
          <a:p>
            <a:pPr>
              <a:defRPr/>
            </a:pPr>
            <a:endParaRPr lang="en-US"/>
          </a:p>
        </p:txBody>
      </p:sp>
      <p:sp>
        <p:nvSpPr>
          <p:cNvPr id="14340" name="Rectangle 4">
            <a:extLst>
              <a:ext uri="{FF2B5EF4-FFF2-40B4-BE49-F238E27FC236}">
                <a16:creationId xmlns:a16="http://schemas.microsoft.com/office/drawing/2014/main" xmlns="" id="{A8C0CE4E-D82E-5341-8AEE-73B0164A3BCB}"/>
              </a:ext>
            </a:extLst>
          </p:cNvPr>
          <p:cNvSpPr>
            <a:spLocks noGrp="1" noChangeArrowheads="1"/>
          </p:cNvSpPr>
          <p:nvPr>
            <p:ph type="ftr" sz="quarter" idx="2"/>
          </p:nvPr>
        </p:nvSpPr>
        <p:spPr bwMode="auto">
          <a:xfrm>
            <a:off x="0" y="8704263"/>
            <a:ext cx="2981325" cy="458787"/>
          </a:xfrm>
          <a:prstGeom prst="rect">
            <a:avLst/>
          </a:prstGeom>
          <a:noFill/>
          <a:ln w="9525">
            <a:noFill/>
            <a:miter lim="800000"/>
            <a:headEnd/>
            <a:tailEnd/>
          </a:ln>
          <a:effectLst/>
        </p:spPr>
        <p:txBody>
          <a:bodyPr vert="horz" wrap="square" lIns="91634" tIns="45817" rIns="91634" bIns="45817" numCol="1" anchor="b" anchorCtr="0" compatLnSpc="1">
            <a:prstTxWarp prst="textNoShape">
              <a:avLst/>
            </a:prstTxWarp>
          </a:bodyPr>
          <a:lstStyle>
            <a:lvl1pPr>
              <a:defRPr sz="1200">
                <a:latin typeface="Times" pitchFamily="18" charset="0"/>
              </a:defRPr>
            </a:lvl1pPr>
          </a:lstStyle>
          <a:p>
            <a:pPr>
              <a:defRPr/>
            </a:pPr>
            <a:endParaRPr lang="en-US"/>
          </a:p>
        </p:txBody>
      </p:sp>
      <p:sp>
        <p:nvSpPr>
          <p:cNvPr id="14341" name="Rectangle 5">
            <a:extLst>
              <a:ext uri="{FF2B5EF4-FFF2-40B4-BE49-F238E27FC236}">
                <a16:creationId xmlns:a16="http://schemas.microsoft.com/office/drawing/2014/main" xmlns="" id="{25A0C634-9D1D-964C-B369-B5DC459659D6}"/>
              </a:ext>
            </a:extLst>
          </p:cNvPr>
          <p:cNvSpPr>
            <a:spLocks noGrp="1" noChangeArrowheads="1"/>
          </p:cNvSpPr>
          <p:nvPr>
            <p:ph type="sldNum" sz="quarter" idx="3"/>
          </p:nvPr>
        </p:nvSpPr>
        <p:spPr bwMode="auto">
          <a:xfrm>
            <a:off x="3895725" y="8704263"/>
            <a:ext cx="2981325" cy="458787"/>
          </a:xfrm>
          <a:prstGeom prst="rect">
            <a:avLst/>
          </a:prstGeom>
          <a:noFill/>
          <a:ln w="9525">
            <a:noFill/>
            <a:miter lim="800000"/>
            <a:headEnd/>
            <a:tailEnd/>
          </a:ln>
          <a:effectLst/>
        </p:spPr>
        <p:txBody>
          <a:bodyPr vert="horz" wrap="square" lIns="91634" tIns="45817" rIns="91634" bIns="45817" numCol="1" anchor="b" anchorCtr="0" compatLnSpc="1">
            <a:prstTxWarp prst="textNoShape">
              <a:avLst/>
            </a:prstTxWarp>
          </a:bodyPr>
          <a:lstStyle>
            <a:lvl1pPr algn="r">
              <a:defRPr sz="1200">
                <a:latin typeface="Times" panose="02020603050405020304" pitchFamily="18" charset="0"/>
              </a:defRPr>
            </a:lvl1pPr>
          </a:lstStyle>
          <a:p>
            <a:pPr>
              <a:defRPr/>
            </a:pPr>
            <a:fld id="{89F9A453-66CB-48F0-824C-8B4B3EC13B11}" type="slidenum">
              <a:rPr lang="en-US" altLang="en-US"/>
              <a:pPr>
                <a:defRPr/>
              </a:pPr>
              <a:t>‹#›</a:t>
            </a:fld>
            <a:endParaRPr lang="en-US" altLang="en-US"/>
          </a:p>
        </p:txBody>
      </p:sp>
    </p:spTree>
    <p:extLst>
      <p:ext uri="{BB962C8B-B14F-4D97-AF65-F5344CB8AC3E}">
        <p14:creationId xmlns:p14="http://schemas.microsoft.com/office/powerpoint/2010/main" val="4148107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B6D4B729-AA3D-AC43-ABA9-6A001E8F2102}"/>
              </a:ext>
            </a:extLst>
          </p:cNvPr>
          <p:cNvSpPr>
            <a:spLocks noGrp="1" noChangeArrowheads="1"/>
          </p:cNvSpPr>
          <p:nvPr>
            <p:ph type="hdr" sz="quarter"/>
          </p:nvPr>
        </p:nvSpPr>
        <p:spPr bwMode="auto">
          <a:xfrm>
            <a:off x="0" y="0"/>
            <a:ext cx="2957513" cy="447675"/>
          </a:xfrm>
          <a:prstGeom prst="rect">
            <a:avLst/>
          </a:prstGeom>
          <a:noFill/>
          <a:ln w="9525">
            <a:noFill/>
            <a:miter lim="800000"/>
            <a:headEnd/>
            <a:tailEnd/>
          </a:ln>
          <a:effectLst/>
        </p:spPr>
        <p:txBody>
          <a:bodyPr vert="horz" wrap="square" lIns="89094" tIns="44547" rIns="89094" bIns="44547" numCol="1" anchor="t" anchorCtr="0" compatLnSpc="1">
            <a:prstTxWarp prst="textNoShape">
              <a:avLst/>
            </a:prstTxWarp>
          </a:bodyPr>
          <a:lstStyle>
            <a:lvl1pPr defTabSz="892175">
              <a:defRPr sz="1200">
                <a:latin typeface="Times" pitchFamily="18" charset="0"/>
              </a:defRPr>
            </a:lvl1pPr>
          </a:lstStyle>
          <a:p>
            <a:pPr>
              <a:defRPr/>
            </a:pPr>
            <a:endParaRPr lang="en-US"/>
          </a:p>
        </p:txBody>
      </p:sp>
      <p:sp>
        <p:nvSpPr>
          <p:cNvPr id="16387" name="Rectangle 3">
            <a:extLst>
              <a:ext uri="{FF2B5EF4-FFF2-40B4-BE49-F238E27FC236}">
                <a16:creationId xmlns:a16="http://schemas.microsoft.com/office/drawing/2014/main" xmlns="" id="{F446275A-6C3C-9644-B67F-6031033EE471}"/>
              </a:ext>
            </a:extLst>
          </p:cNvPr>
          <p:cNvSpPr>
            <a:spLocks noGrp="1" noChangeArrowheads="1"/>
          </p:cNvSpPr>
          <p:nvPr>
            <p:ph type="dt" idx="1"/>
          </p:nvPr>
        </p:nvSpPr>
        <p:spPr bwMode="auto">
          <a:xfrm>
            <a:off x="3919538" y="0"/>
            <a:ext cx="2957512" cy="447675"/>
          </a:xfrm>
          <a:prstGeom prst="rect">
            <a:avLst/>
          </a:prstGeom>
          <a:noFill/>
          <a:ln w="9525">
            <a:noFill/>
            <a:miter lim="800000"/>
            <a:headEnd/>
            <a:tailEnd/>
          </a:ln>
          <a:effectLst/>
        </p:spPr>
        <p:txBody>
          <a:bodyPr vert="horz" wrap="square" lIns="89094" tIns="44547" rIns="89094" bIns="44547" numCol="1" anchor="t" anchorCtr="0" compatLnSpc="1">
            <a:prstTxWarp prst="textNoShape">
              <a:avLst/>
            </a:prstTxWarp>
          </a:bodyPr>
          <a:lstStyle>
            <a:lvl1pPr algn="r" defTabSz="892175">
              <a:defRPr sz="1200">
                <a:latin typeface="Times" pitchFamily="18" charset="0"/>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192213" y="669925"/>
            <a:ext cx="4567237" cy="3425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xmlns="" id="{66E28B01-3ADE-7F4D-84E0-8AE922B12C95}"/>
              </a:ext>
            </a:extLst>
          </p:cNvPr>
          <p:cNvSpPr>
            <a:spLocks noGrp="1" noChangeArrowheads="1"/>
          </p:cNvSpPr>
          <p:nvPr>
            <p:ph type="body" sz="quarter" idx="3"/>
          </p:nvPr>
        </p:nvSpPr>
        <p:spPr bwMode="auto">
          <a:xfrm>
            <a:off x="887413" y="4319588"/>
            <a:ext cx="5102225" cy="4171950"/>
          </a:xfrm>
          <a:prstGeom prst="rect">
            <a:avLst/>
          </a:prstGeom>
          <a:noFill/>
          <a:ln w="9525">
            <a:noFill/>
            <a:miter lim="800000"/>
            <a:headEnd/>
            <a:tailEnd/>
          </a:ln>
          <a:effectLst/>
        </p:spPr>
        <p:txBody>
          <a:bodyPr vert="horz" wrap="square" lIns="89094" tIns="44547" rIns="89094" bIns="4454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a:extLst>
              <a:ext uri="{FF2B5EF4-FFF2-40B4-BE49-F238E27FC236}">
                <a16:creationId xmlns:a16="http://schemas.microsoft.com/office/drawing/2014/main" xmlns="" id="{DD97344A-31D7-764B-B2D0-DC1EBEA57B4E}"/>
              </a:ext>
            </a:extLst>
          </p:cNvPr>
          <p:cNvSpPr>
            <a:spLocks noGrp="1" noChangeArrowheads="1"/>
          </p:cNvSpPr>
          <p:nvPr>
            <p:ph type="ftr" sz="quarter" idx="4"/>
          </p:nvPr>
        </p:nvSpPr>
        <p:spPr bwMode="auto">
          <a:xfrm>
            <a:off x="0" y="8713788"/>
            <a:ext cx="2957513" cy="447675"/>
          </a:xfrm>
          <a:prstGeom prst="rect">
            <a:avLst/>
          </a:prstGeom>
          <a:noFill/>
          <a:ln w="9525">
            <a:noFill/>
            <a:miter lim="800000"/>
            <a:headEnd/>
            <a:tailEnd/>
          </a:ln>
          <a:effectLst/>
        </p:spPr>
        <p:txBody>
          <a:bodyPr vert="horz" wrap="square" lIns="89094" tIns="44547" rIns="89094" bIns="44547" numCol="1" anchor="b" anchorCtr="0" compatLnSpc="1">
            <a:prstTxWarp prst="textNoShape">
              <a:avLst/>
            </a:prstTxWarp>
          </a:bodyPr>
          <a:lstStyle>
            <a:lvl1pPr defTabSz="892175">
              <a:defRPr sz="1200">
                <a:latin typeface="Times" pitchFamily="18" charset="0"/>
              </a:defRPr>
            </a:lvl1pPr>
          </a:lstStyle>
          <a:p>
            <a:pPr>
              <a:defRPr/>
            </a:pPr>
            <a:endParaRPr lang="en-US"/>
          </a:p>
        </p:txBody>
      </p:sp>
      <p:sp>
        <p:nvSpPr>
          <p:cNvPr id="16391" name="Rectangle 7">
            <a:extLst>
              <a:ext uri="{FF2B5EF4-FFF2-40B4-BE49-F238E27FC236}">
                <a16:creationId xmlns:a16="http://schemas.microsoft.com/office/drawing/2014/main" xmlns="" id="{E4AE7837-02AB-3942-8B4E-8E613C6433D0}"/>
              </a:ext>
            </a:extLst>
          </p:cNvPr>
          <p:cNvSpPr>
            <a:spLocks noGrp="1" noChangeArrowheads="1"/>
          </p:cNvSpPr>
          <p:nvPr>
            <p:ph type="sldNum" sz="quarter" idx="5"/>
          </p:nvPr>
        </p:nvSpPr>
        <p:spPr bwMode="auto">
          <a:xfrm>
            <a:off x="3919538" y="8713788"/>
            <a:ext cx="2957512" cy="447675"/>
          </a:xfrm>
          <a:prstGeom prst="rect">
            <a:avLst/>
          </a:prstGeom>
          <a:noFill/>
          <a:ln w="9525">
            <a:noFill/>
            <a:miter lim="800000"/>
            <a:headEnd/>
            <a:tailEnd/>
          </a:ln>
          <a:effectLst/>
        </p:spPr>
        <p:txBody>
          <a:bodyPr vert="horz" wrap="square" lIns="89094" tIns="44547" rIns="89094" bIns="44547" numCol="1" anchor="b" anchorCtr="0" compatLnSpc="1">
            <a:prstTxWarp prst="textNoShape">
              <a:avLst/>
            </a:prstTxWarp>
          </a:bodyPr>
          <a:lstStyle>
            <a:lvl1pPr algn="r" defTabSz="892175">
              <a:defRPr sz="1200">
                <a:latin typeface="Times" panose="02020603050405020304" pitchFamily="18" charset="0"/>
              </a:defRPr>
            </a:lvl1pPr>
          </a:lstStyle>
          <a:p>
            <a:pPr>
              <a:defRPr/>
            </a:pPr>
            <a:fld id="{106F7AFB-341B-4335-AE23-92C4D80A33A0}" type="slidenum">
              <a:rPr lang="en-US" altLang="en-US"/>
              <a:pPr>
                <a:defRPr/>
              </a:pPr>
              <a:t>‹#›</a:t>
            </a:fld>
            <a:endParaRPr lang="en-US" altLang="en-US"/>
          </a:p>
        </p:txBody>
      </p:sp>
    </p:spTree>
    <p:extLst>
      <p:ext uri="{BB962C8B-B14F-4D97-AF65-F5344CB8AC3E}">
        <p14:creationId xmlns:p14="http://schemas.microsoft.com/office/powerpoint/2010/main" val="29842687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rgbClr val="333333"/>
        </a:solidFill>
        <a:latin typeface="Times" pitchFamily="18" charset="0"/>
        <a:ea typeface="+mn-ea"/>
        <a:cs typeface="+mn-cs"/>
      </a:defRPr>
    </a:lvl1pPr>
    <a:lvl2pPr marL="457200" algn="l" rtl="0" eaLnBrk="0" fontAlgn="base" hangingPunct="0">
      <a:spcBef>
        <a:spcPct val="30000"/>
      </a:spcBef>
      <a:spcAft>
        <a:spcPct val="0"/>
      </a:spcAft>
      <a:defRPr sz="1200" kern="1200">
        <a:solidFill>
          <a:srgbClr val="333333"/>
        </a:solidFill>
        <a:latin typeface="Times" pitchFamily="18" charset="0"/>
        <a:ea typeface="+mn-ea"/>
        <a:cs typeface="+mn-cs"/>
      </a:defRPr>
    </a:lvl2pPr>
    <a:lvl3pPr marL="914400" algn="l" rtl="0" eaLnBrk="0" fontAlgn="base" hangingPunct="0">
      <a:spcBef>
        <a:spcPct val="30000"/>
      </a:spcBef>
      <a:spcAft>
        <a:spcPct val="0"/>
      </a:spcAft>
      <a:defRPr sz="1200" kern="1200">
        <a:solidFill>
          <a:srgbClr val="333333"/>
        </a:solidFill>
        <a:latin typeface="Times" pitchFamily="18" charset="0"/>
        <a:ea typeface="+mn-ea"/>
        <a:cs typeface="+mn-cs"/>
      </a:defRPr>
    </a:lvl3pPr>
    <a:lvl4pPr marL="1371600" algn="l" rtl="0" eaLnBrk="0" fontAlgn="base" hangingPunct="0">
      <a:spcBef>
        <a:spcPct val="30000"/>
      </a:spcBef>
      <a:spcAft>
        <a:spcPct val="0"/>
      </a:spcAft>
      <a:defRPr sz="1200" kern="1200">
        <a:solidFill>
          <a:srgbClr val="333333"/>
        </a:solidFill>
        <a:latin typeface="Times" pitchFamily="18" charset="0"/>
        <a:ea typeface="+mn-ea"/>
        <a:cs typeface="+mn-cs"/>
      </a:defRPr>
    </a:lvl4pPr>
    <a:lvl5pPr marL="1828800" algn="l" rtl="0" eaLnBrk="0" fontAlgn="base" hangingPunct="0">
      <a:spcBef>
        <a:spcPct val="30000"/>
      </a:spcBef>
      <a:spcAft>
        <a:spcPct val="0"/>
      </a:spcAft>
      <a:defRPr sz="1200" kern="1200">
        <a:solidFill>
          <a:srgbClr val="333333"/>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a:ln/>
        </p:spPr>
      </p:sp>
      <p:sp>
        <p:nvSpPr>
          <p:cNvPr id="1024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Change Presenter’s Name and Date in Slide Master view.</a:t>
            </a:r>
          </a:p>
        </p:txBody>
      </p:sp>
      <p:sp>
        <p:nvSpPr>
          <p:cNvPr id="1024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175">
              <a:defRPr sz="2400">
                <a:solidFill>
                  <a:schemeClr val="tx1"/>
                </a:solidFill>
                <a:latin typeface="Arial" panose="020B0604020202020204" pitchFamily="34" charset="0"/>
              </a:defRPr>
            </a:lvl1pPr>
            <a:lvl2pPr marL="742950" indent="-285750" defTabSz="892175">
              <a:defRPr sz="2400">
                <a:solidFill>
                  <a:schemeClr val="tx1"/>
                </a:solidFill>
                <a:latin typeface="Arial" panose="020B0604020202020204" pitchFamily="34" charset="0"/>
              </a:defRPr>
            </a:lvl2pPr>
            <a:lvl3pPr marL="1143000" indent="-228600" defTabSz="892175">
              <a:defRPr sz="2400">
                <a:solidFill>
                  <a:schemeClr val="tx1"/>
                </a:solidFill>
                <a:latin typeface="Arial" panose="020B0604020202020204" pitchFamily="34" charset="0"/>
              </a:defRPr>
            </a:lvl3pPr>
            <a:lvl4pPr marL="1600200" indent="-228600" defTabSz="892175">
              <a:defRPr sz="2400">
                <a:solidFill>
                  <a:schemeClr val="tx1"/>
                </a:solidFill>
                <a:latin typeface="Arial" panose="020B0604020202020204" pitchFamily="34" charset="0"/>
              </a:defRPr>
            </a:lvl4pPr>
            <a:lvl5pPr marL="2057400" indent="-228600" defTabSz="892175">
              <a:defRPr sz="2400">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sz="2400">
                <a:solidFill>
                  <a:schemeClr val="tx1"/>
                </a:solidFill>
                <a:latin typeface="Arial" panose="020B0604020202020204" pitchFamily="34" charset="0"/>
              </a:defRPr>
            </a:lvl9pPr>
          </a:lstStyle>
          <a:p>
            <a:fld id="{B0E98624-823A-4E93-B538-60320920C232}" type="slidenum">
              <a:rPr lang="en-US" altLang="en-US" sz="1200" smtClean="0">
                <a:latin typeface="Times" panose="02020603050405020304" pitchFamily="18" charset="0"/>
              </a:rPr>
              <a:pPr/>
              <a:t>1</a:t>
            </a:fld>
            <a:endParaRPr lang="en-US" altLang="en-US" sz="1200">
              <a:latin typeface="Times" panose="02020603050405020304" pitchFamily="18" charset="0"/>
            </a:endParaRPr>
          </a:p>
        </p:txBody>
      </p:sp>
    </p:spTree>
    <p:extLst>
      <p:ext uri="{BB962C8B-B14F-4D97-AF65-F5344CB8AC3E}">
        <p14:creationId xmlns:p14="http://schemas.microsoft.com/office/powerpoint/2010/main" val="1089215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78F159B-4D9E-944A-BE47-329C2AA6984A}"/>
              </a:ext>
            </a:extLst>
          </p:cNvPr>
          <p:cNvSpPr txBox="1"/>
          <p:nvPr userDrawn="1"/>
        </p:nvSpPr>
        <p:spPr>
          <a:xfrm>
            <a:off x="0" y="0"/>
            <a:ext cx="9144000" cy="276225"/>
          </a:xfrm>
          <a:prstGeom prst="rect">
            <a:avLst/>
          </a:prstGeom>
          <a:solidFill>
            <a:srgbClr val="0078AE"/>
          </a:solidFill>
        </p:spPr>
        <p:txBody>
          <a:bodyPr>
            <a:spAutoFit/>
          </a:bodyPr>
          <a:lstStyle/>
          <a:p>
            <a:pPr algn="ctr">
              <a:defRPr/>
            </a:pPr>
            <a:r>
              <a:rPr lang="en-US" sz="1200" b="1" spc="300" dirty="0"/>
              <a:t>CISA | </a:t>
            </a:r>
            <a:r>
              <a:rPr lang="en-US" sz="1200" spc="300" dirty="0"/>
              <a:t>CYBERSECURITY AND INFRASTRUCTURE SECURITY AGENCY</a:t>
            </a:r>
          </a:p>
        </p:txBody>
      </p:sp>
      <p:sp>
        <p:nvSpPr>
          <p:cNvPr id="4" name="Rectangle 3"/>
          <p:cNvSpPr>
            <a:spLocks noChangeArrowheads="1"/>
          </p:cNvSpPr>
          <p:nvPr userDrawn="1"/>
        </p:nvSpPr>
        <p:spPr bwMode="auto">
          <a:xfrm>
            <a:off x="152400" y="5791200"/>
            <a:ext cx="2590800" cy="990600"/>
          </a:xfrm>
          <a:prstGeom prst="rect">
            <a:avLst/>
          </a:prstGeom>
          <a:solidFill>
            <a:schemeClr val="tx1"/>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3225" y="5638800"/>
            <a:ext cx="2538413"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76999"/>
            <a:ext cx="9144000" cy="5133201"/>
          </a:xfrm>
          <a:prstGeom prst="rect">
            <a:avLst/>
          </a:prstGeom>
          <a:solidFill>
            <a:srgbClr val="005288"/>
          </a:solidFill>
        </p:spPr>
        <p:txBody>
          <a:bodyPr lIns="457200" anchor="ctr"/>
          <a:lstStyle>
            <a:lvl1pPr algn="l">
              <a:defRPr sz="4000" b="1" cap="all">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961513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609600"/>
          </a:xfrm>
          <a:prstGeom prst="rect">
            <a:avLst/>
          </a:prstGeom>
          <a:solidFill>
            <a:srgbClr val="005288"/>
          </a:solidFill>
        </p:spPr>
        <p:txBody>
          <a:bodyPr/>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457200" y="612775"/>
            <a:ext cx="8229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57200" y="5410200"/>
            <a:ext cx="8229600" cy="347662"/>
          </a:xfrm>
          <a:prstGeom prst="rect">
            <a:avLst/>
          </a:prstGeom>
          <a:solidFill>
            <a:srgbClr val="0078AE"/>
          </a:solidFill>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xmlns="" id="{A48DD25C-886A-364F-A7EB-C56AF8D492A2}"/>
              </a:ext>
            </a:extLst>
          </p:cNvPr>
          <p:cNvSpPr>
            <a:spLocks noGrp="1" noChangeArrowheads="1"/>
          </p:cNvSpPr>
          <p:nvPr>
            <p:ph type="sldNum" sz="quarter" idx="10"/>
          </p:nvPr>
        </p:nvSpPr>
        <p:spPr>
          <a:ln/>
        </p:spPr>
        <p:txBody>
          <a:bodyPr/>
          <a:lstStyle>
            <a:lvl1pPr>
              <a:defRPr/>
            </a:lvl1pPr>
          </a:lstStyle>
          <a:p>
            <a:pPr>
              <a:defRPr/>
            </a:pPr>
            <a:fld id="{EF2E280C-4A09-4D09-AA2C-413F815C181E}" type="slidenum">
              <a:rPr lang="en-US" altLang="en-US"/>
              <a:pPr>
                <a:defRPr/>
              </a:pPr>
              <a:t>‹#›</a:t>
            </a:fld>
            <a:endParaRPr lang="en-US" altLang="en-US" dirty="0"/>
          </a:p>
        </p:txBody>
      </p:sp>
    </p:spTree>
    <p:extLst>
      <p:ext uri="{BB962C8B-B14F-4D97-AF65-F5344CB8AC3E}">
        <p14:creationId xmlns:p14="http://schemas.microsoft.com/office/powerpoint/2010/main" val="100597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1"/>
            <a:ext cx="8229600" cy="3810000"/>
          </a:xfrm>
          <a:prstGeom prst="rect">
            <a:avLst/>
          </a:prstGeom>
        </p:spPr>
        <p:txBody>
          <a:bodyPr vert="eaVert"/>
          <a:lstStyle>
            <a:lvl1pPr>
              <a:defRPr>
                <a:solidFill>
                  <a:srgbClr val="5A5B5D"/>
                </a:solidFill>
              </a:defRPr>
            </a:lvl1pPr>
            <a:lvl2pPr>
              <a:defRPr>
                <a:solidFill>
                  <a:srgbClr val="5A5B5D"/>
                </a:solidFill>
              </a:defRPr>
            </a:lvl2pPr>
            <a:lvl3pPr>
              <a:defRPr>
                <a:solidFill>
                  <a:srgbClr val="5A5B5D"/>
                </a:solidFill>
              </a:defRPr>
            </a:lvl3pPr>
            <a:lvl4pPr>
              <a:defRPr>
                <a:solidFill>
                  <a:srgbClr val="5A5B5D"/>
                </a:solidFill>
              </a:defRPr>
            </a:lvl4pPr>
            <a:lvl5pPr>
              <a:defRPr>
                <a:solidFill>
                  <a:srgbClr val="5A5B5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2">
            <a:extLst>
              <a:ext uri="{FF2B5EF4-FFF2-40B4-BE49-F238E27FC236}">
                <a16:creationId xmlns:a16="http://schemas.microsoft.com/office/drawing/2014/main" xmlns="" id="{54557063-FFE6-6949-B5C2-E421DDD07F33}"/>
              </a:ext>
            </a:extLst>
          </p:cNvPr>
          <p:cNvSpPr>
            <a:spLocks noGrp="1" noChangeArrowheads="1"/>
          </p:cNvSpPr>
          <p:nvPr>
            <p:ph type="ctrTitle"/>
          </p:nvPr>
        </p:nvSpPr>
        <p:spPr>
          <a:xfrm>
            <a:off x="0" y="0"/>
            <a:ext cx="9144000" cy="1143000"/>
          </a:xfrm>
          <a:prstGeom prst="rect">
            <a:avLst/>
          </a:prstGeom>
          <a:solidFill>
            <a:srgbClr val="005288"/>
          </a:solidFill>
        </p:spPr>
        <p:txBody>
          <a:bodyPr lIns="457200" tIns="274320" bIns="91440"/>
          <a:lstStyle>
            <a:lvl1pPr>
              <a:defRPr>
                <a:solidFill>
                  <a:schemeClr val="tx1"/>
                </a:solidFill>
              </a:defRPr>
            </a:lvl1pPr>
          </a:lstStyle>
          <a:p>
            <a:r>
              <a:rPr lang="en-US" dirty="0"/>
              <a:t>Click to edit Master title style</a:t>
            </a:r>
          </a:p>
        </p:txBody>
      </p:sp>
      <p:sp>
        <p:nvSpPr>
          <p:cNvPr id="4" name="Rectangle 6">
            <a:extLst>
              <a:ext uri="{FF2B5EF4-FFF2-40B4-BE49-F238E27FC236}">
                <a16:creationId xmlns:a16="http://schemas.microsoft.com/office/drawing/2014/main" xmlns="" id="{A48DD25C-886A-364F-A7EB-C56AF8D492A2}"/>
              </a:ext>
            </a:extLst>
          </p:cNvPr>
          <p:cNvSpPr>
            <a:spLocks noGrp="1" noChangeArrowheads="1"/>
          </p:cNvSpPr>
          <p:nvPr>
            <p:ph type="sldNum" sz="quarter" idx="10"/>
          </p:nvPr>
        </p:nvSpPr>
        <p:spPr>
          <a:ln/>
        </p:spPr>
        <p:txBody>
          <a:bodyPr/>
          <a:lstStyle>
            <a:lvl1pPr>
              <a:defRPr/>
            </a:lvl1pPr>
          </a:lstStyle>
          <a:p>
            <a:pPr>
              <a:defRPr/>
            </a:pPr>
            <a:fld id="{1CAF3CAC-65D9-49E9-BD0F-936057DEB12D}" type="slidenum">
              <a:rPr lang="en-US" altLang="en-US"/>
              <a:pPr>
                <a:defRPr/>
              </a:pPr>
              <a:t>‹#›</a:t>
            </a:fld>
            <a:endParaRPr lang="en-US" altLang="en-US" dirty="0"/>
          </a:p>
        </p:txBody>
      </p:sp>
    </p:spTree>
    <p:extLst>
      <p:ext uri="{BB962C8B-B14F-4D97-AF65-F5344CB8AC3E}">
        <p14:creationId xmlns:p14="http://schemas.microsoft.com/office/powerpoint/2010/main" val="3967972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381001"/>
            <a:ext cx="2092325" cy="5029200"/>
          </a:xfrm>
          <a:prstGeom prst="rect">
            <a:avLst/>
          </a:prstGeom>
        </p:spPr>
        <p:txBody>
          <a:bodyPr vert="eaVert" lIns="274320" tIns="274320"/>
          <a:lstStyle/>
          <a:p>
            <a:r>
              <a:rPr lang="en-US"/>
              <a:t>Click to edit Master title style</a:t>
            </a:r>
          </a:p>
        </p:txBody>
      </p:sp>
      <p:sp>
        <p:nvSpPr>
          <p:cNvPr id="3" name="Vertical Text Placeholder 2"/>
          <p:cNvSpPr>
            <a:spLocks noGrp="1"/>
          </p:cNvSpPr>
          <p:nvPr>
            <p:ph type="body" orient="vert" idx="1"/>
          </p:nvPr>
        </p:nvSpPr>
        <p:spPr>
          <a:xfrm>
            <a:off x="315913" y="381001"/>
            <a:ext cx="6126162" cy="5029200"/>
          </a:xfrm>
          <a:prstGeom prst="rect">
            <a:avLst/>
          </a:prstGeom>
        </p:spPr>
        <p:txBody>
          <a:bodyPr vert="eaVert" lIns="274320" tIns="274320"/>
          <a:lstStyle>
            <a:lvl1pPr>
              <a:defRPr>
                <a:solidFill>
                  <a:srgbClr val="5A5B5D"/>
                </a:solidFill>
              </a:defRPr>
            </a:lvl1pPr>
            <a:lvl2pPr>
              <a:defRPr>
                <a:solidFill>
                  <a:srgbClr val="5A5B5D"/>
                </a:solidFill>
              </a:defRPr>
            </a:lvl2pPr>
            <a:lvl3pPr>
              <a:defRPr>
                <a:solidFill>
                  <a:srgbClr val="5A5B5D"/>
                </a:solidFill>
              </a:defRPr>
            </a:lvl3pPr>
            <a:lvl4pPr>
              <a:defRPr>
                <a:solidFill>
                  <a:srgbClr val="5A5B5D"/>
                </a:solidFill>
              </a:defRPr>
            </a:lvl4pPr>
            <a:lvl5pPr>
              <a:defRPr>
                <a:solidFill>
                  <a:srgbClr val="5A5B5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a:extLst>
              <a:ext uri="{FF2B5EF4-FFF2-40B4-BE49-F238E27FC236}">
                <a16:creationId xmlns:a16="http://schemas.microsoft.com/office/drawing/2014/main" xmlns="" id="{A48DD25C-886A-364F-A7EB-C56AF8D492A2}"/>
              </a:ext>
            </a:extLst>
          </p:cNvPr>
          <p:cNvSpPr>
            <a:spLocks noGrp="1" noChangeArrowheads="1"/>
          </p:cNvSpPr>
          <p:nvPr>
            <p:ph type="sldNum" sz="quarter" idx="10"/>
          </p:nvPr>
        </p:nvSpPr>
        <p:spPr>
          <a:ln/>
        </p:spPr>
        <p:txBody>
          <a:bodyPr/>
          <a:lstStyle>
            <a:lvl1pPr>
              <a:defRPr/>
            </a:lvl1pPr>
          </a:lstStyle>
          <a:p>
            <a:pPr>
              <a:defRPr/>
            </a:pPr>
            <a:fld id="{BA296B0C-D690-4D5E-AC38-1A1C350F397D}" type="slidenum">
              <a:rPr lang="en-US" altLang="en-US"/>
              <a:pPr>
                <a:defRPr/>
              </a:pPr>
              <a:t>‹#›</a:t>
            </a:fld>
            <a:endParaRPr lang="en-US" altLang="en-US" dirty="0"/>
          </a:p>
        </p:txBody>
      </p:sp>
    </p:spTree>
    <p:extLst>
      <p:ext uri="{BB962C8B-B14F-4D97-AF65-F5344CB8AC3E}">
        <p14:creationId xmlns:p14="http://schemas.microsoft.com/office/powerpoint/2010/main" val="188440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lip Art and Text">
    <p:spTree>
      <p:nvGrpSpPr>
        <p:cNvPr id="1" name=""/>
        <p:cNvGrpSpPr/>
        <p:nvPr/>
      </p:nvGrpSpPr>
      <p:grpSpPr>
        <a:xfrm>
          <a:off x="0" y="0"/>
          <a:ext cx="0" cy="0"/>
          <a:chOff x="0" y="0"/>
          <a:chExt cx="0" cy="0"/>
        </a:xfrm>
      </p:grpSpPr>
      <p:sp>
        <p:nvSpPr>
          <p:cNvPr id="3" name="ClipArt Placeholder 2"/>
          <p:cNvSpPr>
            <a:spLocks noGrp="1"/>
          </p:cNvSpPr>
          <p:nvPr>
            <p:ph type="clipArt" sz="half" idx="1"/>
          </p:nvPr>
        </p:nvSpPr>
        <p:spPr>
          <a:xfrm>
            <a:off x="457200" y="1600201"/>
            <a:ext cx="4038600" cy="3810000"/>
          </a:xfrm>
          <a:prstGeom prst="rect">
            <a:avLst/>
          </a:prstGeom>
        </p:spPr>
        <p:txBody>
          <a:bodyPr/>
          <a:lstStyle>
            <a:lvl1pPr>
              <a:defRPr>
                <a:solidFill>
                  <a:srgbClr val="5A5B5D"/>
                </a:solidFill>
              </a:defRPr>
            </a:lvl1pPr>
          </a:lstStyle>
          <a:p>
            <a:pPr lvl="0"/>
            <a:endParaRPr lang="en-US" noProof="0" dirty="0"/>
          </a:p>
        </p:txBody>
      </p:sp>
      <p:sp>
        <p:nvSpPr>
          <p:cNvPr id="4" name="Text Placeholder 3"/>
          <p:cNvSpPr>
            <a:spLocks noGrp="1"/>
          </p:cNvSpPr>
          <p:nvPr>
            <p:ph type="body" sz="half" idx="2"/>
          </p:nvPr>
        </p:nvSpPr>
        <p:spPr>
          <a:xfrm>
            <a:off x="4648200" y="1600200"/>
            <a:ext cx="4038600" cy="3810001"/>
          </a:xfrm>
          <a:prstGeom prst="rect">
            <a:avLst/>
          </a:prstGeom>
        </p:spPr>
        <p:txBody>
          <a:bodyPr/>
          <a:lstStyle>
            <a:lvl1pPr>
              <a:defRPr>
                <a:solidFill>
                  <a:srgbClr val="5A5B5D"/>
                </a:solidFill>
              </a:defRPr>
            </a:lvl1pPr>
            <a:lvl2pPr>
              <a:defRPr>
                <a:solidFill>
                  <a:srgbClr val="5A5B5D"/>
                </a:solidFill>
              </a:defRPr>
            </a:lvl2pPr>
            <a:lvl3pPr>
              <a:defRPr>
                <a:solidFill>
                  <a:srgbClr val="5A5B5D"/>
                </a:solidFill>
              </a:defRPr>
            </a:lvl3pPr>
            <a:lvl4pPr>
              <a:defRPr>
                <a:solidFill>
                  <a:srgbClr val="5A5B5D"/>
                </a:solidFill>
              </a:defRPr>
            </a:lvl4pPr>
            <a:lvl5pPr>
              <a:defRPr>
                <a:solidFill>
                  <a:srgbClr val="5A5B5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2">
            <a:extLst>
              <a:ext uri="{FF2B5EF4-FFF2-40B4-BE49-F238E27FC236}">
                <a16:creationId xmlns:a16="http://schemas.microsoft.com/office/drawing/2014/main" xmlns="" id="{BCF33210-DE39-764E-BDB5-99129396B39C}"/>
              </a:ext>
            </a:extLst>
          </p:cNvPr>
          <p:cNvSpPr>
            <a:spLocks noGrp="1" noChangeArrowheads="1"/>
          </p:cNvSpPr>
          <p:nvPr>
            <p:ph type="ctrTitle"/>
          </p:nvPr>
        </p:nvSpPr>
        <p:spPr>
          <a:xfrm>
            <a:off x="0" y="0"/>
            <a:ext cx="9144000" cy="1143000"/>
          </a:xfrm>
          <a:prstGeom prst="rect">
            <a:avLst/>
          </a:prstGeom>
          <a:solidFill>
            <a:srgbClr val="005288"/>
          </a:solidFill>
        </p:spPr>
        <p:txBody>
          <a:bodyPr lIns="457200" tIns="274320" bIns="91440"/>
          <a:lstStyle>
            <a:lvl1pPr>
              <a:defRPr>
                <a:solidFill>
                  <a:schemeClr val="tx1"/>
                </a:solidFill>
              </a:defRPr>
            </a:lvl1pPr>
          </a:lstStyle>
          <a:p>
            <a:r>
              <a:rPr lang="en-US" dirty="0"/>
              <a:t>Click to edit Master title style</a:t>
            </a:r>
          </a:p>
        </p:txBody>
      </p:sp>
      <p:sp>
        <p:nvSpPr>
          <p:cNvPr id="5" name="Rectangle 6">
            <a:extLst>
              <a:ext uri="{FF2B5EF4-FFF2-40B4-BE49-F238E27FC236}">
                <a16:creationId xmlns:a16="http://schemas.microsoft.com/office/drawing/2014/main" xmlns="" id="{A48DD25C-886A-364F-A7EB-C56AF8D492A2}"/>
              </a:ext>
            </a:extLst>
          </p:cNvPr>
          <p:cNvSpPr>
            <a:spLocks noGrp="1" noChangeArrowheads="1"/>
          </p:cNvSpPr>
          <p:nvPr>
            <p:ph type="sldNum" sz="quarter" idx="10"/>
          </p:nvPr>
        </p:nvSpPr>
        <p:spPr>
          <a:ln/>
        </p:spPr>
        <p:txBody>
          <a:bodyPr/>
          <a:lstStyle>
            <a:lvl1pPr>
              <a:defRPr/>
            </a:lvl1pPr>
          </a:lstStyle>
          <a:p>
            <a:pPr>
              <a:defRPr/>
            </a:pPr>
            <a:fld id="{F5884C54-470D-424B-92C7-BB3D52A9C69E}" type="slidenum">
              <a:rPr lang="en-US" altLang="en-US"/>
              <a:pPr>
                <a:defRPr/>
              </a:pPr>
              <a:t>‹#›</a:t>
            </a:fld>
            <a:endParaRPr lang="en-US" altLang="en-US" dirty="0"/>
          </a:p>
        </p:txBody>
      </p:sp>
    </p:spTree>
    <p:extLst>
      <p:ext uri="{BB962C8B-B14F-4D97-AF65-F5344CB8AC3E}">
        <p14:creationId xmlns:p14="http://schemas.microsoft.com/office/powerpoint/2010/main" val="3365326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Seal Only Whit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1743088-8D72-E041-BEF5-2102B1FC07A9}"/>
              </a:ext>
            </a:extLst>
          </p:cNvPr>
          <p:cNvSpPr>
            <a:spLocks noChangeArrowheads="1"/>
          </p:cNvSpPr>
          <p:nvPr userDrawn="1"/>
        </p:nvSpPr>
        <p:spPr bwMode="auto">
          <a:xfrm>
            <a:off x="0" y="0"/>
            <a:ext cx="9144000" cy="6858000"/>
          </a:xfrm>
          <a:prstGeom prst="rect">
            <a:avLst/>
          </a:prstGeom>
          <a:solidFill>
            <a:schemeClr val="tx1"/>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89063" y="2057400"/>
            <a:ext cx="63658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6">
            <a:extLst>
              <a:ext uri="{FF2B5EF4-FFF2-40B4-BE49-F238E27FC236}">
                <a16:creationId xmlns:a16="http://schemas.microsoft.com/office/drawing/2014/main" xmlns="" id="{C241C91F-43C9-CC47-BEAF-505072A3E319}"/>
              </a:ext>
            </a:extLst>
          </p:cNvPr>
          <p:cNvSpPr>
            <a:spLocks noGrp="1" noChangeArrowheads="1"/>
          </p:cNvSpPr>
          <p:nvPr>
            <p:ph type="sldNum" sz="quarter" idx="10"/>
          </p:nvPr>
        </p:nvSpPr>
        <p:spPr/>
        <p:txBody>
          <a:bodyPr/>
          <a:lstStyle>
            <a:lvl1pPr>
              <a:defRPr/>
            </a:lvl1pPr>
          </a:lstStyle>
          <a:p>
            <a:pPr>
              <a:defRPr/>
            </a:pPr>
            <a:fld id="{545C3FC9-71CE-401C-B378-BEE2BECACAA8}" type="slidenum">
              <a:rPr lang="en-US" altLang="en-US"/>
              <a:pPr>
                <a:defRPr/>
              </a:pPr>
              <a:t>‹#›</a:t>
            </a:fld>
            <a:endParaRPr lang="en-US" altLang="en-US"/>
          </a:p>
        </p:txBody>
      </p:sp>
    </p:spTree>
    <p:extLst>
      <p:ext uri="{BB962C8B-B14F-4D97-AF65-F5344CB8AC3E}">
        <p14:creationId xmlns:p14="http://schemas.microsoft.com/office/powerpoint/2010/main" val="391775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Seal Only Blu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2445E05-E189-7E47-A390-096FC8212B20}"/>
              </a:ext>
            </a:extLst>
          </p:cNvPr>
          <p:cNvSpPr>
            <a:spLocks noChangeArrowheads="1"/>
          </p:cNvSpPr>
          <p:nvPr userDrawn="1"/>
        </p:nvSpPr>
        <p:spPr bwMode="auto">
          <a:xfrm>
            <a:off x="0" y="0"/>
            <a:ext cx="9144000" cy="6858000"/>
          </a:xfrm>
          <a:prstGeom prst="rect">
            <a:avLst/>
          </a:prstGeom>
          <a:solidFill>
            <a:srgbClr val="005288"/>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89063" y="2057400"/>
            <a:ext cx="63658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6">
            <a:extLst>
              <a:ext uri="{FF2B5EF4-FFF2-40B4-BE49-F238E27FC236}">
                <a16:creationId xmlns:a16="http://schemas.microsoft.com/office/drawing/2014/main" xmlns="" id="{3B9E1CFC-A486-CD43-9B1F-D67C2D5B49B9}"/>
              </a:ext>
            </a:extLst>
          </p:cNvPr>
          <p:cNvSpPr>
            <a:spLocks noGrp="1" noChangeArrowheads="1"/>
          </p:cNvSpPr>
          <p:nvPr>
            <p:ph type="sldNum" sz="quarter" idx="10"/>
          </p:nvPr>
        </p:nvSpPr>
        <p:spPr/>
        <p:txBody>
          <a:bodyPr/>
          <a:lstStyle>
            <a:lvl1pPr>
              <a:defRPr/>
            </a:lvl1pPr>
          </a:lstStyle>
          <a:p>
            <a:pPr>
              <a:defRPr/>
            </a:pPr>
            <a:fld id="{D2F151CC-C144-49BF-ACB6-6B3F2EA16359}" type="slidenum">
              <a:rPr lang="en-US" altLang="en-US"/>
              <a:pPr>
                <a:defRPr/>
              </a:pPr>
              <a:t>‹#›</a:t>
            </a:fld>
            <a:endParaRPr lang="en-US" altLang="en-US"/>
          </a:p>
        </p:txBody>
      </p:sp>
    </p:spTree>
    <p:extLst>
      <p:ext uri="{BB962C8B-B14F-4D97-AF65-F5344CB8AC3E}">
        <p14:creationId xmlns:p14="http://schemas.microsoft.com/office/powerpoint/2010/main" val="329724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_Subtitle">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xmlns="" id="{F52C9AC6-E504-7749-9C2B-F47D7E40ADF4}"/>
              </a:ext>
            </a:extLst>
          </p:cNvPr>
          <p:cNvSpPr>
            <a:spLocks noChangeArrowheads="1"/>
          </p:cNvSpPr>
          <p:nvPr userDrawn="1"/>
        </p:nvSpPr>
        <p:spPr bwMode="black">
          <a:xfrm>
            <a:off x="5791200" y="6400800"/>
            <a:ext cx="3505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en-US" altLang="en-US" sz="1100" dirty="0" smtClean="0">
                <a:solidFill>
                  <a:srgbClr val="5A5B5D"/>
                </a:solidFill>
              </a:rPr>
              <a:t>Frank Bernhard    September</a:t>
            </a:r>
            <a:r>
              <a:rPr lang="en-US" altLang="en-US" sz="1100" baseline="0" dirty="0" smtClean="0">
                <a:solidFill>
                  <a:srgbClr val="5A5B5D"/>
                </a:solidFill>
              </a:rPr>
              <a:t> 10, 2019</a:t>
            </a:r>
            <a:endParaRPr lang="en-US" altLang="en-US" sz="1100" dirty="0">
              <a:solidFill>
                <a:srgbClr val="5A5B5D"/>
              </a:solidFill>
            </a:endParaRP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3225" y="5991225"/>
            <a:ext cx="17240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2" name="Rectangle 2"/>
          <p:cNvSpPr>
            <a:spLocks noGrp="1" noChangeArrowheads="1"/>
          </p:cNvSpPr>
          <p:nvPr>
            <p:ph type="ctrTitle"/>
          </p:nvPr>
        </p:nvSpPr>
        <p:spPr>
          <a:xfrm>
            <a:off x="0" y="0"/>
            <a:ext cx="9144000" cy="1143000"/>
          </a:xfrm>
          <a:prstGeom prst="rect">
            <a:avLst/>
          </a:prstGeom>
          <a:solidFill>
            <a:srgbClr val="005288"/>
          </a:solidFill>
        </p:spPr>
        <p:txBody>
          <a:bodyPr lIns="457200" tIns="274320" bIns="91440"/>
          <a:lstStyle>
            <a:lvl1pPr>
              <a:defRPr>
                <a:solidFill>
                  <a:schemeClr val="tx1"/>
                </a:solidFill>
              </a:defRPr>
            </a:lvl1pPr>
          </a:lstStyle>
          <a:p>
            <a:r>
              <a:rPr lang="en-US" dirty="0"/>
              <a:t>Click to edit Master title style</a:t>
            </a:r>
          </a:p>
        </p:txBody>
      </p:sp>
      <p:sp>
        <p:nvSpPr>
          <p:cNvPr id="148483" name="Rectangle 3"/>
          <p:cNvSpPr>
            <a:spLocks noGrp="1" noChangeArrowheads="1"/>
          </p:cNvSpPr>
          <p:nvPr>
            <p:ph type="subTitle" idx="1"/>
          </p:nvPr>
        </p:nvSpPr>
        <p:spPr bwMode="auto">
          <a:xfrm>
            <a:off x="0" y="1143000"/>
            <a:ext cx="9144000" cy="457200"/>
          </a:xfrm>
          <a:prstGeom prst="rect">
            <a:avLst/>
          </a:prstGeom>
          <a:solidFill>
            <a:srgbClr val="0078AE"/>
          </a:solidFill>
          <a:ln>
            <a:miter lim="800000"/>
            <a:headEnd/>
            <a:tailEnd/>
          </a:ln>
        </p:spPr>
        <p:txBody>
          <a:bodyPr vert="horz" wrap="square" lIns="457200" tIns="45720" rIns="91440" bIns="45720" numCol="1" anchor="t" anchorCtr="0" compatLnSpc="1">
            <a:prstTxWarp prst="textNoShape">
              <a:avLst/>
            </a:prstTxWarp>
          </a:bodyPr>
          <a:lstStyle>
            <a:lvl1pPr marL="0" indent="0">
              <a:buFont typeface="Wingdings" pitchFamily="2" charset="2"/>
              <a:buNone/>
              <a:defRPr>
                <a:solidFill>
                  <a:schemeClr val="tx1"/>
                </a:solidFill>
              </a:defRPr>
            </a:lvl1pPr>
          </a:lstStyle>
          <a:p>
            <a:r>
              <a:rPr lang="en-US" dirty="0"/>
              <a:t>Click to edit Master subtitle style</a:t>
            </a:r>
          </a:p>
        </p:txBody>
      </p:sp>
      <p:sp>
        <p:nvSpPr>
          <p:cNvPr id="6" name="Slide Number Placeholder 6">
            <a:extLst>
              <a:ext uri="{FF2B5EF4-FFF2-40B4-BE49-F238E27FC236}">
                <a16:creationId xmlns:a16="http://schemas.microsoft.com/office/drawing/2014/main" xmlns="" id="{17184085-CE7A-BF4E-B99E-4329B1AA37C6}"/>
              </a:ext>
            </a:extLst>
          </p:cNvPr>
          <p:cNvSpPr>
            <a:spLocks noGrp="1" noChangeArrowheads="1"/>
          </p:cNvSpPr>
          <p:nvPr>
            <p:ph type="sldNum" sz="quarter" idx="10"/>
          </p:nvPr>
        </p:nvSpPr>
        <p:spPr/>
        <p:txBody>
          <a:bodyPr/>
          <a:lstStyle>
            <a:lvl1pPr>
              <a:defRPr sz="1100">
                <a:solidFill>
                  <a:srgbClr val="5A5B5D"/>
                </a:solidFill>
              </a:defRPr>
            </a:lvl1pPr>
          </a:lstStyle>
          <a:p>
            <a:pPr>
              <a:defRPr/>
            </a:pPr>
            <a:fld id="{468F1036-6A72-48E9-9E30-7178FD876486}" type="slidenum">
              <a:rPr lang="en-US" altLang="en-US"/>
              <a:pPr>
                <a:defRPr/>
              </a:pPr>
              <a:t>‹#›</a:t>
            </a:fld>
            <a:endParaRPr lang="en-US" altLang="en-US" dirty="0"/>
          </a:p>
        </p:txBody>
      </p:sp>
    </p:spTree>
    <p:extLst>
      <p:ext uri="{BB962C8B-B14F-4D97-AF65-F5344CB8AC3E}">
        <p14:creationId xmlns:p14="http://schemas.microsoft.com/office/powerpoint/2010/main" val="771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810000"/>
          </a:xfrm>
          <a:prstGeom prst="rect">
            <a:avLst/>
          </a:prstGeom>
        </p:spPr>
        <p:txBody>
          <a:bodyPr/>
          <a:lstStyle>
            <a:lvl1pPr>
              <a:defRPr>
                <a:solidFill>
                  <a:srgbClr val="5A5B5D"/>
                </a:solidFill>
              </a:defRPr>
            </a:lvl1pPr>
            <a:lvl2pPr>
              <a:defRPr>
                <a:solidFill>
                  <a:srgbClr val="5A5B5D"/>
                </a:solidFill>
              </a:defRPr>
            </a:lvl2pPr>
            <a:lvl3pPr>
              <a:defRPr>
                <a:solidFill>
                  <a:srgbClr val="5A5B5D"/>
                </a:solidFill>
              </a:defRPr>
            </a:lvl3pPr>
            <a:lvl4pPr>
              <a:defRPr>
                <a:solidFill>
                  <a:srgbClr val="5A5B5D"/>
                </a:solidFill>
              </a:defRPr>
            </a:lvl4pPr>
            <a:lvl5pPr>
              <a:defRPr>
                <a:solidFill>
                  <a:srgbClr val="5A5B5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a:extLst>
              <a:ext uri="{FF2B5EF4-FFF2-40B4-BE49-F238E27FC236}">
                <a16:creationId xmlns:a16="http://schemas.microsoft.com/office/drawing/2014/main" xmlns="" id="{DEE8B7DF-B902-7749-B266-7817A506DB4A}"/>
              </a:ext>
            </a:extLst>
          </p:cNvPr>
          <p:cNvSpPr>
            <a:spLocks noGrp="1" noChangeArrowheads="1"/>
          </p:cNvSpPr>
          <p:nvPr>
            <p:ph type="ctrTitle"/>
          </p:nvPr>
        </p:nvSpPr>
        <p:spPr>
          <a:xfrm>
            <a:off x="0" y="0"/>
            <a:ext cx="9144000" cy="1143000"/>
          </a:xfrm>
          <a:prstGeom prst="rect">
            <a:avLst/>
          </a:prstGeom>
          <a:solidFill>
            <a:srgbClr val="005288"/>
          </a:solidFill>
        </p:spPr>
        <p:txBody>
          <a:bodyPr lIns="457200" tIns="274320" bIns="91440"/>
          <a:lstStyle>
            <a:lvl1pPr>
              <a:defRPr>
                <a:solidFill>
                  <a:schemeClr val="tx1"/>
                </a:solidFill>
              </a:defRPr>
            </a:lvl1pPr>
          </a:lstStyle>
          <a:p>
            <a:r>
              <a:rPr lang="en-US" dirty="0"/>
              <a:t>Click to edit Master title style</a:t>
            </a:r>
          </a:p>
        </p:txBody>
      </p:sp>
      <p:sp>
        <p:nvSpPr>
          <p:cNvPr id="4" name="Rectangle 6">
            <a:extLst>
              <a:ext uri="{FF2B5EF4-FFF2-40B4-BE49-F238E27FC236}">
                <a16:creationId xmlns:a16="http://schemas.microsoft.com/office/drawing/2014/main" xmlns="" id="{A48DD25C-886A-364F-A7EB-C56AF8D492A2}"/>
              </a:ext>
            </a:extLst>
          </p:cNvPr>
          <p:cNvSpPr>
            <a:spLocks noGrp="1" noChangeArrowheads="1"/>
          </p:cNvSpPr>
          <p:nvPr>
            <p:ph type="sldNum" sz="quarter" idx="10"/>
          </p:nvPr>
        </p:nvSpPr>
        <p:spPr>
          <a:ln/>
        </p:spPr>
        <p:txBody>
          <a:bodyPr/>
          <a:lstStyle>
            <a:lvl1pPr>
              <a:defRPr/>
            </a:lvl1pPr>
          </a:lstStyle>
          <a:p>
            <a:pPr>
              <a:defRPr/>
            </a:pPr>
            <a:fld id="{05E5E7DC-1424-4D03-AA55-A703888B3268}" type="slidenum">
              <a:rPr lang="en-US" altLang="en-US"/>
              <a:pPr>
                <a:defRPr/>
              </a:pPr>
              <a:t>‹#›</a:t>
            </a:fld>
            <a:endParaRPr lang="en-US" altLang="en-US" dirty="0"/>
          </a:p>
        </p:txBody>
      </p:sp>
    </p:spTree>
    <p:extLst>
      <p:ext uri="{BB962C8B-B14F-4D97-AF65-F5344CB8AC3E}">
        <p14:creationId xmlns:p14="http://schemas.microsoft.com/office/powerpoint/2010/main" val="1343730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1" y="1828800"/>
            <a:ext cx="8229600" cy="2819400"/>
          </a:xfrm>
          <a:prstGeom prst="rect">
            <a:avLst/>
          </a:prstGeom>
          <a:solidFill>
            <a:srgbClr val="0078AE"/>
          </a:solidFill>
        </p:spPr>
        <p:txBody>
          <a:bodyPr lIns="182880" anchor="ctr"/>
          <a:lstStyle>
            <a:lvl1pPr algn="l">
              <a:defRPr sz="4000" b="1" cap="all">
                <a:solidFill>
                  <a:schemeClr val="tx1"/>
                </a:solidFill>
              </a:defRPr>
            </a:lvl1pPr>
          </a:lstStyle>
          <a:p>
            <a:r>
              <a:rPr lang="en-US" dirty="0"/>
              <a:t>Click to edit Master title style</a:t>
            </a:r>
          </a:p>
        </p:txBody>
      </p:sp>
      <p:sp>
        <p:nvSpPr>
          <p:cNvPr id="3" name="Rectangle 6">
            <a:extLst>
              <a:ext uri="{FF2B5EF4-FFF2-40B4-BE49-F238E27FC236}">
                <a16:creationId xmlns:a16="http://schemas.microsoft.com/office/drawing/2014/main" xmlns="" id="{A48DD25C-886A-364F-A7EB-C56AF8D492A2}"/>
              </a:ext>
            </a:extLst>
          </p:cNvPr>
          <p:cNvSpPr>
            <a:spLocks noGrp="1" noChangeArrowheads="1"/>
          </p:cNvSpPr>
          <p:nvPr>
            <p:ph type="sldNum" sz="quarter" idx="10"/>
          </p:nvPr>
        </p:nvSpPr>
        <p:spPr>
          <a:ln/>
        </p:spPr>
        <p:txBody>
          <a:bodyPr/>
          <a:lstStyle>
            <a:lvl1pPr>
              <a:defRPr/>
            </a:lvl1pPr>
          </a:lstStyle>
          <a:p>
            <a:pPr>
              <a:defRPr/>
            </a:pPr>
            <a:fld id="{44A4266D-A12D-43D8-B8B0-ED7FD83392CC}" type="slidenum">
              <a:rPr lang="en-US" altLang="en-US"/>
              <a:pPr>
                <a:defRPr/>
              </a:pPr>
              <a:t>‹#›</a:t>
            </a:fld>
            <a:endParaRPr lang="en-US" altLang="en-US" dirty="0"/>
          </a:p>
        </p:txBody>
      </p:sp>
    </p:spTree>
    <p:extLst>
      <p:ext uri="{BB962C8B-B14F-4D97-AF65-F5344CB8AC3E}">
        <p14:creationId xmlns:p14="http://schemas.microsoft.com/office/powerpoint/2010/main" val="425668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3810000"/>
          </a:xfrm>
          <a:prstGeom prst="rect">
            <a:avLst/>
          </a:prstGeom>
        </p:spPr>
        <p:txBody>
          <a:bodyPr/>
          <a:lstStyle>
            <a:lvl1pPr>
              <a:defRPr sz="2800">
                <a:solidFill>
                  <a:srgbClr val="5A5B5D"/>
                </a:solidFill>
              </a:defRPr>
            </a:lvl1pPr>
            <a:lvl2pPr>
              <a:defRPr sz="2400">
                <a:solidFill>
                  <a:srgbClr val="5A5B5D"/>
                </a:solidFill>
              </a:defRPr>
            </a:lvl2pPr>
            <a:lvl3pPr>
              <a:defRPr sz="2000">
                <a:solidFill>
                  <a:srgbClr val="5A5B5D"/>
                </a:solidFill>
              </a:defRPr>
            </a:lvl3pPr>
            <a:lvl4pPr>
              <a:defRPr sz="1800">
                <a:solidFill>
                  <a:srgbClr val="5A5B5D"/>
                </a:solidFill>
              </a:defRPr>
            </a:lvl4pPr>
            <a:lvl5pPr>
              <a:defRPr sz="1800">
                <a:solidFill>
                  <a:srgbClr val="5A5B5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3810001"/>
          </a:xfrm>
          <a:prstGeom prst="rect">
            <a:avLst/>
          </a:prstGeom>
        </p:spPr>
        <p:txBody>
          <a:bodyPr/>
          <a:lstStyle>
            <a:lvl1pPr>
              <a:defRPr sz="2800">
                <a:solidFill>
                  <a:srgbClr val="5A5B5D"/>
                </a:solidFill>
              </a:defRPr>
            </a:lvl1pPr>
            <a:lvl2pPr>
              <a:defRPr sz="2400">
                <a:solidFill>
                  <a:srgbClr val="5A5B5D"/>
                </a:solidFill>
              </a:defRPr>
            </a:lvl2pPr>
            <a:lvl3pPr>
              <a:defRPr sz="2000">
                <a:solidFill>
                  <a:srgbClr val="5A5B5D"/>
                </a:solidFill>
              </a:defRPr>
            </a:lvl3pPr>
            <a:lvl4pPr>
              <a:defRPr sz="1800">
                <a:solidFill>
                  <a:srgbClr val="5A5B5D"/>
                </a:solidFill>
              </a:defRPr>
            </a:lvl4pPr>
            <a:lvl5pPr>
              <a:defRPr sz="1800">
                <a:solidFill>
                  <a:srgbClr val="5A5B5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2">
            <a:extLst>
              <a:ext uri="{FF2B5EF4-FFF2-40B4-BE49-F238E27FC236}">
                <a16:creationId xmlns:a16="http://schemas.microsoft.com/office/drawing/2014/main" xmlns="" id="{0581DC5A-1F43-D240-B5D6-42D8263E82B2}"/>
              </a:ext>
            </a:extLst>
          </p:cNvPr>
          <p:cNvSpPr>
            <a:spLocks noGrp="1" noChangeArrowheads="1"/>
          </p:cNvSpPr>
          <p:nvPr>
            <p:ph type="ctrTitle"/>
          </p:nvPr>
        </p:nvSpPr>
        <p:spPr>
          <a:xfrm>
            <a:off x="0" y="0"/>
            <a:ext cx="9144000" cy="1143000"/>
          </a:xfrm>
          <a:prstGeom prst="rect">
            <a:avLst/>
          </a:prstGeom>
          <a:solidFill>
            <a:srgbClr val="005288"/>
          </a:solidFill>
        </p:spPr>
        <p:txBody>
          <a:bodyPr lIns="457200" tIns="274320" bIns="91440"/>
          <a:lstStyle>
            <a:lvl1pPr>
              <a:defRPr>
                <a:solidFill>
                  <a:schemeClr val="tx1"/>
                </a:solidFill>
              </a:defRPr>
            </a:lvl1pPr>
          </a:lstStyle>
          <a:p>
            <a:r>
              <a:rPr lang="en-US" dirty="0"/>
              <a:t>Click to edit Master title style</a:t>
            </a:r>
          </a:p>
        </p:txBody>
      </p:sp>
      <p:sp>
        <p:nvSpPr>
          <p:cNvPr id="5" name="Rectangle 6">
            <a:extLst>
              <a:ext uri="{FF2B5EF4-FFF2-40B4-BE49-F238E27FC236}">
                <a16:creationId xmlns:a16="http://schemas.microsoft.com/office/drawing/2014/main" xmlns="" id="{A48DD25C-886A-364F-A7EB-C56AF8D492A2}"/>
              </a:ext>
            </a:extLst>
          </p:cNvPr>
          <p:cNvSpPr>
            <a:spLocks noGrp="1" noChangeArrowheads="1"/>
          </p:cNvSpPr>
          <p:nvPr>
            <p:ph type="sldNum" sz="quarter" idx="10"/>
          </p:nvPr>
        </p:nvSpPr>
        <p:spPr>
          <a:ln/>
        </p:spPr>
        <p:txBody>
          <a:bodyPr/>
          <a:lstStyle>
            <a:lvl1pPr>
              <a:defRPr/>
            </a:lvl1pPr>
          </a:lstStyle>
          <a:p>
            <a:pPr>
              <a:defRPr/>
            </a:pPr>
            <a:fld id="{AC4BE8E3-F7BD-4A05-B285-FA676B20216E}" type="slidenum">
              <a:rPr lang="en-US" altLang="en-US"/>
              <a:pPr>
                <a:defRPr/>
              </a:pPr>
              <a:t>‹#›</a:t>
            </a:fld>
            <a:endParaRPr lang="en-US" altLang="en-US" dirty="0"/>
          </a:p>
        </p:txBody>
      </p:sp>
    </p:spTree>
    <p:extLst>
      <p:ext uri="{BB962C8B-B14F-4D97-AF65-F5344CB8AC3E}">
        <p14:creationId xmlns:p14="http://schemas.microsoft.com/office/powerpoint/2010/main" val="346796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000"/>
            <a:ext cx="4040188" cy="1031875"/>
          </a:xfrm>
          <a:prstGeom prst="rect">
            <a:avLst/>
          </a:prstGeom>
        </p:spPr>
        <p:txBody>
          <a:bodyPr anchor="b"/>
          <a:lstStyle>
            <a:lvl1pPr marL="0" indent="0">
              <a:buNone/>
              <a:defRPr sz="2400" b="1">
                <a:solidFill>
                  <a:srgbClr val="5A5B5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235325"/>
          </a:xfrm>
          <a:prstGeom prst="rect">
            <a:avLst/>
          </a:prstGeom>
        </p:spPr>
        <p:txBody>
          <a:bodyPr/>
          <a:lstStyle>
            <a:lvl1pPr>
              <a:defRPr sz="2400">
                <a:solidFill>
                  <a:srgbClr val="5A5B5D"/>
                </a:solidFill>
              </a:defRPr>
            </a:lvl1pPr>
            <a:lvl2pPr>
              <a:defRPr sz="2000">
                <a:solidFill>
                  <a:srgbClr val="5A5B5D"/>
                </a:solidFill>
              </a:defRPr>
            </a:lvl2pPr>
            <a:lvl3pPr>
              <a:defRPr sz="1800">
                <a:solidFill>
                  <a:srgbClr val="5A5B5D"/>
                </a:solidFill>
              </a:defRPr>
            </a:lvl3pPr>
            <a:lvl4pPr>
              <a:defRPr sz="1600">
                <a:solidFill>
                  <a:srgbClr val="5A5B5D"/>
                </a:solidFill>
              </a:defRPr>
            </a:lvl4pPr>
            <a:lvl5pPr>
              <a:defRPr sz="1600">
                <a:solidFill>
                  <a:srgbClr val="5A5B5D"/>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43000"/>
            <a:ext cx="4041775" cy="1031875"/>
          </a:xfrm>
          <a:prstGeom prst="rect">
            <a:avLst/>
          </a:prstGeom>
        </p:spPr>
        <p:txBody>
          <a:bodyPr anchor="b"/>
          <a:lstStyle>
            <a:lvl1pPr marL="0" indent="0">
              <a:buNone/>
              <a:defRPr sz="2400" b="1">
                <a:solidFill>
                  <a:srgbClr val="5A5B5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235325"/>
          </a:xfrm>
          <a:prstGeom prst="rect">
            <a:avLst/>
          </a:prstGeom>
        </p:spPr>
        <p:txBody>
          <a:bodyPr/>
          <a:lstStyle>
            <a:lvl1pPr>
              <a:defRPr sz="2400">
                <a:solidFill>
                  <a:srgbClr val="5A5B5D"/>
                </a:solidFill>
              </a:defRPr>
            </a:lvl1pPr>
            <a:lvl2pPr>
              <a:defRPr sz="2000">
                <a:solidFill>
                  <a:srgbClr val="5A5B5D"/>
                </a:solidFill>
              </a:defRPr>
            </a:lvl2pPr>
            <a:lvl3pPr>
              <a:defRPr sz="1800">
                <a:solidFill>
                  <a:srgbClr val="5A5B5D"/>
                </a:solidFill>
              </a:defRPr>
            </a:lvl3pPr>
            <a:lvl4pPr>
              <a:defRPr sz="1600">
                <a:solidFill>
                  <a:srgbClr val="5A5B5D"/>
                </a:solidFill>
              </a:defRPr>
            </a:lvl4pPr>
            <a:lvl5pPr>
              <a:defRPr sz="1600">
                <a:solidFill>
                  <a:srgbClr val="5A5B5D"/>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2">
            <a:extLst>
              <a:ext uri="{FF2B5EF4-FFF2-40B4-BE49-F238E27FC236}">
                <a16:creationId xmlns:a16="http://schemas.microsoft.com/office/drawing/2014/main" xmlns="" id="{B59717ED-FED6-2F41-861E-CD88EAA39A05}"/>
              </a:ext>
            </a:extLst>
          </p:cNvPr>
          <p:cNvSpPr>
            <a:spLocks noGrp="1" noChangeArrowheads="1"/>
          </p:cNvSpPr>
          <p:nvPr>
            <p:ph type="ctrTitle"/>
          </p:nvPr>
        </p:nvSpPr>
        <p:spPr>
          <a:xfrm>
            <a:off x="0" y="0"/>
            <a:ext cx="9144000" cy="1143000"/>
          </a:xfrm>
          <a:prstGeom prst="rect">
            <a:avLst/>
          </a:prstGeom>
          <a:solidFill>
            <a:srgbClr val="005288"/>
          </a:solidFill>
        </p:spPr>
        <p:txBody>
          <a:bodyPr lIns="457200" tIns="274320" bIns="91440"/>
          <a:lstStyle>
            <a:lvl1pPr>
              <a:defRPr>
                <a:solidFill>
                  <a:schemeClr val="tx1"/>
                </a:solidFill>
              </a:defRPr>
            </a:lvl1pPr>
          </a:lstStyle>
          <a:p>
            <a:r>
              <a:rPr lang="en-US" dirty="0"/>
              <a:t>Click to edit Master title style</a:t>
            </a:r>
          </a:p>
        </p:txBody>
      </p:sp>
      <p:sp>
        <p:nvSpPr>
          <p:cNvPr id="7" name="Rectangle 6">
            <a:extLst>
              <a:ext uri="{FF2B5EF4-FFF2-40B4-BE49-F238E27FC236}">
                <a16:creationId xmlns:a16="http://schemas.microsoft.com/office/drawing/2014/main" xmlns="" id="{A48DD25C-886A-364F-A7EB-C56AF8D492A2}"/>
              </a:ext>
            </a:extLst>
          </p:cNvPr>
          <p:cNvSpPr>
            <a:spLocks noGrp="1" noChangeArrowheads="1"/>
          </p:cNvSpPr>
          <p:nvPr>
            <p:ph type="sldNum" sz="quarter" idx="10"/>
          </p:nvPr>
        </p:nvSpPr>
        <p:spPr>
          <a:ln/>
        </p:spPr>
        <p:txBody>
          <a:bodyPr/>
          <a:lstStyle>
            <a:lvl1pPr>
              <a:defRPr/>
            </a:lvl1pPr>
          </a:lstStyle>
          <a:p>
            <a:pPr>
              <a:defRPr/>
            </a:pPr>
            <a:fld id="{C62F62B2-6AA4-4737-ABD3-8EC5C865AF53}" type="slidenum">
              <a:rPr lang="en-US" altLang="en-US"/>
              <a:pPr>
                <a:defRPr/>
              </a:pPr>
              <a:t>‹#›</a:t>
            </a:fld>
            <a:endParaRPr lang="en-US" altLang="en-US" dirty="0"/>
          </a:p>
        </p:txBody>
      </p:sp>
    </p:spTree>
    <p:extLst>
      <p:ext uri="{BB962C8B-B14F-4D97-AF65-F5344CB8AC3E}">
        <p14:creationId xmlns:p14="http://schemas.microsoft.com/office/powerpoint/2010/main" val="291679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xmlns="" id="{D9886E43-49DF-DD4B-9A7D-D5A549DC70BA}"/>
              </a:ext>
            </a:extLst>
          </p:cNvPr>
          <p:cNvSpPr>
            <a:spLocks noGrp="1" noChangeArrowheads="1"/>
          </p:cNvSpPr>
          <p:nvPr>
            <p:ph type="ctrTitle"/>
          </p:nvPr>
        </p:nvSpPr>
        <p:spPr>
          <a:xfrm>
            <a:off x="0" y="0"/>
            <a:ext cx="9144000" cy="1143000"/>
          </a:xfrm>
          <a:prstGeom prst="rect">
            <a:avLst/>
          </a:prstGeom>
          <a:solidFill>
            <a:srgbClr val="005288"/>
          </a:solidFill>
        </p:spPr>
        <p:txBody>
          <a:bodyPr lIns="457200" tIns="274320" bIns="91440"/>
          <a:lstStyle>
            <a:lvl1pPr>
              <a:defRPr>
                <a:solidFill>
                  <a:schemeClr val="tx1"/>
                </a:solidFill>
              </a:defRPr>
            </a:lvl1pPr>
          </a:lstStyle>
          <a:p>
            <a:r>
              <a:rPr lang="en-US" dirty="0"/>
              <a:t>Click to edit Master title style</a:t>
            </a:r>
          </a:p>
        </p:txBody>
      </p:sp>
      <p:sp>
        <p:nvSpPr>
          <p:cNvPr id="3" name="Rectangle 6">
            <a:extLst>
              <a:ext uri="{FF2B5EF4-FFF2-40B4-BE49-F238E27FC236}">
                <a16:creationId xmlns:a16="http://schemas.microsoft.com/office/drawing/2014/main" xmlns="" id="{A48DD25C-886A-364F-A7EB-C56AF8D492A2}"/>
              </a:ext>
            </a:extLst>
          </p:cNvPr>
          <p:cNvSpPr>
            <a:spLocks noGrp="1" noChangeArrowheads="1"/>
          </p:cNvSpPr>
          <p:nvPr>
            <p:ph type="sldNum" sz="quarter" idx="10"/>
          </p:nvPr>
        </p:nvSpPr>
        <p:spPr>
          <a:ln/>
        </p:spPr>
        <p:txBody>
          <a:bodyPr/>
          <a:lstStyle>
            <a:lvl1pPr>
              <a:defRPr/>
            </a:lvl1pPr>
          </a:lstStyle>
          <a:p>
            <a:pPr>
              <a:defRPr/>
            </a:pPr>
            <a:fld id="{E3C752D5-CFCE-43C1-9048-83D41AAF49AD}" type="slidenum">
              <a:rPr lang="en-US" altLang="en-US"/>
              <a:pPr>
                <a:defRPr/>
              </a:pPr>
              <a:t>‹#›</a:t>
            </a:fld>
            <a:endParaRPr lang="en-US" altLang="en-US" dirty="0"/>
          </a:p>
        </p:txBody>
      </p:sp>
    </p:spTree>
    <p:extLst>
      <p:ext uri="{BB962C8B-B14F-4D97-AF65-F5344CB8AC3E}">
        <p14:creationId xmlns:p14="http://schemas.microsoft.com/office/powerpoint/2010/main" val="88997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xmlns="" id="{A48DD25C-886A-364F-A7EB-C56AF8D492A2}"/>
              </a:ext>
            </a:extLst>
          </p:cNvPr>
          <p:cNvSpPr>
            <a:spLocks noGrp="1" noChangeArrowheads="1"/>
          </p:cNvSpPr>
          <p:nvPr>
            <p:ph type="sldNum" sz="quarter" idx="10"/>
          </p:nvPr>
        </p:nvSpPr>
        <p:spPr>
          <a:ln/>
        </p:spPr>
        <p:txBody>
          <a:bodyPr/>
          <a:lstStyle>
            <a:lvl1pPr>
              <a:defRPr/>
            </a:lvl1pPr>
          </a:lstStyle>
          <a:p>
            <a:pPr>
              <a:defRPr/>
            </a:pPr>
            <a:fld id="{33B0B027-F262-4BCE-9C63-8187A87B4212}" type="slidenum">
              <a:rPr lang="en-US" altLang="en-US"/>
              <a:pPr>
                <a:defRPr/>
              </a:pPr>
              <a:t>‹#›</a:t>
            </a:fld>
            <a:endParaRPr lang="en-US" altLang="en-US" dirty="0"/>
          </a:p>
        </p:txBody>
      </p:sp>
    </p:spTree>
    <p:extLst>
      <p:ext uri="{BB962C8B-B14F-4D97-AF65-F5344CB8AC3E}">
        <p14:creationId xmlns:p14="http://schemas.microsoft.com/office/powerpoint/2010/main" val="3271686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3AB52F24-79D6-3840-8D37-72F145C807D4}"/>
              </a:ext>
            </a:extLst>
          </p:cNvPr>
          <p:cNvSpPr>
            <a:spLocks noChangeArrowheads="1"/>
          </p:cNvSpPr>
          <p:nvPr userDrawn="1"/>
        </p:nvSpPr>
        <p:spPr bwMode="auto">
          <a:xfrm>
            <a:off x="3492500" y="273050"/>
            <a:ext cx="46038" cy="5138738"/>
          </a:xfrm>
          <a:prstGeom prst="rect">
            <a:avLst/>
          </a:prstGeom>
          <a:solidFill>
            <a:srgbClr val="0078AE"/>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sp>
        <p:nvSpPr>
          <p:cNvPr id="2" name="Title 1"/>
          <p:cNvSpPr>
            <a:spLocks noGrp="1"/>
          </p:cNvSpPr>
          <p:nvPr>
            <p:ph type="title"/>
          </p:nvPr>
        </p:nvSpPr>
        <p:spPr>
          <a:xfrm>
            <a:off x="457200" y="273050"/>
            <a:ext cx="3008313" cy="1162050"/>
          </a:xfrm>
          <a:prstGeom prst="rect">
            <a:avLst/>
          </a:prstGeom>
          <a:solidFill>
            <a:srgbClr val="005288"/>
          </a:solidFill>
        </p:spPr>
        <p:txBody>
          <a:bodyPr/>
          <a:lstStyle>
            <a:lvl1pPr algn="l">
              <a:defRPr sz="2000" b="1">
                <a:solidFill>
                  <a:schemeClr val="tx1"/>
                </a:solidFill>
              </a:defRPr>
            </a:lvl1pPr>
          </a:lstStyle>
          <a:p>
            <a:r>
              <a:rPr lang="en-US"/>
              <a:t>Click to edit Master title style</a:t>
            </a:r>
          </a:p>
        </p:txBody>
      </p:sp>
      <p:sp>
        <p:nvSpPr>
          <p:cNvPr id="3" name="Content Placeholder 2"/>
          <p:cNvSpPr>
            <a:spLocks noGrp="1"/>
          </p:cNvSpPr>
          <p:nvPr>
            <p:ph idx="1"/>
          </p:nvPr>
        </p:nvSpPr>
        <p:spPr>
          <a:xfrm>
            <a:off x="3575050" y="273050"/>
            <a:ext cx="5111750" cy="5137151"/>
          </a:xfrm>
          <a:prstGeom prst="rect">
            <a:avLst/>
          </a:prstGeom>
        </p:spPr>
        <p:txBody>
          <a:bodyPr/>
          <a:lstStyle>
            <a:lvl1pPr>
              <a:defRPr sz="3200">
                <a:solidFill>
                  <a:srgbClr val="5A5B5D"/>
                </a:solidFill>
              </a:defRPr>
            </a:lvl1pPr>
            <a:lvl2pPr>
              <a:defRPr sz="2800">
                <a:solidFill>
                  <a:srgbClr val="5A5B5D"/>
                </a:solidFill>
              </a:defRPr>
            </a:lvl2pPr>
            <a:lvl3pPr>
              <a:defRPr sz="2400">
                <a:solidFill>
                  <a:srgbClr val="5A5B5D"/>
                </a:solidFill>
              </a:defRPr>
            </a:lvl3pPr>
            <a:lvl4pPr>
              <a:defRPr sz="2000">
                <a:solidFill>
                  <a:srgbClr val="5A5B5D"/>
                </a:solidFill>
              </a:defRPr>
            </a:lvl4pPr>
            <a:lvl5pPr>
              <a:defRPr sz="2000">
                <a:solidFill>
                  <a:srgbClr val="5A5B5D"/>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523999"/>
            <a:ext cx="3008313" cy="3886201"/>
          </a:xfrm>
          <a:prstGeom prst="rect">
            <a:avLst/>
          </a:prstGeom>
          <a:noFill/>
        </p:spPr>
        <p:txBody>
          <a:bodyPr/>
          <a:lstStyle>
            <a:lvl1pPr marL="0" indent="0">
              <a:buNone/>
              <a:defRPr sz="1400">
                <a:solidFill>
                  <a:srgbClr val="5A5B5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Rectangle 6">
            <a:extLst>
              <a:ext uri="{FF2B5EF4-FFF2-40B4-BE49-F238E27FC236}">
                <a16:creationId xmlns:a16="http://schemas.microsoft.com/office/drawing/2014/main" xmlns="" id="{91CD2B7C-BF5E-164F-9C82-33396A12E602}"/>
              </a:ext>
            </a:extLst>
          </p:cNvPr>
          <p:cNvSpPr>
            <a:spLocks noGrp="1" noChangeArrowheads="1"/>
          </p:cNvSpPr>
          <p:nvPr>
            <p:ph type="sldNum" sz="quarter" idx="10"/>
          </p:nvPr>
        </p:nvSpPr>
        <p:spPr/>
        <p:txBody>
          <a:bodyPr/>
          <a:lstStyle>
            <a:lvl1pPr>
              <a:defRPr/>
            </a:lvl1pPr>
          </a:lstStyle>
          <a:p>
            <a:pPr>
              <a:defRPr/>
            </a:pPr>
            <a:fld id="{4F217F25-4A2A-4473-B35A-39E5BB927CA0}" type="slidenum">
              <a:rPr lang="en-US" altLang="en-US"/>
              <a:pPr>
                <a:defRPr/>
              </a:pPr>
              <a:t>‹#›</a:t>
            </a:fld>
            <a:endParaRPr lang="en-US" altLang="en-US"/>
          </a:p>
        </p:txBody>
      </p:sp>
    </p:spTree>
    <p:extLst>
      <p:ext uri="{BB962C8B-B14F-4D97-AF65-F5344CB8AC3E}">
        <p14:creationId xmlns:p14="http://schemas.microsoft.com/office/powerpoint/2010/main" val="3716883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7462" name="Rectangle 6">
            <a:extLst>
              <a:ext uri="{FF2B5EF4-FFF2-40B4-BE49-F238E27FC236}">
                <a16:creationId xmlns:a16="http://schemas.microsoft.com/office/drawing/2014/main" xmlns="" id="{A48DD25C-886A-364F-A7EB-C56AF8D492A2}"/>
              </a:ext>
            </a:extLst>
          </p:cNvPr>
          <p:cNvSpPr>
            <a:spLocks noGrp="1" noChangeArrowheads="1"/>
          </p:cNvSpPr>
          <p:nvPr>
            <p:ph type="sldNum" sz="quarter" idx="4"/>
          </p:nvPr>
        </p:nvSpPr>
        <p:spPr bwMode="black">
          <a:xfrm>
            <a:off x="8610600" y="6429375"/>
            <a:ext cx="457200" cy="2603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defRPr sz="1100">
                <a:solidFill>
                  <a:srgbClr val="5A5B5D"/>
                </a:solidFill>
              </a:defRPr>
            </a:lvl1pPr>
          </a:lstStyle>
          <a:p>
            <a:pPr>
              <a:defRPr/>
            </a:pPr>
            <a:fld id="{BC9E8AE3-29B5-4C9F-AE9D-F9708C1F73D6}" type="slidenum">
              <a:rPr lang="en-US" altLang="en-US"/>
              <a:pPr>
                <a:defRPr/>
              </a:pPr>
              <a:t>‹#›</a:t>
            </a:fld>
            <a:endParaRPr lang="en-US" altLang="en-US" dirty="0"/>
          </a:p>
        </p:txBody>
      </p:sp>
      <p:sp>
        <p:nvSpPr>
          <p:cNvPr id="1029" name="Rectangle 7">
            <a:extLst>
              <a:ext uri="{FF2B5EF4-FFF2-40B4-BE49-F238E27FC236}">
                <a16:creationId xmlns:a16="http://schemas.microsoft.com/office/drawing/2014/main" xmlns="" id="{3E9D26B3-4765-6C48-BAE7-7D8601A0F267}"/>
              </a:ext>
            </a:extLst>
          </p:cNvPr>
          <p:cNvSpPr>
            <a:spLocks noChangeArrowheads="1"/>
          </p:cNvSpPr>
          <p:nvPr/>
        </p:nvSpPr>
        <p:spPr bwMode="black">
          <a:xfrm>
            <a:off x="5791200" y="6400800"/>
            <a:ext cx="3505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r>
              <a:rPr lang="en-US" altLang="en-US" sz="1100" dirty="0" smtClean="0">
                <a:solidFill>
                  <a:srgbClr val="5A5B5D"/>
                </a:solidFill>
              </a:rPr>
              <a:t>Frank Bernhard – September</a:t>
            </a:r>
            <a:r>
              <a:rPr lang="en-US" altLang="en-US" sz="1100" baseline="0" dirty="0" smtClean="0">
                <a:solidFill>
                  <a:srgbClr val="5A5B5D"/>
                </a:solidFill>
              </a:rPr>
              <a:t> 10, 2019</a:t>
            </a:r>
            <a:endParaRPr lang="en-US" altLang="en-US" sz="1100" dirty="0">
              <a:solidFill>
                <a:srgbClr val="5A5B5D"/>
              </a:solidFill>
            </a:endParaRPr>
          </a:p>
        </p:txBody>
      </p:sp>
      <p:pic>
        <p:nvPicPr>
          <p:cNvPr id="1028"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403225" y="5991225"/>
            <a:ext cx="17240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78" r:id="rId1"/>
    <p:sldLayoutId id="2147483779" r:id="rId2"/>
    <p:sldLayoutId id="2147483768" r:id="rId3"/>
    <p:sldLayoutId id="2147483769" r:id="rId4"/>
    <p:sldLayoutId id="2147483770" r:id="rId5"/>
    <p:sldLayoutId id="2147483771" r:id="rId6"/>
    <p:sldLayoutId id="2147483772" r:id="rId7"/>
    <p:sldLayoutId id="2147483773" r:id="rId8"/>
    <p:sldLayoutId id="2147483780" r:id="rId9"/>
    <p:sldLayoutId id="2147483774" r:id="rId10"/>
    <p:sldLayoutId id="2147483775" r:id="rId11"/>
    <p:sldLayoutId id="2147483776" r:id="rId12"/>
    <p:sldLayoutId id="2147483777" r:id="rId13"/>
    <p:sldLayoutId id="2147483781" r:id="rId14"/>
    <p:sldLayoutId id="2147483782" r:id="rId15"/>
  </p:sldLayoutIdLst>
  <p:hf hdr="0" ftr="0" dt="0"/>
  <p:txStyles>
    <p:titleStyle>
      <a:lvl1pPr algn="l" rtl="0" eaLnBrk="0" fontAlgn="base" hangingPunct="0">
        <a:spcBef>
          <a:spcPct val="0"/>
        </a:spcBef>
        <a:spcAft>
          <a:spcPct val="0"/>
        </a:spcAft>
        <a:defRPr sz="4200">
          <a:solidFill>
            <a:srgbClr val="005288"/>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0" fontAlgn="base" hangingPunct="0">
        <a:spcBef>
          <a:spcPct val="0"/>
        </a:spcBef>
        <a:spcAft>
          <a:spcPct val="0"/>
        </a:spcAft>
        <a:defRPr sz="4200">
          <a:solidFill>
            <a:srgbClr val="000063"/>
          </a:solidFill>
          <a:latin typeface="Times New Roman" pitchFamily="18" charset="0"/>
        </a:defRPr>
      </a:lvl6pPr>
      <a:lvl7pPr marL="914400" algn="l" rtl="0" eaLnBrk="0" fontAlgn="base" hangingPunct="0">
        <a:spcBef>
          <a:spcPct val="0"/>
        </a:spcBef>
        <a:spcAft>
          <a:spcPct val="0"/>
        </a:spcAft>
        <a:defRPr sz="4200">
          <a:solidFill>
            <a:srgbClr val="000063"/>
          </a:solidFill>
          <a:latin typeface="Times New Roman" pitchFamily="18" charset="0"/>
        </a:defRPr>
      </a:lvl7pPr>
      <a:lvl8pPr marL="1371600" algn="l" rtl="0" eaLnBrk="0" fontAlgn="base" hangingPunct="0">
        <a:spcBef>
          <a:spcPct val="0"/>
        </a:spcBef>
        <a:spcAft>
          <a:spcPct val="0"/>
        </a:spcAft>
        <a:defRPr sz="4200">
          <a:solidFill>
            <a:srgbClr val="000063"/>
          </a:solidFill>
          <a:latin typeface="Times New Roman" pitchFamily="18" charset="0"/>
        </a:defRPr>
      </a:lvl8pPr>
      <a:lvl9pPr marL="1828800" algn="l" rtl="0" eaLnBrk="0" fontAlgn="base" hangingPunct="0">
        <a:spcBef>
          <a:spcPct val="0"/>
        </a:spcBef>
        <a:spcAft>
          <a:spcPct val="0"/>
        </a:spcAft>
        <a:defRPr sz="4200">
          <a:solidFill>
            <a:srgbClr val="000063"/>
          </a:solidFill>
          <a:latin typeface="Times New Roman" pitchFamily="18" charset="0"/>
        </a:defRPr>
      </a:lvl9pPr>
    </p:titleStyle>
    <p:bodyStyle>
      <a:lvl1pPr marL="233363" indent="-233363" algn="l" rtl="0" eaLnBrk="0" fontAlgn="base" hangingPunct="0">
        <a:spcBef>
          <a:spcPct val="60000"/>
        </a:spcBef>
        <a:spcAft>
          <a:spcPct val="0"/>
        </a:spcAft>
        <a:buClr>
          <a:srgbClr val="B0B1B3"/>
        </a:buClr>
        <a:buFont typeface="Wingdings" panose="05000000000000000000" pitchFamily="2" charset="2"/>
        <a:buChar char="§"/>
        <a:defRPr sz="2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anose="05000000000000000000" pitchFamily="2" charset="2"/>
        <a:buChar char="§"/>
        <a:defRPr sz="1700">
          <a:solidFill>
            <a:srgbClr val="EFF7FF"/>
          </a:solidFill>
          <a:latin typeface="+mn-lt"/>
        </a:defRPr>
      </a:lvl2pPr>
      <a:lvl3pPr marL="909638" indent="-222250" algn="l" rtl="0" eaLnBrk="0" fontAlgn="base" hangingPunct="0">
        <a:spcBef>
          <a:spcPct val="30000"/>
        </a:spcBef>
        <a:spcAft>
          <a:spcPct val="0"/>
        </a:spcAft>
        <a:buClr>
          <a:srgbClr val="B0B1B3"/>
        </a:buClr>
        <a:buFont typeface="Wingdings" panose="05000000000000000000" pitchFamily="2" charset="2"/>
        <a:buChar char="§"/>
        <a:defRPr sz="2000">
          <a:solidFill>
            <a:srgbClr val="EFF7FF"/>
          </a:solidFill>
          <a:latin typeface="+mn-lt"/>
        </a:defRPr>
      </a:lvl3pPr>
      <a:lvl4pPr marL="1258888" indent="-231775" algn="l" rtl="0" eaLnBrk="0" fontAlgn="base" hangingPunct="0">
        <a:spcBef>
          <a:spcPct val="30000"/>
        </a:spcBef>
        <a:spcAft>
          <a:spcPct val="0"/>
        </a:spcAft>
        <a:buClr>
          <a:srgbClr val="B0B1B3"/>
        </a:buClr>
        <a:buFont typeface="Wingdings" panose="05000000000000000000" pitchFamily="2" charset="2"/>
        <a:buChar char="§"/>
        <a:defRPr sz="1700">
          <a:solidFill>
            <a:srgbClr val="EFF7FF"/>
          </a:solidFill>
          <a:latin typeface="+mn-lt"/>
        </a:defRPr>
      </a:lvl4pPr>
      <a:lvl5pPr marL="1598613" indent="-222250" algn="l" rtl="0" eaLnBrk="0" fontAlgn="base" hangingPunct="0">
        <a:spcBef>
          <a:spcPct val="30000"/>
        </a:spcBef>
        <a:spcAft>
          <a:spcPct val="0"/>
        </a:spcAft>
        <a:buClr>
          <a:srgbClr val="B0B1B3"/>
        </a:buClr>
        <a:buFont typeface="Wingdings" panose="05000000000000000000" pitchFamily="2" charset="2"/>
        <a:buChar char="§"/>
        <a:defRPr sz="2000">
          <a:solidFill>
            <a:srgbClr val="EFF7FF"/>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2.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5.png"/><Relationship Id="rId7"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7.png"/><Relationship Id="rId5" Type="http://schemas.microsoft.com/office/2007/relationships/hdphoto" Target="../media/hdphoto1.wdp"/><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jpeg"/><Relationship Id="rId7" Type="http://schemas.openxmlformats.org/officeDocument/2006/relationships/image" Target="../media/image42.png"/><Relationship Id="rId2" Type="http://schemas.openxmlformats.org/officeDocument/2006/relationships/hyperlink" Target="http://nppd-sp.dhs.gov/ip2/home/extaffairs/IP%20Picture%20Library/Information%20Technology/IT-SSP.jpg" TargetMode="Externa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hyperlink" Target="http://nppd-sp.dhs.gov/ip2/home/extaffairs/IP%20Picture%20Library/Information%20Technology/Computer%20screens%20in%20control%20room.jpg" TargetMode="External"/><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diagramLayout" Target="../diagrams/layout1.xml"/><Relationship Id="rId7" Type="http://schemas.openxmlformats.org/officeDocument/2006/relationships/image" Target="../media/image4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48.png"/><Relationship Id="rId4" Type="http://schemas.openxmlformats.org/officeDocument/2006/relationships/diagramQuickStyle" Target="../diagrams/quickStyle1.xml"/><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dhs.gov/publication/cfats-coi-list" TargetMode="External"/><Relationship Id="rId2" Type="http://schemas.openxmlformats.org/officeDocument/2006/relationships/hyperlink" Target="https://www.dhs.gov/sites/default/files/publications/appendix-a-to-part-27-508.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hyperlink" Target="mailto:csat@dhs.gov" TargetMode="External"/><Relationship Id="rId3" Type="http://schemas.openxmlformats.org/officeDocument/2006/relationships/image" Target="../media/image53.jpg"/><Relationship Id="rId7" Type="http://schemas.openxmlformats.org/officeDocument/2006/relationships/hyperlink" Target="mailto:CFATS@dhs.gov" TargetMode="External"/><Relationship Id="rId2" Type="http://schemas.openxmlformats.org/officeDocument/2006/relationships/hyperlink" Target="https://www.dhs.gov/sites/default/files/publications/appendix-a-to-part-27-508.pdf" TargetMode="External"/><Relationship Id="rId1" Type="http://schemas.openxmlformats.org/officeDocument/2006/relationships/slideLayout" Target="../slideLayouts/slideLayout2.xml"/><Relationship Id="rId6" Type="http://schemas.openxmlformats.org/officeDocument/2006/relationships/hyperlink" Target="http://www.dhs.gov/cfats" TargetMode="External"/><Relationship Id="rId5" Type="http://schemas.openxmlformats.org/officeDocument/2006/relationships/image" Target="../media/image55.jpeg"/><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448E4AC-15FB-A440-ABB9-57E252D7A04C}"/>
              </a:ext>
            </a:extLst>
          </p:cNvPr>
          <p:cNvSpPr>
            <a:spLocks noGrp="1"/>
          </p:cNvSpPr>
          <p:nvPr>
            <p:ph type="title"/>
          </p:nvPr>
        </p:nvSpPr>
        <p:spPr>
          <a:xfrm>
            <a:off x="0" y="276225"/>
            <a:ext cx="9144000" cy="5133975"/>
          </a:xfrm>
        </p:spPr>
        <p:txBody>
          <a:bodyPr/>
          <a:lstStyle/>
          <a:p>
            <a:pPr>
              <a:defRPr/>
            </a:pPr>
            <a:r>
              <a:rPr lang="en-US" dirty="0"/>
              <a:t>Chemical Facility Anti-Terrorism Standards (CFATS)</a:t>
            </a:r>
          </a:p>
        </p:txBody>
      </p:sp>
      <p:sp>
        <p:nvSpPr>
          <p:cNvPr id="14" name="TextBox 13"/>
          <p:cNvSpPr txBox="1">
            <a:spLocks noChangeArrowheads="1"/>
          </p:cNvSpPr>
          <p:nvPr/>
        </p:nvSpPr>
        <p:spPr bwMode="auto">
          <a:xfrm>
            <a:off x="9144000" y="6019800"/>
            <a:ext cx="1947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b="1" dirty="0">
                <a:solidFill>
                  <a:srgbClr val="FF0000"/>
                </a:solidFill>
              </a:rPr>
              <a:t>Edit presenter’s name</a:t>
            </a:r>
          </a:p>
          <a:p>
            <a:r>
              <a:rPr lang="en-US" altLang="en-US" sz="1200" b="1" dirty="0">
                <a:solidFill>
                  <a:srgbClr val="FF0000"/>
                </a:solidFill>
              </a:rPr>
              <a:t>and date in Slide Master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84556F-AB6F-4B3C-9CB1-41D3EC458089}"/>
              </a:ext>
            </a:extLst>
          </p:cNvPr>
          <p:cNvSpPr>
            <a:spLocks noGrp="1"/>
          </p:cNvSpPr>
          <p:nvPr>
            <p:ph type="ctrTitle"/>
          </p:nvPr>
        </p:nvSpPr>
        <p:spPr/>
        <p:txBody>
          <a:bodyPr/>
          <a:lstStyle/>
          <a:p>
            <a:r>
              <a:rPr lang="en-US" dirty="0"/>
              <a:t>Program Status: Region 4</a:t>
            </a:r>
          </a:p>
        </p:txBody>
      </p:sp>
      <p:sp>
        <p:nvSpPr>
          <p:cNvPr id="4" name="Slide Number Placeholder 3">
            <a:extLst>
              <a:ext uri="{FF2B5EF4-FFF2-40B4-BE49-F238E27FC236}">
                <a16:creationId xmlns:a16="http://schemas.microsoft.com/office/drawing/2014/main" xmlns="" id="{3642BD2F-C216-4D4E-A850-CC4B3BC0A890}"/>
              </a:ext>
            </a:extLst>
          </p:cNvPr>
          <p:cNvSpPr>
            <a:spLocks noGrp="1"/>
          </p:cNvSpPr>
          <p:nvPr>
            <p:ph type="sldNum" sz="quarter" idx="10"/>
          </p:nvPr>
        </p:nvSpPr>
        <p:spPr/>
        <p:txBody>
          <a:bodyPr/>
          <a:lstStyle/>
          <a:p>
            <a:pPr>
              <a:defRPr/>
            </a:pPr>
            <a:fld id="{468F1036-6A72-48E9-9E30-7178FD876486}" type="slidenum">
              <a:rPr lang="en-US" altLang="en-US" smtClean="0"/>
              <a:pPr>
                <a:defRPr/>
              </a:pPr>
              <a:t>10</a:t>
            </a:fld>
            <a:endParaRPr lang="en-US" altLang="en-US" dirty="0"/>
          </a:p>
        </p:txBody>
      </p:sp>
      <p:graphicFrame>
        <p:nvGraphicFramePr>
          <p:cNvPr id="5" name="Table 4">
            <a:extLst>
              <a:ext uri="{FF2B5EF4-FFF2-40B4-BE49-F238E27FC236}">
                <a16:creationId xmlns:a16="http://schemas.microsoft.com/office/drawing/2014/main" xmlns="" id="{27DC6F99-ED1C-4E82-B088-CC6DF51EA6FB}"/>
              </a:ext>
            </a:extLst>
          </p:cNvPr>
          <p:cNvGraphicFramePr>
            <a:graphicFrameLocks noGrp="1"/>
          </p:cNvGraphicFramePr>
          <p:nvPr>
            <p:extLst>
              <p:ext uri="{D42A27DB-BD31-4B8C-83A1-F6EECF244321}">
                <p14:modId xmlns:p14="http://schemas.microsoft.com/office/powerpoint/2010/main" val="563226504"/>
              </p:ext>
            </p:extLst>
          </p:nvPr>
        </p:nvGraphicFramePr>
        <p:xfrm>
          <a:off x="381000" y="1219200"/>
          <a:ext cx="5345065" cy="4709160"/>
        </p:xfrm>
        <a:graphic>
          <a:graphicData uri="http://schemas.openxmlformats.org/drawingml/2006/table">
            <a:tbl>
              <a:tblPr firstRow="1" bandRow="1"/>
              <a:tblGrid>
                <a:gridCol w="3267209">
                  <a:extLst>
                    <a:ext uri="{9D8B030D-6E8A-4147-A177-3AD203B41FA5}">
                      <a16:colId xmlns:a16="http://schemas.microsoft.com/office/drawing/2014/main" xmlns="" val="20000"/>
                    </a:ext>
                  </a:extLst>
                </a:gridCol>
                <a:gridCol w="2077856">
                  <a:extLst>
                    <a:ext uri="{9D8B030D-6E8A-4147-A177-3AD203B41FA5}">
                      <a16:colId xmlns:a16="http://schemas.microsoft.com/office/drawing/2014/main" xmlns="" val="20001"/>
                    </a:ext>
                  </a:extLst>
                </a:gridCol>
              </a:tblGrid>
              <a:tr h="12801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b="1" u="none" baseline="0" dirty="0">
                          <a:solidFill>
                            <a:schemeClr val="tx1"/>
                          </a:solidFill>
                        </a:rPr>
                        <a:t>Currently Covered </a:t>
                      </a:r>
                    </a:p>
                    <a:p>
                      <a:pPr algn="ctr"/>
                      <a:r>
                        <a:rPr lang="en-US" sz="2400" baseline="0" dirty="0">
                          <a:solidFill>
                            <a:schemeClr val="tx1"/>
                          </a:solidFill>
                        </a:rPr>
                        <a:t>Facilities</a:t>
                      </a:r>
                      <a:endParaRPr lang="en-US" sz="2400" dirty="0">
                        <a:solidFill>
                          <a:schemeClr val="tx1"/>
                        </a:solidFill>
                      </a:endParaRPr>
                    </a:p>
                  </a:txBody>
                  <a:tcPr marL="84666" marR="84666" marT="42334" marB="4233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cell3D prstMaterial="dkEdge">
                      <a:bevel w="25400" h="25400" prst="angle"/>
                      <a:lightRig rig="flood" dir="t"/>
                    </a:cell3D>
                    <a:solidFill>
                      <a:srgbClr val="17375E"/>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solidFill>
                            <a:srgbClr val="000000"/>
                          </a:solidFill>
                        </a:rPr>
                        <a:t>658</a:t>
                      </a:r>
                    </a:p>
                  </a:txBody>
                  <a:tcPr marL="84666" marR="84666" marT="42334" marB="42334"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cell3D prstMaterial="dkEdge">
                      <a:bevel w="25400" h="25400" prst="angle"/>
                      <a:lightRig rig="flood" dir="t"/>
                    </a:cell3D>
                    <a:solidFill>
                      <a:srgbClr val="D0D8E8"/>
                    </a:solidFill>
                  </a:tcPr>
                </a:tc>
                <a:extLst>
                  <a:ext uri="{0D108BD9-81ED-4DB2-BD59-A6C34878D82A}">
                    <a16:rowId xmlns:a16="http://schemas.microsoft.com/office/drawing/2014/main" xmlns="" val="10000"/>
                  </a:ext>
                </a:extLst>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1" dirty="0">
                          <a:solidFill>
                            <a:schemeClr val="bg1"/>
                          </a:solidFill>
                        </a:rPr>
                        <a:t>Currently</a:t>
                      </a:r>
                      <a:r>
                        <a:rPr lang="en-US" sz="1800" b="1" baseline="0" dirty="0">
                          <a:solidFill>
                            <a:schemeClr val="bg1"/>
                          </a:solidFill>
                        </a:rPr>
                        <a:t> </a:t>
                      </a:r>
                      <a:r>
                        <a:rPr lang="en-US" sz="1800" b="1" i="0" u="sng" baseline="0" dirty="0">
                          <a:solidFill>
                            <a:schemeClr val="bg1"/>
                          </a:solidFill>
                        </a:rPr>
                        <a:t>Authorized</a:t>
                      </a:r>
                      <a:r>
                        <a:rPr lang="en-US" sz="1800" b="1" baseline="0" dirty="0">
                          <a:solidFill>
                            <a:schemeClr val="bg1"/>
                          </a:solidFill>
                        </a:rPr>
                        <a:t> Facilities</a:t>
                      </a:r>
                      <a:endParaRPr lang="en-US" sz="1800" b="1" dirty="0">
                        <a:solidFill>
                          <a:schemeClr val="bg1"/>
                        </a:solidFill>
                      </a:endParaRPr>
                    </a:p>
                  </a:txBody>
                  <a:tcPr marL="84666" marR="84666" marT="42334" marB="42334"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w="25400" h="25400" prst="angle"/>
                      <a:lightRig rig="flood" dir="t"/>
                    </a:cell3D>
                    <a:solidFill>
                      <a:srgbClr val="363636">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a:solidFill>
                            <a:srgbClr val="000000"/>
                          </a:solidFill>
                        </a:rPr>
                        <a:t>61</a:t>
                      </a:r>
                    </a:p>
                  </a:txBody>
                  <a:tcPr marL="84666" marR="84666" marT="42334" marB="42334"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w="25400" h="25400" prst="angle"/>
                      <a:lightRig rig="flood" dir="t"/>
                    </a:cell3D>
                    <a:solidFill>
                      <a:srgbClr val="F8F8F8"/>
                    </a:solidFill>
                  </a:tcPr>
                </a:tc>
                <a:extLst>
                  <a:ext uri="{0D108BD9-81ED-4DB2-BD59-A6C34878D82A}">
                    <a16:rowId xmlns:a16="http://schemas.microsoft.com/office/drawing/2014/main" xmlns="" val="10001"/>
                  </a:ext>
                </a:extLst>
              </a:tr>
              <a:tr h="6400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b="1" dirty="0">
                          <a:solidFill>
                            <a:schemeClr val="bg1"/>
                          </a:solidFill>
                        </a:rPr>
                        <a:t>Currently</a:t>
                      </a:r>
                      <a:r>
                        <a:rPr lang="en-US" sz="1800" b="1" baseline="0" dirty="0">
                          <a:solidFill>
                            <a:schemeClr val="bg1"/>
                          </a:solidFill>
                        </a:rPr>
                        <a:t> </a:t>
                      </a:r>
                      <a:r>
                        <a:rPr lang="en-US" sz="1800" b="1" u="sng" baseline="0" dirty="0">
                          <a:solidFill>
                            <a:schemeClr val="bg1"/>
                          </a:solidFill>
                        </a:rPr>
                        <a:t>Approved</a:t>
                      </a:r>
                      <a:r>
                        <a:rPr lang="en-US" sz="1800" b="1" baseline="0" dirty="0">
                          <a:solidFill>
                            <a:schemeClr val="bg1"/>
                          </a:solidFill>
                        </a:rPr>
                        <a:t> Facilities </a:t>
                      </a:r>
                      <a:endParaRPr lang="en-US" sz="1800" b="1" dirty="0">
                        <a:solidFill>
                          <a:schemeClr val="bg1"/>
                        </a:solidFill>
                      </a:endParaRPr>
                    </a:p>
                  </a:txBody>
                  <a:tcPr marL="84666" marR="84666" marT="42334" marB="42334"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363636">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b="1" dirty="0">
                          <a:solidFill>
                            <a:srgbClr val="000000"/>
                          </a:solidFill>
                        </a:rPr>
                        <a:t>568</a:t>
                      </a:r>
                    </a:p>
                  </a:txBody>
                  <a:tcPr marL="84666" marR="84666" marT="42334" marB="42334"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8F8F8"/>
                    </a:solidFill>
                  </a:tcPr>
                </a:tc>
                <a:extLst>
                  <a:ext uri="{0D108BD9-81ED-4DB2-BD59-A6C34878D82A}">
                    <a16:rowId xmlns:a16="http://schemas.microsoft.com/office/drawing/2014/main" xmlns="" val="10002"/>
                  </a:ext>
                </a:extLst>
              </a:tr>
              <a:tr h="64008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800" b="1" dirty="0">
                          <a:solidFill>
                            <a:schemeClr val="bg1"/>
                          </a:solidFill>
                          <a:latin typeface="Calibri" panose="020F0502020204030204" pitchFamily="34" charset="0"/>
                        </a:rPr>
                        <a:t>Currently</a:t>
                      </a:r>
                      <a:r>
                        <a:rPr lang="en-US" sz="1800" b="1" baseline="0" dirty="0">
                          <a:solidFill>
                            <a:schemeClr val="bg1"/>
                          </a:solidFill>
                          <a:latin typeface="Calibri" panose="020F0502020204030204" pitchFamily="34" charset="0"/>
                        </a:rPr>
                        <a:t> </a:t>
                      </a:r>
                      <a:r>
                        <a:rPr lang="en-US" sz="1800" b="1" u="sng" baseline="0" dirty="0">
                          <a:solidFill>
                            <a:schemeClr val="bg1"/>
                          </a:solidFill>
                          <a:latin typeface="Calibri" panose="020F0502020204030204" pitchFamily="34" charset="0"/>
                        </a:rPr>
                        <a:t>Tiered </a:t>
                      </a:r>
                      <a:r>
                        <a:rPr lang="en-US" sz="1800" b="1" baseline="0" dirty="0">
                          <a:solidFill>
                            <a:schemeClr val="bg1"/>
                          </a:solidFill>
                          <a:latin typeface="Calibri" panose="020F0502020204030204" pitchFamily="34" charset="0"/>
                        </a:rPr>
                        <a:t>Facilities </a:t>
                      </a:r>
                    </a:p>
                    <a:p>
                      <a:pPr algn="ctr"/>
                      <a:r>
                        <a:rPr lang="en-US" sz="1400" b="1" i="1" baseline="0" dirty="0">
                          <a:solidFill>
                            <a:schemeClr val="bg1"/>
                          </a:solidFill>
                          <a:latin typeface="Calibri" panose="020F0502020204030204" pitchFamily="34" charset="0"/>
                        </a:rPr>
                        <a:t>(awaiting authorization and approval)</a:t>
                      </a:r>
                      <a:endParaRPr lang="en-US" sz="1400" b="1" i="1" dirty="0">
                        <a:solidFill>
                          <a:schemeClr val="bg1"/>
                        </a:solidFill>
                        <a:latin typeface="Calibri" panose="020F0502020204030204" pitchFamily="34" charset="0"/>
                      </a:endParaRPr>
                    </a:p>
                  </a:txBody>
                  <a:tcPr marL="84666" marR="84666" marT="42334" marB="42334"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363636">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2000" b="1" dirty="0">
                          <a:solidFill>
                            <a:srgbClr val="000000"/>
                          </a:solidFill>
                          <a:latin typeface="Calibri" panose="020F0502020204030204" pitchFamily="34" charset="0"/>
                        </a:rPr>
                        <a:t>29</a:t>
                      </a:r>
                    </a:p>
                  </a:txBody>
                  <a:tcPr marL="84666" marR="84666" marT="42334" marB="4233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8F8F8"/>
                    </a:solidFill>
                  </a:tcPr>
                </a:tc>
                <a:extLst>
                  <a:ext uri="{0D108BD9-81ED-4DB2-BD59-A6C34878D82A}">
                    <a16:rowId xmlns:a16="http://schemas.microsoft.com/office/drawing/2014/main" xmlns="" val="10003"/>
                  </a:ext>
                </a:extLst>
              </a:tr>
              <a:tr h="228600">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n-US" sz="800" b="1" i="1" dirty="0">
                        <a:solidFill>
                          <a:schemeClr val="bg1"/>
                        </a:solidFill>
                        <a:latin typeface="Calibri" panose="020F0502020204030204" pitchFamily="34" charset="0"/>
                      </a:endParaRPr>
                    </a:p>
                  </a:txBody>
                  <a:tcPr marL="84666" marR="84666" marT="42334" marB="42334"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17375E"/>
                    </a:solidFill>
                  </a:tcPr>
                </a:tc>
                <a:tc hMerge="1">
                  <a:txBody>
                    <a:bodyPr/>
                    <a:lstStyle/>
                    <a:p>
                      <a:pPr algn="ctr"/>
                      <a:endParaRPr lang="en-US" sz="2000" b="1" dirty="0">
                        <a:solidFill>
                          <a:srgbClr val="232323"/>
                        </a:solidFill>
                      </a:endParaRPr>
                    </a:p>
                  </a:txBody>
                  <a:tcPr marL="84666" marR="84666" marT="42334" marB="4233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chemeClr val="tx1"/>
                    </a:solidFill>
                  </a:tcPr>
                </a:tc>
                <a:extLst>
                  <a:ext uri="{0D108BD9-81ED-4DB2-BD59-A6C34878D82A}">
                    <a16:rowId xmlns:a16="http://schemas.microsoft.com/office/drawing/2014/main" xmlns="" val="10004"/>
                  </a:ext>
                </a:extLst>
              </a:tr>
              <a:tr h="64008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800" b="1" i="0" dirty="0">
                          <a:solidFill>
                            <a:schemeClr val="bg1"/>
                          </a:solidFill>
                          <a:latin typeface="Calibri" panose="020F0502020204030204" pitchFamily="34" charset="0"/>
                        </a:rPr>
                        <a:t>Total</a:t>
                      </a:r>
                      <a:r>
                        <a:rPr lang="en-US" sz="1800" b="1" i="0" baseline="0" dirty="0">
                          <a:solidFill>
                            <a:schemeClr val="bg1"/>
                          </a:solidFill>
                          <a:latin typeface="Calibri" panose="020F0502020204030204" pitchFamily="34" charset="0"/>
                        </a:rPr>
                        <a:t> Authorizations Inspections</a:t>
                      </a:r>
                      <a:endParaRPr lang="en-US" sz="1800" b="1" i="0" dirty="0">
                        <a:solidFill>
                          <a:schemeClr val="bg1"/>
                        </a:solidFill>
                        <a:latin typeface="Calibri" panose="020F0502020204030204" pitchFamily="34" charset="0"/>
                      </a:endParaRPr>
                    </a:p>
                  </a:txBody>
                  <a:tcPr marL="84666" marR="84666" marT="42334" marB="42334"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363636">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2000" b="1" dirty="0">
                          <a:solidFill>
                            <a:srgbClr val="000000"/>
                          </a:solidFill>
                          <a:latin typeface="Calibri" panose="020F0502020204030204" pitchFamily="34" charset="0"/>
                        </a:rPr>
                        <a:t>781</a:t>
                      </a:r>
                    </a:p>
                  </a:txBody>
                  <a:tcPr marL="84666" marR="84666" marT="42334" marB="4233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solidFill>
                      <a:srgbClr val="F8F8F8"/>
                    </a:solidFill>
                  </a:tcPr>
                </a:tc>
                <a:extLst>
                  <a:ext uri="{0D108BD9-81ED-4DB2-BD59-A6C34878D82A}">
                    <a16:rowId xmlns:a16="http://schemas.microsoft.com/office/drawing/2014/main" xmlns="" val="10005"/>
                  </a:ext>
                </a:extLst>
              </a:tr>
              <a:tr h="64008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800" b="1" i="0" dirty="0">
                          <a:solidFill>
                            <a:schemeClr val="bg1"/>
                          </a:solidFill>
                          <a:latin typeface="Calibri" panose="020F0502020204030204" pitchFamily="34" charset="0"/>
                        </a:rPr>
                        <a:t>Total Compliance Inspections</a:t>
                      </a:r>
                    </a:p>
                  </a:txBody>
                  <a:tcPr marL="84666" marR="84666" marT="42334" marB="42334"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w="25400" h="25400" prst="angle"/>
                      <a:lightRig rig="flood" dir="t"/>
                    </a:cell3D>
                    <a:solidFill>
                      <a:srgbClr val="363636">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2000" b="1" dirty="0">
                          <a:solidFill>
                            <a:srgbClr val="000000"/>
                          </a:solidFill>
                          <a:latin typeface="Calibri" panose="020F0502020204030204" pitchFamily="34" charset="0"/>
                        </a:rPr>
                        <a:t>988</a:t>
                      </a:r>
                    </a:p>
                  </a:txBody>
                  <a:tcPr marL="84666" marR="84666" marT="42334" marB="42334"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w="25400" h="25400" prst="angle"/>
                      <a:lightRig rig="flood" dir="t"/>
                    </a:cell3D>
                    <a:solidFill>
                      <a:srgbClr val="F8F8F8"/>
                    </a:solidFill>
                  </a:tcPr>
                </a:tc>
                <a:extLst>
                  <a:ext uri="{0D108BD9-81ED-4DB2-BD59-A6C34878D82A}">
                    <a16:rowId xmlns:a16="http://schemas.microsoft.com/office/drawing/2014/main" xmlns="" val="10006"/>
                  </a:ext>
                </a:extLst>
              </a:tr>
            </a:tbl>
          </a:graphicData>
        </a:graphic>
      </p:graphicFrame>
      <p:pic>
        <p:nvPicPr>
          <p:cNvPr id="6" name="Picture 10">
            <a:extLst>
              <a:ext uri="{FF2B5EF4-FFF2-40B4-BE49-F238E27FC236}">
                <a16:creationId xmlns:a16="http://schemas.microsoft.com/office/drawing/2014/main" xmlns="" id="{61517BAF-DB01-43BE-B197-D991A4F05B69}"/>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929313" y="1219200"/>
            <a:ext cx="266858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xmlns="" id="{5F9BC8BB-02E0-4BA1-8BD3-27AB1881FEEC}"/>
              </a:ext>
            </a:extLst>
          </p:cNvPr>
          <p:cNvGraphicFramePr>
            <a:graphicFrameLocks noGrp="1"/>
          </p:cNvGraphicFramePr>
          <p:nvPr>
            <p:extLst>
              <p:ext uri="{D42A27DB-BD31-4B8C-83A1-F6EECF244321}">
                <p14:modId xmlns:p14="http://schemas.microsoft.com/office/powerpoint/2010/main" val="2458465119"/>
              </p:ext>
            </p:extLst>
          </p:nvPr>
        </p:nvGraphicFramePr>
        <p:xfrm>
          <a:off x="5983288" y="2971800"/>
          <a:ext cx="2560637" cy="3291678"/>
        </p:xfrm>
        <a:graphic>
          <a:graphicData uri="http://schemas.openxmlformats.org/drawingml/2006/table">
            <a:tbl>
              <a:tblPr firstRow="1" bandRow="1"/>
              <a:tblGrid>
                <a:gridCol w="2560637">
                  <a:extLst>
                    <a:ext uri="{9D8B030D-6E8A-4147-A177-3AD203B41FA5}">
                      <a16:colId xmlns:a16="http://schemas.microsoft.com/office/drawing/2014/main" xmlns="" val="47847125"/>
                    </a:ext>
                  </a:extLst>
                </a:gridCol>
              </a:tblGrid>
              <a:tr h="3657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800" dirty="0"/>
                        <a:t>Region 4 Includes:</a:t>
                      </a:r>
                      <a:r>
                        <a:rPr lang="en-US" sz="1800" baseline="0" dirty="0"/>
                        <a:t> </a:t>
                      </a:r>
                      <a:endParaRPr lang="en-US" sz="1800" dirty="0"/>
                    </a:p>
                  </a:txBody>
                  <a:tcPr marL="91451" marR="91451" marT="45711" marB="45711">
                    <a:lnL w="38100" cap="flat" cmpd="sng" algn="ctr">
                      <a:solidFill>
                        <a:srgbClr val="F8F8F8"/>
                      </a:solidFill>
                      <a:prstDash val="solid"/>
                      <a:round/>
                      <a:headEnd type="none" w="med" len="med"/>
                      <a:tailEnd type="none" w="med" len="med"/>
                    </a:lnL>
                    <a:lnR w="38100" cap="flat" cmpd="sng" algn="ctr">
                      <a:solidFill>
                        <a:srgbClr val="F8F8F8"/>
                      </a:solidFill>
                      <a:prstDash val="solid"/>
                      <a:round/>
                      <a:headEnd type="none" w="med" len="med"/>
                      <a:tailEnd type="none" w="med" len="med"/>
                    </a:lnR>
                    <a:lnT w="38100" cap="flat" cmpd="sng" algn="ctr">
                      <a:solidFill>
                        <a:srgbClr val="F8F8F8"/>
                      </a:solidFill>
                      <a:prstDash val="solid"/>
                      <a:round/>
                      <a:headEnd type="none" w="med" len="med"/>
                      <a:tailEnd type="none" w="med" len="med"/>
                    </a:lnT>
                    <a:lnB w="381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0070B2"/>
                    </a:solidFill>
                  </a:tcPr>
                </a:tc>
                <a:extLst>
                  <a:ext uri="{0D108BD9-81ED-4DB2-BD59-A6C34878D82A}">
                    <a16:rowId xmlns:a16="http://schemas.microsoft.com/office/drawing/2014/main" xmlns="" val="3495247830"/>
                  </a:ext>
                </a:extLst>
              </a:tr>
              <a:tr h="3657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b="1" dirty="0">
                          <a:solidFill>
                            <a:srgbClr val="000000"/>
                          </a:solidFill>
                        </a:rPr>
                        <a:t>Alabama</a:t>
                      </a:r>
                    </a:p>
                  </a:txBody>
                  <a:tcPr marL="91451" marR="91451" marT="45711" marB="45711">
                    <a:lnL w="38100" cap="flat" cmpd="sng" algn="ctr">
                      <a:solidFill>
                        <a:srgbClr val="F8F8F8"/>
                      </a:solidFill>
                      <a:prstDash val="solid"/>
                      <a:round/>
                      <a:headEnd type="none" w="med" len="med"/>
                      <a:tailEnd type="none" w="med" len="med"/>
                    </a:lnL>
                    <a:lnR w="38100" cap="flat" cmpd="sng" algn="ctr">
                      <a:solidFill>
                        <a:srgbClr val="F8F8F8"/>
                      </a:solidFill>
                      <a:prstDash val="solid"/>
                      <a:round/>
                      <a:headEnd type="none" w="med" len="med"/>
                      <a:tailEnd type="none" w="med" len="med"/>
                    </a:lnR>
                    <a:lnT w="38100" cap="flat" cmpd="sng" algn="ctr">
                      <a:solidFill>
                        <a:srgbClr val="F8F8F8"/>
                      </a:solidFill>
                      <a:prstDash val="solid"/>
                      <a:round/>
                      <a:headEnd type="none" w="med" len="med"/>
                      <a:tailEnd type="none" w="med" len="med"/>
                    </a:lnT>
                    <a:lnB w="28575"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0070B2">
                        <a:tint val="40000"/>
                      </a:srgbClr>
                    </a:solidFill>
                  </a:tcPr>
                </a:tc>
                <a:extLst>
                  <a:ext uri="{0D108BD9-81ED-4DB2-BD59-A6C34878D82A}">
                    <a16:rowId xmlns:a16="http://schemas.microsoft.com/office/drawing/2014/main" xmlns="" val="779785095"/>
                  </a:ext>
                </a:extLst>
              </a:tr>
              <a:tr h="3657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b="1" dirty="0">
                          <a:solidFill>
                            <a:srgbClr val="000000"/>
                          </a:solidFill>
                        </a:rPr>
                        <a:t>Florida</a:t>
                      </a:r>
                    </a:p>
                  </a:txBody>
                  <a:tcPr marL="91451" marR="91451" marT="45711" marB="45711">
                    <a:lnL w="38100" cap="flat" cmpd="sng" algn="ctr">
                      <a:solidFill>
                        <a:srgbClr val="F8F8F8"/>
                      </a:solidFill>
                      <a:prstDash val="solid"/>
                      <a:round/>
                      <a:headEnd type="none" w="med" len="med"/>
                      <a:tailEnd type="none" w="med" len="med"/>
                    </a:lnL>
                    <a:lnR w="38100" cap="flat" cmpd="sng" algn="ctr">
                      <a:solidFill>
                        <a:srgbClr val="F8F8F8"/>
                      </a:solidFill>
                      <a:prstDash val="solid"/>
                      <a:round/>
                      <a:headEnd type="none" w="med" len="med"/>
                      <a:tailEnd type="none" w="med" len="med"/>
                    </a:lnR>
                    <a:lnT w="28575" cap="flat" cmpd="sng" algn="ctr">
                      <a:solidFill>
                        <a:srgbClr val="F8F8F8"/>
                      </a:solidFill>
                      <a:prstDash val="solid"/>
                      <a:round/>
                      <a:headEnd type="none" w="med" len="med"/>
                      <a:tailEnd type="none" w="med" len="med"/>
                    </a:lnT>
                    <a:lnB w="28575"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0070B2">
                        <a:tint val="20000"/>
                      </a:srgbClr>
                    </a:solidFill>
                  </a:tcPr>
                </a:tc>
                <a:extLst>
                  <a:ext uri="{0D108BD9-81ED-4DB2-BD59-A6C34878D82A}">
                    <a16:rowId xmlns:a16="http://schemas.microsoft.com/office/drawing/2014/main" xmlns="" val="2304099659"/>
                  </a:ext>
                </a:extLst>
              </a:tr>
              <a:tr h="3657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b="1" dirty="0">
                          <a:solidFill>
                            <a:srgbClr val="000000"/>
                          </a:solidFill>
                        </a:rPr>
                        <a:t>Georgia</a:t>
                      </a:r>
                    </a:p>
                  </a:txBody>
                  <a:tcPr marL="91451" marR="91451" marT="45711" marB="45711">
                    <a:lnL w="38100" cap="flat" cmpd="sng" algn="ctr">
                      <a:solidFill>
                        <a:srgbClr val="F8F8F8"/>
                      </a:solidFill>
                      <a:prstDash val="solid"/>
                      <a:round/>
                      <a:headEnd type="none" w="med" len="med"/>
                      <a:tailEnd type="none" w="med" len="med"/>
                    </a:lnL>
                    <a:lnR w="38100" cap="flat" cmpd="sng" algn="ctr">
                      <a:solidFill>
                        <a:srgbClr val="F8F8F8"/>
                      </a:solidFill>
                      <a:prstDash val="solid"/>
                      <a:round/>
                      <a:headEnd type="none" w="med" len="med"/>
                      <a:tailEnd type="none" w="med" len="med"/>
                    </a:lnR>
                    <a:lnT w="28575" cap="flat" cmpd="sng" algn="ctr">
                      <a:solidFill>
                        <a:srgbClr val="F8F8F8"/>
                      </a:solidFill>
                      <a:prstDash val="solid"/>
                      <a:round/>
                      <a:headEnd type="none" w="med" len="med"/>
                      <a:tailEnd type="none" w="med" len="med"/>
                    </a:lnT>
                    <a:lnB w="28575"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0070B2">
                        <a:tint val="40000"/>
                      </a:srgbClr>
                    </a:solidFill>
                  </a:tcPr>
                </a:tc>
                <a:extLst>
                  <a:ext uri="{0D108BD9-81ED-4DB2-BD59-A6C34878D82A}">
                    <a16:rowId xmlns:a16="http://schemas.microsoft.com/office/drawing/2014/main" xmlns="" val="2877277826"/>
                  </a:ext>
                </a:extLst>
              </a:tr>
              <a:tr h="3657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b="1" dirty="0">
                          <a:solidFill>
                            <a:srgbClr val="000000"/>
                          </a:solidFill>
                        </a:rPr>
                        <a:t>Kentucky</a:t>
                      </a:r>
                    </a:p>
                  </a:txBody>
                  <a:tcPr marL="91451" marR="91451" marT="45711" marB="45711">
                    <a:lnL w="38100" cap="flat" cmpd="sng" algn="ctr">
                      <a:solidFill>
                        <a:srgbClr val="F8F8F8"/>
                      </a:solidFill>
                      <a:prstDash val="solid"/>
                      <a:round/>
                      <a:headEnd type="none" w="med" len="med"/>
                      <a:tailEnd type="none" w="med" len="med"/>
                    </a:lnL>
                    <a:lnR w="38100" cap="flat" cmpd="sng" algn="ctr">
                      <a:solidFill>
                        <a:srgbClr val="F8F8F8"/>
                      </a:solidFill>
                      <a:prstDash val="solid"/>
                      <a:round/>
                      <a:headEnd type="none" w="med" len="med"/>
                      <a:tailEnd type="none" w="med" len="med"/>
                    </a:lnR>
                    <a:lnT w="28575" cap="flat" cmpd="sng" algn="ctr">
                      <a:solidFill>
                        <a:srgbClr val="F8F8F8"/>
                      </a:solidFill>
                      <a:prstDash val="solid"/>
                      <a:round/>
                      <a:headEnd type="none" w="med" len="med"/>
                      <a:tailEnd type="none" w="med" len="med"/>
                    </a:lnT>
                    <a:lnB w="28575"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0070B2">
                        <a:tint val="20000"/>
                      </a:srgbClr>
                    </a:solidFill>
                  </a:tcPr>
                </a:tc>
                <a:extLst>
                  <a:ext uri="{0D108BD9-81ED-4DB2-BD59-A6C34878D82A}">
                    <a16:rowId xmlns:a16="http://schemas.microsoft.com/office/drawing/2014/main" xmlns="" val="1092798057"/>
                  </a:ext>
                </a:extLst>
              </a:tr>
              <a:tr h="3657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b="1" dirty="0">
                          <a:solidFill>
                            <a:srgbClr val="000000"/>
                          </a:solidFill>
                        </a:rPr>
                        <a:t>Mississippi</a:t>
                      </a:r>
                    </a:p>
                  </a:txBody>
                  <a:tcPr marL="91451" marR="91451" marT="45711" marB="45711">
                    <a:lnL w="38100" cap="flat" cmpd="sng" algn="ctr">
                      <a:solidFill>
                        <a:srgbClr val="F8F8F8"/>
                      </a:solidFill>
                      <a:prstDash val="solid"/>
                      <a:round/>
                      <a:headEnd type="none" w="med" len="med"/>
                      <a:tailEnd type="none" w="med" len="med"/>
                    </a:lnL>
                    <a:lnR w="38100" cap="flat" cmpd="sng" algn="ctr">
                      <a:solidFill>
                        <a:srgbClr val="F8F8F8"/>
                      </a:solidFill>
                      <a:prstDash val="solid"/>
                      <a:round/>
                      <a:headEnd type="none" w="med" len="med"/>
                      <a:tailEnd type="none" w="med" len="med"/>
                    </a:lnR>
                    <a:lnT w="28575" cap="flat" cmpd="sng" algn="ctr">
                      <a:solidFill>
                        <a:srgbClr val="F8F8F8"/>
                      </a:solidFill>
                      <a:prstDash val="solid"/>
                      <a:round/>
                      <a:headEnd type="none" w="med" len="med"/>
                      <a:tailEnd type="none" w="med" len="med"/>
                    </a:lnT>
                    <a:lnB w="28575"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0070B2">
                        <a:tint val="40000"/>
                      </a:srgbClr>
                    </a:solidFill>
                  </a:tcPr>
                </a:tc>
                <a:extLst>
                  <a:ext uri="{0D108BD9-81ED-4DB2-BD59-A6C34878D82A}">
                    <a16:rowId xmlns:a16="http://schemas.microsoft.com/office/drawing/2014/main" xmlns="" val="1492228305"/>
                  </a:ext>
                </a:extLst>
              </a:tr>
              <a:tr h="3657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b="1" dirty="0">
                          <a:solidFill>
                            <a:srgbClr val="000000"/>
                          </a:solidFill>
                        </a:rPr>
                        <a:t>North Carolina</a:t>
                      </a:r>
                    </a:p>
                  </a:txBody>
                  <a:tcPr marL="91451" marR="91451" marT="45711" marB="45711">
                    <a:lnL w="38100" cap="flat" cmpd="sng" algn="ctr">
                      <a:solidFill>
                        <a:srgbClr val="F8F8F8"/>
                      </a:solidFill>
                      <a:prstDash val="solid"/>
                      <a:round/>
                      <a:headEnd type="none" w="med" len="med"/>
                      <a:tailEnd type="none" w="med" len="med"/>
                    </a:lnL>
                    <a:lnR w="38100" cap="flat" cmpd="sng" algn="ctr">
                      <a:solidFill>
                        <a:srgbClr val="F8F8F8"/>
                      </a:solidFill>
                      <a:prstDash val="solid"/>
                      <a:round/>
                      <a:headEnd type="none" w="med" len="med"/>
                      <a:tailEnd type="none" w="med" len="med"/>
                    </a:lnR>
                    <a:lnT w="28575" cap="flat" cmpd="sng" algn="ctr">
                      <a:solidFill>
                        <a:srgbClr val="F8F8F8"/>
                      </a:solidFill>
                      <a:prstDash val="solid"/>
                      <a:round/>
                      <a:headEnd type="none" w="med" len="med"/>
                      <a:tailEnd type="none" w="med" len="med"/>
                    </a:lnT>
                    <a:lnB w="28575"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E7EBF2"/>
                    </a:solidFill>
                  </a:tcPr>
                </a:tc>
                <a:extLst>
                  <a:ext uri="{0D108BD9-81ED-4DB2-BD59-A6C34878D82A}">
                    <a16:rowId xmlns:a16="http://schemas.microsoft.com/office/drawing/2014/main" xmlns="" val="36440209"/>
                  </a:ext>
                </a:extLst>
              </a:tr>
              <a:tr h="36572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800" b="1" dirty="0">
                          <a:solidFill>
                            <a:srgbClr val="000000"/>
                          </a:solidFill>
                        </a:rPr>
                        <a:t>South Carolina</a:t>
                      </a:r>
                    </a:p>
                  </a:txBody>
                  <a:tcPr marL="91451" marR="91451" marT="45711" marB="45711">
                    <a:lnL w="38100" cap="flat" cmpd="sng" algn="ctr">
                      <a:solidFill>
                        <a:srgbClr val="F8F8F8"/>
                      </a:solidFill>
                      <a:prstDash val="solid"/>
                      <a:round/>
                      <a:headEnd type="none" w="med" len="med"/>
                      <a:tailEnd type="none" w="med" len="med"/>
                    </a:lnL>
                    <a:lnR w="38100" cap="flat" cmpd="sng" algn="ctr">
                      <a:solidFill>
                        <a:srgbClr val="F8F8F8"/>
                      </a:solidFill>
                      <a:prstDash val="solid"/>
                      <a:round/>
                      <a:headEnd type="none" w="med" len="med"/>
                      <a:tailEnd type="none" w="med" len="med"/>
                    </a:lnR>
                    <a:lnT w="28575" cap="flat" cmpd="sng" algn="ctr">
                      <a:solidFill>
                        <a:srgbClr val="F8F8F8"/>
                      </a:solidFill>
                      <a:prstDash val="solid"/>
                      <a:round/>
                      <a:headEnd type="none" w="med" len="med"/>
                      <a:tailEnd type="none" w="med" len="med"/>
                    </a:lnT>
                    <a:lnB w="28575"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0070B2">
                        <a:tint val="40000"/>
                      </a:srgbClr>
                    </a:solidFill>
                  </a:tcPr>
                </a:tc>
                <a:extLst>
                  <a:ext uri="{0D108BD9-81ED-4DB2-BD59-A6C34878D82A}">
                    <a16:rowId xmlns:a16="http://schemas.microsoft.com/office/drawing/2014/main" xmlns="" val="3635896016"/>
                  </a:ext>
                </a:extLst>
              </a:tr>
              <a:tr h="365720">
                <a:tc>
                  <a:txBody>
                    <a:bodyPr/>
                    <a:lstStyle/>
                    <a:p>
                      <a:pPr algn="ctr"/>
                      <a:r>
                        <a:rPr lang="en-US" sz="1800" b="1" dirty="0">
                          <a:solidFill>
                            <a:srgbClr val="000000"/>
                          </a:solidFill>
                        </a:rPr>
                        <a:t>Tennessee</a:t>
                      </a:r>
                    </a:p>
                  </a:txBody>
                  <a:tcPr marL="91451" marR="91451" marT="45711" marB="45711">
                    <a:lnL w="38100" cap="flat" cmpd="sng" algn="ctr">
                      <a:solidFill>
                        <a:srgbClr val="F8F8F8"/>
                      </a:solidFill>
                      <a:prstDash val="solid"/>
                      <a:round/>
                      <a:headEnd type="none" w="med" len="med"/>
                      <a:tailEnd type="none" w="med" len="med"/>
                    </a:lnL>
                    <a:lnR w="38100" cap="flat" cmpd="sng" algn="ctr">
                      <a:solidFill>
                        <a:srgbClr val="F8F8F8"/>
                      </a:solidFill>
                      <a:prstDash val="solid"/>
                      <a:round/>
                      <a:headEnd type="none" w="med" len="med"/>
                      <a:tailEnd type="none" w="med" len="med"/>
                    </a:lnR>
                    <a:lnT w="28575" cap="flat" cmpd="sng" algn="ctr">
                      <a:solidFill>
                        <a:srgbClr val="F8F8F8"/>
                      </a:solidFill>
                      <a:prstDash val="solid"/>
                      <a:round/>
                      <a:headEnd type="none" w="med" len="med"/>
                      <a:tailEnd type="none" w="med" len="med"/>
                    </a:lnT>
                    <a:lnB w="38100"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E7EBF2"/>
                    </a:solidFill>
                  </a:tcPr>
                </a:tc>
                <a:extLst>
                  <a:ext uri="{0D108BD9-81ED-4DB2-BD59-A6C34878D82A}">
                    <a16:rowId xmlns:a16="http://schemas.microsoft.com/office/drawing/2014/main" xmlns="" val="3209316773"/>
                  </a:ext>
                </a:extLst>
              </a:tr>
            </a:tbl>
          </a:graphicData>
        </a:graphic>
      </p:graphicFrame>
    </p:spTree>
    <p:extLst>
      <p:ext uri="{BB962C8B-B14F-4D97-AF65-F5344CB8AC3E}">
        <p14:creationId xmlns:p14="http://schemas.microsoft.com/office/powerpoint/2010/main" val="2949903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Essentials of the CFATS Program</a:t>
            </a:r>
          </a:p>
        </p:txBody>
      </p:sp>
      <p:sp>
        <p:nvSpPr>
          <p:cNvPr id="4" name="Slide Number Placeholder 3"/>
          <p:cNvSpPr>
            <a:spLocks noGrp="1"/>
          </p:cNvSpPr>
          <p:nvPr>
            <p:ph type="sldNum" sz="quarter" idx="10"/>
          </p:nvPr>
        </p:nvSpPr>
        <p:spPr/>
        <p:txBody>
          <a:bodyPr/>
          <a:lstStyle/>
          <a:p>
            <a:pPr>
              <a:defRPr/>
            </a:pPr>
            <a:fld id="{468F1036-6A72-48E9-9E30-7178FD876486}" type="slidenum">
              <a:rPr lang="en-US" altLang="en-US" smtClean="0"/>
              <a:pPr>
                <a:defRPr/>
              </a:pPr>
              <a:t>11</a:t>
            </a:fld>
            <a:endParaRPr lang="en-US" alt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452938"/>
            <a:ext cx="3098800"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Content Placeholder 20"/>
          <p:cNvGraphicFramePr>
            <a:graphicFrameLocks/>
          </p:cNvGraphicFramePr>
          <p:nvPr/>
        </p:nvGraphicFramePr>
        <p:xfrm>
          <a:off x="5740400" y="-427038"/>
          <a:ext cx="3813175" cy="5918201"/>
        </p:xfrm>
        <a:graphic>
          <a:graphicData uri="http://schemas.openxmlformats.org/presentationml/2006/ole">
            <mc:AlternateContent xmlns:mc="http://schemas.openxmlformats.org/markup-compatibility/2006">
              <mc:Choice xmlns:v="urn:schemas-microsoft-com:vml" Requires="v">
                <p:oleObj spid="_x0000_s1075" name="Chart" r:id="rId4" imgW="3822523" imgH="5919729" progId="Excel.Chart.8">
                  <p:embed/>
                </p:oleObj>
              </mc:Choice>
              <mc:Fallback>
                <p:oleObj name="Chart" r:id="rId4" imgW="3822523" imgH="5919729" progId="Excel.Chart.8">
                  <p:embed/>
                  <p:pic>
                    <p:nvPicPr>
                      <p:cNvPr id="39941" name="Content Placeholder 2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0400" y="-427038"/>
                        <a:ext cx="3813175" cy="591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Content Placeholder 3"/>
          <p:cNvSpPr txBox="1">
            <a:spLocks/>
          </p:cNvSpPr>
          <p:nvPr/>
        </p:nvSpPr>
        <p:spPr>
          <a:xfrm>
            <a:off x="330200" y="1118530"/>
            <a:ext cx="5461000" cy="4838700"/>
          </a:xfrm>
          <a:prstGeom prst="rect">
            <a:avLst/>
          </a:prstGeom>
        </p:spPr>
        <p:txBody>
          <a:bodyPr/>
          <a:lstStyle>
            <a:lvl1pPr marL="233363" indent="-233363" algn="l" rtl="0" eaLnBrk="0" fontAlgn="base" hangingPunct="0">
              <a:spcBef>
                <a:spcPct val="60000"/>
              </a:spcBef>
              <a:spcAft>
                <a:spcPct val="0"/>
              </a:spcAft>
              <a:buClr>
                <a:schemeClr val="bg2"/>
              </a:buClr>
              <a:buFont typeface="Wingdings" pitchFamily="2" charset="2"/>
              <a:buChar char="§"/>
              <a:defRPr sz="2200">
                <a:solidFill>
                  <a:schemeClr val="bg2"/>
                </a:solidFill>
                <a:latin typeface="+mn-lt"/>
                <a:ea typeface="+mn-ea"/>
                <a:cs typeface="+mn-cs"/>
              </a:defRPr>
            </a:lvl1pPr>
            <a:lvl2pPr marL="571500" indent="-223838" algn="l" rtl="0" eaLnBrk="0" fontAlgn="base" hangingPunct="0">
              <a:spcBef>
                <a:spcPct val="30000"/>
              </a:spcBef>
              <a:spcAft>
                <a:spcPct val="0"/>
              </a:spcAft>
              <a:buClr>
                <a:schemeClr val="bg2"/>
              </a:buClr>
              <a:buFont typeface="Wingdings" pitchFamily="2" charset="2"/>
              <a:buChar char="§"/>
              <a:defRPr sz="2000">
                <a:solidFill>
                  <a:schemeClr val="bg2"/>
                </a:solidFill>
                <a:latin typeface="+mn-lt"/>
              </a:defRPr>
            </a:lvl2pPr>
            <a:lvl3pPr marL="909638" indent="-222250" algn="l" rtl="0" eaLnBrk="0" fontAlgn="base" hangingPunct="0">
              <a:spcBef>
                <a:spcPct val="30000"/>
              </a:spcBef>
              <a:spcAft>
                <a:spcPct val="0"/>
              </a:spcAft>
              <a:buClr>
                <a:schemeClr val="bg2"/>
              </a:buClr>
              <a:buFont typeface="Wingdings" pitchFamily="2" charset="2"/>
              <a:buChar char="§"/>
              <a:defRPr sz="2000">
                <a:solidFill>
                  <a:schemeClr val="bg2"/>
                </a:solidFill>
                <a:latin typeface="+mn-lt"/>
              </a:defRPr>
            </a:lvl3pPr>
            <a:lvl4pPr marL="1258888" indent="-231775" algn="l" rtl="0" eaLnBrk="0" fontAlgn="base" hangingPunct="0">
              <a:spcBef>
                <a:spcPct val="30000"/>
              </a:spcBef>
              <a:spcAft>
                <a:spcPct val="0"/>
              </a:spcAft>
              <a:buClr>
                <a:schemeClr val="bg2"/>
              </a:buClr>
              <a:buFont typeface="Wingdings" pitchFamily="2" charset="2"/>
              <a:buChar char="§"/>
              <a:defRPr sz="2000">
                <a:solidFill>
                  <a:schemeClr val="bg2"/>
                </a:solidFill>
                <a:latin typeface="+mn-lt"/>
              </a:defRPr>
            </a:lvl4pPr>
            <a:lvl5pPr marL="1598613" indent="-222250" algn="l" rtl="0" eaLnBrk="0" fontAlgn="base" hangingPunct="0">
              <a:spcBef>
                <a:spcPct val="30000"/>
              </a:spcBef>
              <a:spcAft>
                <a:spcPct val="0"/>
              </a:spcAft>
              <a:buClr>
                <a:schemeClr val="bg2"/>
              </a:buClr>
              <a:buFont typeface="Wingdings" pitchFamily="2" charset="2"/>
              <a:buChar char="§"/>
              <a:defRPr sz="2000">
                <a:solidFill>
                  <a:schemeClr val="bg2"/>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pPr marL="233363" marR="0" lvl="0" indent="-233363" algn="l" defTabSz="914400" rtl="0" eaLnBrk="0" fontAlgn="base" latinLnBrk="0" hangingPunct="0">
              <a:lnSpc>
                <a:spcPct val="100000"/>
              </a:lnSpc>
              <a:spcBef>
                <a:spcPct val="60000"/>
              </a:spcBef>
              <a:spcAft>
                <a:spcPct val="0"/>
              </a:spcAft>
              <a:buClr>
                <a:srgbClr val="363636"/>
              </a:buClr>
              <a:buSzTx/>
              <a:buFont typeface="Wingdings" pitchFamily="2" charset="2"/>
              <a:buChar char="§"/>
              <a:tabLst/>
              <a:defRPr/>
            </a:pPr>
            <a:r>
              <a:rPr kumimoji="0" lang="en-US" sz="18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Facilities in possession of </a:t>
            </a:r>
            <a:r>
              <a:rPr kumimoji="0" lang="en-US" sz="18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Chemicals of Interest </a:t>
            </a:r>
            <a:r>
              <a:rPr kumimoji="0" lang="en-US" sz="18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at or above the screening threshold quantities and concentration must submit a risk assessment </a:t>
            </a:r>
          </a:p>
          <a:p>
            <a:pPr marL="233363" marR="0" lvl="0" indent="-233363" algn="l" defTabSz="914400" rtl="0" eaLnBrk="0" fontAlgn="base" latinLnBrk="0" hangingPunct="0">
              <a:lnSpc>
                <a:spcPct val="100000"/>
              </a:lnSpc>
              <a:spcBef>
                <a:spcPts val="0"/>
              </a:spcBef>
              <a:spcAft>
                <a:spcPct val="0"/>
              </a:spcAft>
              <a:buClr>
                <a:srgbClr val="363636"/>
              </a:buClr>
              <a:buSzTx/>
              <a:buFont typeface="Wingdings" pitchFamily="2" charset="2"/>
              <a:buChar char="§"/>
              <a:tabLst/>
              <a:defRPr/>
            </a:pPr>
            <a:endParaRPr kumimoji="0" lang="en-US" sz="20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a:p>
            <a:pPr marL="233363" marR="0" lvl="0" indent="-233363" algn="l" defTabSz="914400" rtl="0" eaLnBrk="0" fontAlgn="base" latinLnBrk="0" hangingPunct="0">
              <a:lnSpc>
                <a:spcPct val="100000"/>
              </a:lnSpc>
              <a:spcBef>
                <a:spcPts val="0"/>
              </a:spcBef>
              <a:spcAft>
                <a:spcPct val="0"/>
              </a:spcAft>
              <a:buClr>
                <a:srgbClr val="363636"/>
              </a:buClr>
              <a:buSzTx/>
              <a:buFont typeface="Wingdings" pitchFamily="2" charset="2"/>
              <a:buChar char="§"/>
              <a:tabLst/>
              <a:defRPr/>
            </a:pPr>
            <a:r>
              <a:rPr kumimoji="0" lang="en-US" sz="18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DHS uses information submitted through the online risk assessment (</a:t>
            </a:r>
            <a:r>
              <a:rPr kumimoji="0" lang="en-US" sz="18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Top-Screen</a:t>
            </a:r>
            <a:r>
              <a:rPr kumimoji="0" lang="en-US" sz="18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 to determine if a facility is high-risk / covered</a:t>
            </a:r>
          </a:p>
          <a:p>
            <a:pPr marL="571500" marR="0" lvl="1" indent="-223838" algn="l" defTabSz="914400" rtl="0" eaLnBrk="0" fontAlgn="base" latinLnBrk="0" hangingPunct="0">
              <a:lnSpc>
                <a:spcPct val="100000"/>
              </a:lnSpc>
              <a:spcBef>
                <a:spcPct val="30000"/>
              </a:spcBef>
              <a:spcAft>
                <a:spcPct val="0"/>
              </a:spcAft>
              <a:buClr>
                <a:srgbClr val="363636"/>
              </a:buClr>
              <a:buSzTx/>
              <a:buFont typeface="Wingdings" pitchFamily="2" charset="2"/>
              <a:buChar char="§"/>
              <a:tabLst/>
              <a:defRPr/>
            </a:pPr>
            <a:r>
              <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rPr>
              <a:t>Covered facilities are placed in one of four tiers</a:t>
            </a:r>
          </a:p>
          <a:p>
            <a:pPr marL="571500" marR="0" lvl="1" indent="-223838" algn="l" defTabSz="914400" rtl="0" eaLnBrk="0" fontAlgn="base" latinLnBrk="0" hangingPunct="0">
              <a:lnSpc>
                <a:spcPct val="100000"/>
              </a:lnSpc>
              <a:spcBef>
                <a:spcPct val="30000"/>
              </a:spcBef>
              <a:spcAft>
                <a:spcPct val="0"/>
              </a:spcAft>
              <a:buClr>
                <a:srgbClr val="363636"/>
              </a:buClr>
              <a:buSzTx/>
              <a:buFont typeface="Wingdings" pitchFamily="2" charset="2"/>
              <a:buChar char="§"/>
              <a:tabLst/>
              <a:defRPr/>
            </a:pPr>
            <a:r>
              <a:rPr kumimoji="0" lang="en-US" sz="1600" b="1" i="0" u="none" strike="noStrike" kern="0" cap="none" spc="0" normalizeH="0" baseline="0" noProof="0" dirty="0">
                <a:ln>
                  <a:noFill/>
                </a:ln>
                <a:solidFill>
                  <a:srgbClr val="000000"/>
                </a:solidFill>
                <a:effectLst/>
                <a:uLnTx/>
                <a:uFillTx/>
                <a:latin typeface="Arial"/>
                <a:cs typeface="Arial" panose="020B0604020202020204" pitchFamily="34" charset="0"/>
              </a:rPr>
              <a:t>Tier one </a:t>
            </a:r>
            <a:r>
              <a:rPr kumimoji="0" lang="en-US" sz="1600" b="0" i="0" u="none" strike="noStrike" kern="0" cap="none" spc="0" normalizeH="0" baseline="0" noProof="0" dirty="0">
                <a:ln>
                  <a:noFill/>
                </a:ln>
                <a:solidFill>
                  <a:srgbClr val="000000"/>
                </a:solidFill>
                <a:effectLst/>
                <a:uLnTx/>
                <a:uFillTx/>
                <a:latin typeface="Arial"/>
                <a:cs typeface="Arial" panose="020B0604020202020204" pitchFamily="34" charset="0"/>
              </a:rPr>
              <a:t>represents the </a:t>
            </a:r>
            <a:r>
              <a:rPr kumimoji="0" lang="en-US" sz="1600" b="1" i="0" u="none" strike="noStrike" kern="0" cap="none" spc="0" normalizeH="0" baseline="0" noProof="0" dirty="0">
                <a:ln>
                  <a:noFill/>
                </a:ln>
                <a:solidFill>
                  <a:srgbClr val="000000"/>
                </a:solidFill>
                <a:effectLst/>
                <a:uLnTx/>
                <a:uFillTx/>
                <a:latin typeface="Arial"/>
                <a:cs typeface="Arial" panose="020B0604020202020204" pitchFamily="34" charset="0"/>
              </a:rPr>
              <a:t>highest risk</a:t>
            </a:r>
          </a:p>
          <a:p>
            <a:pPr marL="571500" marR="0" lvl="1" indent="-223838" algn="l" defTabSz="914400" rtl="0" eaLnBrk="0" fontAlgn="base" latinLnBrk="0" hangingPunct="0">
              <a:lnSpc>
                <a:spcPct val="100000"/>
              </a:lnSpc>
              <a:spcBef>
                <a:spcPct val="30000"/>
              </a:spcBef>
              <a:spcAft>
                <a:spcPct val="0"/>
              </a:spcAft>
              <a:buClr>
                <a:srgbClr val="363636"/>
              </a:buClr>
              <a:buSzTx/>
              <a:buFont typeface="Wingdings" pitchFamily="2" charset="2"/>
              <a:buChar char="§"/>
              <a:tabLst/>
              <a:defRPr/>
            </a:pPr>
            <a:endParaRPr kumimoji="0" lang="en-US" sz="1800" b="1" i="0" u="none" strike="noStrike" kern="0" cap="none" spc="0" normalizeH="0" baseline="0" noProof="0" dirty="0">
              <a:ln>
                <a:noFill/>
              </a:ln>
              <a:solidFill>
                <a:srgbClr val="000000"/>
              </a:solidFill>
              <a:effectLst/>
              <a:uLnTx/>
              <a:uFillTx/>
              <a:latin typeface="Arial"/>
              <a:cs typeface="Arial" panose="020B0604020202020204" pitchFamily="34" charset="0"/>
            </a:endParaRPr>
          </a:p>
          <a:p>
            <a:pPr marL="233363" marR="0" lvl="0" indent="-233363" algn="l" defTabSz="914400" rtl="0" eaLnBrk="0" fontAlgn="base" latinLnBrk="0" hangingPunct="0">
              <a:lnSpc>
                <a:spcPct val="100000"/>
              </a:lnSpc>
              <a:spcBef>
                <a:spcPts val="0"/>
              </a:spcBef>
              <a:spcAft>
                <a:spcPct val="0"/>
              </a:spcAft>
              <a:buClr>
                <a:srgbClr val="363636"/>
              </a:buClr>
              <a:buSzTx/>
              <a:buFont typeface="Wingdings" pitchFamily="2" charset="2"/>
              <a:buChar char="§"/>
              <a:tabLst/>
              <a:defRPr/>
            </a:pPr>
            <a:r>
              <a:rPr kumimoji="0" lang="en-US" sz="18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Covered facilities are required to develop and implement security plans that meet applicable risk-based performance standards (</a:t>
            </a:r>
            <a:r>
              <a:rPr kumimoji="0" lang="en-US" sz="18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RBPS</a:t>
            </a:r>
            <a:r>
              <a:rPr kumimoji="0" lang="en-US" sz="18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 </a:t>
            </a:r>
          </a:p>
          <a:p>
            <a:pPr marL="0" marR="0" lvl="1" indent="0" algn="l" defTabSz="914400" rtl="0" eaLnBrk="0" fontAlgn="base" latinLnBrk="0" hangingPunct="0">
              <a:lnSpc>
                <a:spcPct val="100000"/>
              </a:lnSpc>
              <a:spcBef>
                <a:spcPts val="0"/>
              </a:spcBef>
              <a:spcAft>
                <a:spcPct val="0"/>
              </a:spcAft>
              <a:buClr>
                <a:srgbClr val="363636"/>
              </a:buClr>
              <a:buSzTx/>
              <a:buFont typeface="Wingdings" pitchFamily="2" charset="2"/>
              <a:buNone/>
              <a:tabLst>
                <a:tab pos="227013" algn="l"/>
              </a:tabLst>
              <a:defRPr/>
            </a:pPr>
            <a:endParaRPr kumimoji="0" lang="en-US" sz="2000" b="0" i="0" u="none" strike="noStrike" kern="0" cap="none" spc="0" normalizeH="0" baseline="0" noProof="0" dirty="0">
              <a:ln>
                <a:noFill/>
              </a:ln>
              <a:solidFill>
                <a:srgbClr val="000000"/>
              </a:solidFill>
              <a:effectLst/>
              <a:uLnTx/>
              <a:uFillTx/>
              <a:latin typeface="Arial"/>
            </a:endParaRPr>
          </a:p>
          <a:p>
            <a:pPr marL="237744" marR="0" lvl="1" indent="-237744" algn="l" defTabSz="914400" rtl="0" eaLnBrk="0" fontAlgn="base" latinLnBrk="0" hangingPunct="0">
              <a:lnSpc>
                <a:spcPct val="100000"/>
              </a:lnSpc>
              <a:spcBef>
                <a:spcPts val="0"/>
              </a:spcBef>
              <a:spcAft>
                <a:spcPct val="0"/>
              </a:spcAft>
              <a:buClr>
                <a:srgbClr val="363636"/>
              </a:buClr>
              <a:buSzTx/>
              <a:buFont typeface="Wingdings" pitchFamily="2" charset="2"/>
              <a:buChar char="§"/>
              <a:tabLst>
                <a:tab pos="227013" algn="l"/>
              </a:tabLst>
              <a:defRPr/>
            </a:pPr>
            <a:r>
              <a:rPr kumimoji="0" lang="en-US" sz="1800" b="0" i="0" u="none" strike="noStrike" kern="0" cap="none" spc="0" normalizeH="0" baseline="0" noProof="0" dirty="0">
                <a:ln>
                  <a:noFill/>
                </a:ln>
                <a:solidFill>
                  <a:srgbClr val="000000"/>
                </a:solidFill>
                <a:effectLst/>
                <a:uLnTx/>
                <a:uFillTx/>
                <a:latin typeface="Arial"/>
              </a:rPr>
              <a:t>Chemical Security Inspectors assigned to all 50 States and U.S. territories conduct inspections, assist with compliance, and perform outreach </a:t>
            </a:r>
          </a:p>
          <a:p>
            <a:pPr marL="0" marR="0" lvl="1" indent="0" algn="l" defTabSz="914400" rtl="0" eaLnBrk="0" fontAlgn="base" latinLnBrk="0" hangingPunct="0">
              <a:lnSpc>
                <a:spcPct val="100000"/>
              </a:lnSpc>
              <a:spcBef>
                <a:spcPts val="0"/>
              </a:spcBef>
              <a:spcAft>
                <a:spcPct val="0"/>
              </a:spcAft>
              <a:buClr>
                <a:srgbClr val="363636"/>
              </a:buClr>
              <a:buSzTx/>
              <a:buFont typeface="Wingdings" pitchFamily="2" charset="2"/>
              <a:buNone/>
              <a:tabLst>
                <a:tab pos="227013" algn="l"/>
              </a:tabLst>
              <a:defRPr/>
            </a:pPr>
            <a:endParaRPr kumimoji="0" lang="en-US" sz="2000" b="0" i="0" u="none" strike="noStrike" kern="0" cap="none" spc="0" normalizeH="0" baseline="0" noProof="0" dirty="0">
              <a:ln>
                <a:noFill/>
              </a:ln>
              <a:solidFill>
                <a:srgbClr val="363636"/>
              </a:solidFill>
              <a:effectLst/>
              <a:uLnTx/>
              <a:uFillTx/>
              <a:latin typeface="Arial"/>
            </a:endParaRPr>
          </a:p>
          <a:p>
            <a:pPr marL="0" marR="0" lvl="1" indent="0" algn="l" defTabSz="914400" rtl="0" eaLnBrk="0" fontAlgn="base" latinLnBrk="0" hangingPunct="0">
              <a:lnSpc>
                <a:spcPct val="100000"/>
              </a:lnSpc>
              <a:spcBef>
                <a:spcPts val="0"/>
              </a:spcBef>
              <a:spcAft>
                <a:spcPct val="0"/>
              </a:spcAft>
              <a:buClr>
                <a:srgbClr val="363636"/>
              </a:buClr>
              <a:buSzTx/>
              <a:buFont typeface="Wingdings" pitchFamily="2" charset="2"/>
              <a:buNone/>
              <a:tabLst>
                <a:tab pos="227013" algn="l"/>
              </a:tabLst>
              <a:defRPr/>
            </a:pPr>
            <a:endParaRPr kumimoji="0" lang="en-US" sz="1800" b="0" i="0" u="none" strike="noStrike" kern="0" cap="none" spc="0" normalizeH="0" baseline="0" noProof="0" dirty="0">
              <a:ln>
                <a:noFill/>
              </a:ln>
              <a:solidFill>
                <a:srgbClr val="363636"/>
              </a:solidFill>
              <a:effectLst/>
              <a:uLnTx/>
              <a:uFillTx/>
              <a:latin typeface="Arial"/>
            </a:endParaRPr>
          </a:p>
          <a:p>
            <a:pPr marL="0" marR="0" lvl="1" indent="0" algn="l" defTabSz="914400" rtl="0" eaLnBrk="0" fontAlgn="base" latinLnBrk="0" hangingPunct="0">
              <a:lnSpc>
                <a:spcPct val="100000"/>
              </a:lnSpc>
              <a:spcBef>
                <a:spcPts val="0"/>
              </a:spcBef>
              <a:spcAft>
                <a:spcPct val="0"/>
              </a:spcAft>
              <a:buClr>
                <a:srgbClr val="363636"/>
              </a:buClr>
              <a:buSzTx/>
              <a:buFont typeface="Wingdings" pitchFamily="2" charset="2"/>
              <a:buNone/>
              <a:tabLst>
                <a:tab pos="227013" algn="l"/>
              </a:tabLst>
              <a:defRPr/>
            </a:pPr>
            <a:endParaRPr kumimoji="0" lang="en-US" sz="2000" b="0" i="0" u="none" strike="noStrike" kern="0" cap="none" spc="0" normalizeH="0" baseline="0" noProof="0" dirty="0">
              <a:ln>
                <a:noFill/>
              </a:ln>
              <a:solidFill>
                <a:srgbClr val="363636"/>
              </a:solidFill>
              <a:effectLst/>
              <a:uLnTx/>
              <a:uFillTx/>
              <a:latin typeface="Arial"/>
            </a:endParaRPr>
          </a:p>
        </p:txBody>
      </p:sp>
    </p:spTree>
    <p:extLst>
      <p:ext uri="{BB962C8B-B14F-4D97-AF65-F5344CB8AC3E}">
        <p14:creationId xmlns:p14="http://schemas.microsoft.com/office/powerpoint/2010/main" val="831728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Chemical Security Inspectors</a:t>
            </a:r>
          </a:p>
        </p:txBody>
      </p:sp>
      <p:sp>
        <p:nvSpPr>
          <p:cNvPr id="4" name="Slide Number Placeholder 3"/>
          <p:cNvSpPr>
            <a:spLocks noGrp="1"/>
          </p:cNvSpPr>
          <p:nvPr>
            <p:ph type="sldNum" sz="quarter" idx="10"/>
          </p:nvPr>
        </p:nvSpPr>
        <p:spPr/>
        <p:txBody>
          <a:bodyPr/>
          <a:lstStyle/>
          <a:p>
            <a:pPr>
              <a:defRPr/>
            </a:pPr>
            <a:fld id="{468F1036-6A72-48E9-9E30-7178FD876486}" type="slidenum">
              <a:rPr lang="en-US" altLang="en-US" smtClean="0"/>
              <a:pPr>
                <a:defRPr/>
              </a:pPr>
              <a:t>12</a:t>
            </a:fld>
            <a:endParaRPr lang="en-US" altLang="en-US" dirty="0"/>
          </a:p>
        </p:txBody>
      </p:sp>
      <p:sp>
        <p:nvSpPr>
          <p:cNvPr id="5" name="Content Placeholder 3"/>
          <p:cNvSpPr txBox="1">
            <a:spLocks/>
          </p:cNvSpPr>
          <p:nvPr/>
        </p:nvSpPr>
        <p:spPr>
          <a:xfrm>
            <a:off x="381000" y="1447800"/>
            <a:ext cx="8229600" cy="4592638"/>
          </a:xfrm>
          <a:prstGeom prst="rect">
            <a:avLst/>
          </a:prstGeom>
        </p:spPr>
        <p:txBody>
          <a:bodyPr/>
          <a:lstStyle>
            <a:lvl1pPr marL="233363" indent="-233363" algn="l" rtl="0" eaLnBrk="0" fontAlgn="base" hangingPunct="0">
              <a:spcBef>
                <a:spcPct val="60000"/>
              </a:spcBef>
              <a:spcAft>
                <a:spcPct val="0"/>
              </a:spcAft>
              <a:buClr>
                <a:schemeClr val="bg2"/>
              </a:buClr>
              <a:buFont typeface="Wingdings" pitchFamily="2" charset="2"/>
              <a:buChar char="§"/>
              <a:defRPr sz="2200">
                <a:solidFill>
                  <a:srgbClr val="333333"/>
                </a:solidFill>
                <a:latin typeface="+mn-lt"/>
                <a:ea typeface="+mn-ea"/>
                <a:cs typeface="+mn-cs"/>
              </a:defRPr>
            </a:lvl1pPr>
            <a:lvl2pPr marL="571500" indent="-223838" algn="l" rtl="0" eaLnBrk="0" fontAlgn="base" hangingPunct="0">
              <a:spcBef>
                <a:spcPct val="30000"/>
              </a:spcBef>
              <a:spcAft>
                <a:spcPct val="0"/>
              </a:spcAft>
              <a:buClr>
                <a:schemeClr val="bg2"/>
              </a:buClr>
              <a:buFont typeface="Wingdings" pitchFamily="2" charset="2"/>
              <a:buChar char="§"/>
              <a:defRPr sz="2000">
                <a:solidFill>
                  <a:srgbClr val="333333"/>
                </a:solidFill>
                <a:latin typeface="+mn-lt"/>
              </a:defRPr>
            </a:lvl2pPr>
            <a:lvl3pPr marL="909638" indent="-222250" algn="l" rtl="0" eaLnBrk="0" fontAlgn="base" hangingPunct="0">
              <a:spcBef>
                <a:spcPct val="30000"/>
              </a:spcBef>
              <a:spcAft>
                <a:spcPct val="0"/>
              </a:spcAft>
              <a:buClr>
                <a:schemeClr val="bg2"/>
              </a:buClr>
              <a:buFont typeface="Wingdings" pitchFamily="2" charset="2"/>
              <a:buChar char="§"/>
              <a:defRPr sz="2000">
                <a:solidFill>
                  <a:srgbClr val="333333"/>
                </a:solidFill>
                <a:latin typeface="+mn-lt"/>
              </a:defRPr>
            </a:lvl3pPr>
            <a:lvl4pPr marL="1258888" indent="-231775" algn="l" rtl="0" eaLnBrk="0" fontAlgn="base" hangingPunct="0">
              <a:spcBef>
                <a:spcPct val="30000"/>
              </a:spcBef>
              <a:spcAft>
                <a:spcPct val="0"/>
              </a:spcAft>
              <a:buClr>
                <a:schemeClr val="bg2"/>
              </a:buClr>
              <a:buFont typeface="Wingdings" pitchFamily="2" charset="2"/>
              <a:buChar char="§"/>
              <a:defRPr sz="2000">
                <a:solidFill>
                  <a:srgbClr val="333333"/>
                </a:solidFill>
                <a:latin typeface="+mn-lt"/>
              </a:defRPr>
            </a:lvl4pPr>
            <a:lvl5pPr marL="1598613" indent="-222250" algn="l" rtl="0" eaLnBrk="0" fontAlgn="base" hangingPunct="0">
              <a:spcBef>
                <a:spcPct val="30000"/>
              </a:spcBef>
              <a:spcAft>
                <a:spcPct val="0"/>
              </a:spcAft>
              <a:buClr>
                <a:schemeClr val="bg2"/>
              </a:buClr>
              <a:buFont typeface="Wingdings" pitchFamily="2" charset="2"/>
              <a:buChar char="§"/>
              <a:defRPr sz="2000">
                <a:solidFill>
                  <a:srgbClr val="333333"/>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pPr>
              <a:buClr>
                <a:srgbClr val="363636"/>
              </a:buClr>
              <a:defRPr/>
            </a:pPr>
            <a:r>
              <a:rPr lang="en-US" kern="0" dirty="0"/>
              <a:t> </a:t>
            </a:r>
            <a:r>
              <a:rPr lang="en-US" kern="0" dirty="0">
                <a:solidFill>
                  <a:srgbClr val="000000"/>
                </a:solidFill>
              </a:rPr>
              <a:t>Chemical Security Inspectors are located in all 50 States</a:t>
            </a:r>
          </a:p>
          <a:p>
            <a:pPr lvl="1">
              <a:buClr>
                <a:srgbClr val="363636"/>
              </a:buClr>
              <a:defRPr/>
            </a:pPr>
            <a:r>
              <a:rPr lang="en-US" kern="0" dirty="0">
                <a:solidFill>
                  <a:srgbClr val="000000"/>
                </a:solidFill>
              </a:rPr>
              <a:t>More than 150 Chemical Security Inspectors</a:t>
            </a:r>
          </a:p>
          <a:p>
            <a:pPr lvl="1">
              <a:spcAft>
                <a:spcPts val="600"/>
              </a:spcAft>
              <a:buClr>
                <a:srgbClr val="363636"/>
              </a:buClr>
              <a:defRPr/>
            </a:pPr>
            <a:r>
              <a:rPr lang="en-US" kern="0" dirty="0">
                <a:solidFill>
                  <a:srgbClr val="000000"/>
                </a:solidFill>
              </a:rPr>
              <a:t>Organized into teams in each of the 10 Federal regions</a:t>
            </a:r>
          </a:p>
          <a:p>
            <a:pPr>
              <a:buClr>
                <a:srgbClr val="363636"/>
              </a:buClr>
              <a:defRPr/>
            </a:pPr>
            <a:r>
              <a:rPr lang="en-US" kern="0" dirty="0">
                <a:solidFill>
                  <a:srgbClr val="000000"/>
                </a:solidFill>
              </a:rPr>
              <a:t>Conduct:</a:t>
            </a:r>
          </a:p>
          <a:p>
            <a:pPr lvl="1">
              <a:buClr>
                <a:srgbClr val="363636"/>
              </a:buClr>
              <a:defRPr/>
            </a:pPr>
            <a:r>
              <a:rPr lang="en-US" kern="0" dirty="0">
                <a:solidFill>
                  <a:srgbClr val="000000"/>
                </a:solidFill>
              </a:rPr>
              <a:t>Authorization Inspections</a:t>
            </a:r>
          </a:p>
          <a:p>
            <a:pPr lvl="1">
              <a:buClr>
                <a:srgbClr val="363636"/>
              </a:buClr>
              <a:defRPr/>
            </a:pPr>
            <a:r>
              <a:rPr lang="en-US" kern="0" dirty="0">
                <a:solidFill>
                  <a:srgbClr val="000000"/>
                </a:solidFill>
              </a:rPr>
              <a:t>Compliance Assistant Visits</a:t>
            </a:r>
          </a:p>
          <a:p>
            <a:pPr lvl="1">
              <a:buClr>
                <a:srgbClr val="363636"/>
              </a:buClr>
              <a:defRPr/>
            </a:pPr>
            <a:r>
              <a:rPr lang="en-US" kern="0" dirty="0">
                <a:solidFill>
                  <a:srgbClr val="000000"/>
                </a:solidFill>
              </a:rPr>
              <a:t>Compliance Inspections</a:t>
            </a:r>
          </a:p>
          <a:p>
            <a:pPr lvl="1">
              <a:spcAft>
                <a:spcPts val="600"/>
              </a:spcAft>
              <a:buClr>
                <a:srgbClr val="363636"/>
              </a:buClr>
              <a:defRPr/>
            </a:pPr>
            <a:r>
              <a:rPr lang="en-US" kern="0" dirty="0">
                <a:solidFill>
                  <a:srgbClr val="000000"/>
                </a:solidFill>
              </a:rPr>
              <a:t>Stakeholder Outreach</a:t>
            </a:r>
          </a:p>
          <a:p>
            <a:pPr>
              <a:buClr>
                <a:srgbClr val="363636"/>
              </a:buClr>
              <a:defRPr/>
            </a:pPr>
            <a:r>
              <a:rPr lang="en-US" kern="0" dirty="0">
                <a:solidFill>
                  <a:srgbClr val="000000"/>
                </a:solidFill>
              </a:rPr>
              <a:t>Chemical Security Inspectors also attend meetings with Federal, State, local, and private industry members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92600" y="2351088"/>
            <a:ext cx="4470400"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769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Risk-Based Performance Standards</a:t>
            </a:r>
          </a:p>
        </p:txBody>
      </p:sp>
      <p:sp>
        <p:nvSpPr>
          <p:cNvPr id="4" name="Slide Number Placeholder 3"/>
          <p:cNvSpPr>
            <a:spLocks noGrp="1"/>
          </p:cNvSpPr>
          <p:nvPr>
            <p:ph type="sldNum" sz="quarter" idx="10"/>
          </p:nvPr>
        </p:nvSpPr>
        <p:spPr/>
        <p:txBody>
          <a:bodyPr/>
          <a:lstStyle/>
          <a:p>
            <a:pPr>
              <a:defRPr/>
            </a:pPr>
            <a:fld id="{468F1036-6A72-48E9-9E30-7178FD876486}" type="slidenum">
              <a:rPr lang="en-US" altLang="en-US" smtClean="0"/>
              <a:pPr>
                <a:defRPr/>
              </a:pPr>
              <a:t>13</a:t>
            </a:fld>
            <a:endParaRPr lang="en-US" altLang="en-US" dirty="0"/>
          </a:p>
        </p:txBody>
      </p:sp>
      <p:sp>
        <p:nvSpPr>
          <p:cNvPr id="5" name="TextBox 4"/>
          <p:cNvSpPr txBox="1"/>
          <p:nvPr/>
        </p:nvSpPr>
        <p:spPr>
          <a:xfrm>
            <a:off x="271272" y="1250315"/>
            <a:ext cx="6248400" cy="4708981"/>
          </a:xfrm>
          <a:prstGeom prst="rect">
            <a:avLst/>
          </a:prstGeom>
          <a:noFill/>
        </p:spPr>
        <p:txBody>
          <a:bodyPr wrap="square" rtlCol="0">
            <a:spAutoFit/>
          </a:bodyPr>
          <a:lstStyle/>
          <a:p>
            <a:pPr marL="342900" indent="-342900">
              <a:buFont typeface="Wingdings" panose="05000000000000000000" pitchFamily="2" charset="2"/>
              <a:buChar char="§"/>
            </a:pPr>
            <a:r>
              <a:rPr lang="en-US" sz="2000" dirty="0">
                <a:solidFill>
                  <a:srgbClr val="000000"/>
                </a:solidFill>
              </a:rPr>
              <a:t>Risk-Based Performance Standards (RBPS) are the foundation of a facility’s Site Security Plan and drive the security standards at all tiered facilities.</a:t>
            </a:r>
          </a:p>
          <a:p>
            <a:pPr marL="342900" indent="-342900">
              <a:buFont typeface="Wingdings" panose="05000000000000000000" pitchFamily="2" charset="2"/>
              <a:buChar char="§"/>
            </a:pPr>
            <a:endParaRPr lang="en-US" sz="2000" dirty="0">
              <a:solidFill>
                <a:srgbClr val="000000"/>
              </a:solidFill>
            </a:endParaRPr>
          </a:p>
          <a:p>
            <a:pPr marL="342900" indent="-342900">
              <a:buFont typeface="Wingdings" panose="05000000000000000000" pitchFamily="2" charset="2"/>
              <a:buChar char="§"/>
            </a:pPr>
            <a:r>
              <a:rPr lang="en-US" sz="2000" dirty="0">
                <a:solidFill>
                  <a:srgbClr val="000000"/>
                </a:solidFill>
              </a:rPr>
              <a:t>RBPS provide facilities with flexibility and allow for the use of existing or planned measures, ideas, and expertise where appropriate.</a:t>
            </a:r>
          </a:p>
          <a:p>
            <a:pPr marL="342900" indent="-342900">
              <a:buFont typeface="Wingdings" panose="05000000000000000000" pitchFamily="2" charset="2"/>
              <a:buChar char="§"/>
            </a:pPr>
            <a:endParaRPr lang="en-US" sz="2000" dirty="0">
              <a:solidFill>
                <a:srgbClr val="000000"/>
              </a:solidFill>
            </a:endParaRPr>
          </a:p>
          <a:p>
            <a:pPr marL="342900" indent="-342900">
              <a:buFont typeface="Wingdings" panose="05000000000000000000" pitchFamily="2" charset="2"/>
              <a:buChar char="§"/>
            </a:pPr>
            <a:r>
              <a:rPr lang="en-US" sz="2000" dirty="0">
                <a:solidFill>
                  <a:srgbClr val="000000"/>
                </a:solidFill>
              </a:rPr>
              <a:t>A covered high-risk facility has to satisfy the applicable RBPS by implementing security measures appropriate to the facility’s risk tier.</a:t>
            </a:r>
          </a:p>
          <a:p>
            <a:pPr marL="342900" indent="-342900">
              <a:buFont typeface="Wingdings" panose="05000000000000000000" pitchFamily="2" charset="2"/>
              <a:buChar char="§"/>
            </a:pPr>
            <a:endParaRPr lang="en-US" sz="2000" dirty="0">
              <a:solidFill>
                <a:srgbClr val="000000"/>
              </a:solidFill>
            </a:endParaRPr>
          </a:p>
          <a:p>
            <a:pPr marL="342900" indent="-342900">
              <a:buFont typeface="Wingdings" panose="05000000000000000000" pitchFamily="2" charset="2"/>
              <a:buChar char="§"/>
            </a:pPr>
            <a:r>
              <a:rPr lang="en-US" sz="2000" dirty="0">
                <a:solidFill>
                  <a:srgbClr val="000000"/>
                </a:solidFill>
              </a:rPr>
              <a:t>Security measures appropriate to satisfy the RBPS will vary from one facility to another based upon level of risk and unique facility circumstances.</a:t>
            </a:r>
          </a:p>
        </p:txBody>
      </p:sp>
      <p:grpSp>
        <p:nvGrpSpPr>
          <p:cNvPr id="6" name="Group 5"/>
          <p:cNvGrpSpPr/>
          <p:nvPr/>
        </p:nvGrpSpPr>
        <p:grpSpPr>
          <a:xfrm>
            <a:off x="6492240" y="1143000"/>
            <a:ext cx="2560320" cy="5849876"/>
            <a:chOff x="6492240" y="1143000"/>
            <a:chExt cx="2560320" cy="5849876"/>
          </a:xfrm>
        </p:grpSpPr>
        <p:sp>
          <p:nvSpPr>
            <p:cNvPr id="7" name="Rectangle 6"/>
            <p:cNvSpPr/>
            <p:nvPr/>
          </p:nvSpPr>
          <p:spPr bwMode="auto">
            <a:xfrm>
              <a:off x="6519672" y="1143000"/>
              <a:ext cx="2505456" cy="5410200"/>
            </a:xfrm>
            <a:prstGeom prst="rect">
              <a:avLst/>
            </a:prstGeom>
            <a:gradFill flip="none" rotWithShape="1">
              <a:gsLst>
                <a:gs pos="0">
                  <a:srgbClr val="FFFFFF">
                    <a:lumMod val="50000"/>
                    <a:tint val="66000"/>
                    <a:satMod val="160000"/>
                  </a:srgbClr>
                </a:gs>
                <a:gs pos="82000">
                  <a:srgbClr val="FFFFFF">
                    <a:lumMod val="50000"/>
                    <a:tint val="44500"/>
                    <a:satMod val="160000"/>
                  </a:srgbClr>
                </a:gs>
                <a:gs pos="100000">
                  <a:srgbClr val="FFFFFF">
                    <a:lumMod val="50000"/>
                    <a:tint val="23500"/>
                    <a:satMod val="160000"/>
                    <a:alpha val="0"/>
                  </a:srgb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fontAlgn="auto" hangingPunct="1">
                <a:spcBef>
                  <a:spcPts val="0"/>
                </a:spcBef>
                <a:spcAft>
                  <a:spcPts val="0"/>
                </a:spcAft>
                <a:defRPr/>
              </a:pPr>
              <a:endParaRPr lang="en-US" sz="1800" kern="0">
                <a:solidFill>
                  <a:srgbClr val="FFFFFF"/>
                </a:solidFill>
                <a:latin typeface="Arial" charset="0"/>
              </a:endParaRPr>
            </a:p>
          </p:txBody>
        </p:sp>
        <p:pic>
          <p:nvPicPr>
            <p:cNvPr id="8" name="Picture 7"/>
            <p:cNvPicPr>
              <a:picLocks/>
            </p:cNvPicPr>
            <p:nvPr/>
          </p:nvPicPr>
          <p:blipFill>
            <a:blip r:embed="rId2"/>
            <a:stretch>
              <a:fillRect/>
            </a:stretch>
          </p:blipFill>
          <p:spPr>
            <a:xfrm>
              <a:off x="7863840" y="2763558"/>
              <a:ext cx="1097280" cy="1682496"/>
            </a:xfrm>
            <a:prstGeom prst="rect">
              <a:avLst/>
            </a:prstGeom>
          </p:spPr>
        </p:pic>
        <p:pic>
          <p:nvPicPr>
            <p:cNvPr id="9" name="Picture 8"/>
            <p:cNvPicPr>
              <a:picLocks/>
            </p:cNvPicPr>
            <p:nvPr/>
          </p:nvPicPr>
          <p:blipFill rotWithShape="1">
            <a:blip r:embed="rId3"/>
            <a:srcRect l="1" r="25181"/>
            <a:stretch/>
          </p:blipFill>
          <p:spPr>
            <a:xfrm>
              <a:off x="6585985" y="2763558"/>
              <a:ext cx="1280160" cy="1682496"/>
            </a:xfrm>
            <a:prstGeom prst="rect">
              <a:avLst/>
            </a:prstGeom>
          </p:spPr>
        </p:pic>
        <p:grpSp>
          <p:nvGrpSpPr>
            <p:cNvPr id="10" name="Group 9"/>
            <p:cNvGrpSpPr>
              <a:grpSpLocks noChangeAspect="1"/>
            </p:cNvGrpSpPr>
            <p:nvPr/>
          </p:nvGrpSpPr>
          <p:grpSpPr>
            <a:xfrm>
              <a:off x="6492240" y="4375660"/>
              <a:ext cx="2560320" cy="2617216"/>
              <a:chOff x="-298444" y="1648226"/>
              <a:chExt cx="5486400" cy="5608320"/>
            </a:xfrm>
          </p:grpSpPr>
          <p:pic>
            <p:nvPicPr>
              <p:cNvPr id="12" name="Picture 1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99867" l="0" r="100000">
                            <a14:backgroundMark x1="7733" y1="68933" x2="62200" y2="72200"/>
                            <a14:backgroundMark x1="62200" y1="72200" x2="84467" y2="82467"/>
                            <a14:backgroundMark x1="2667" y1="75933" x2="7867" y2="88800"/>
                            <a14:backgroundMark x1="7533" y1="88467" x2="88533" y2="93333"/>
                            <a14:backgroundMark x1="90800" y1="75133" x2="95667" y2="64400"/>
                            <a14:backgroundMark x1="82800" y1="81733" x2="88933" y2="81733"/>
                          </a14:backgroundRemoval>
                        </a14:imgEffect>
                      </a14:imgLayer>
                    </a14:imgProps>
                  </a:ext>
                  <a:ext uri="{28A0092B-C50C-407E-A947-70E740481C1C}">
                    <a14:useLocalDpi xmlns:a14="http://schemas.microsoft.com/office/drawing/2010/main" val="0"/>
                  </a:ext>
                </a:extLst>
              </a:blip>
              <a:srcRect t="-1" b="-2223"/>
              <a:stretch/>
            </p:blipFill>
            <p:spPr>
              <a:xfrm>
                <a:off x="-298444" y="1648226"/>
                <a:ext cx="5486400" cy="5608320"/>
              </a:xfrm>
              <a:prstGeom prst="rect">
                <a:avLst/>
              </a:prstGeom>
            </p:spPr>
          </p:pic>
          <p:pic>
            <p:nvPicPr>
              <p:cNvPr id="13" name="Picture 12"/>
              <p:cNvPicPr>
                <a:picLocks noChangeAspect="1"/>
              </p:cNvPicPr>
              <p:nvPr/>
            </p:nvPicPr>
            <p:blipFill>
              <a:blip r:embed="rId6">
                <a:extLst>
                  <a:ext uri="{BEBA8EAE-BF5A-486C-A8C5-ECC9F3942E4B}">
                    <a14:imgProps xmlns:a14="http://schemas.microsoft.com/office/drawing/2010/main">
                      <a14:imgLayer r:embed="rId7">
                        <a14:imgEffect>
                          <a14:backgroundRemoval t="3089" b="95753" l="2691" r="93274"/>
                        </a14:imgEffect>
                      </a14:imgLayer>
                    </a14:imgProps>
                  </a:ext>
                  <a:ext uri="{28A0092B-C50C-407E-A947-70E740481C1C}">
                    <a14:useLocalDpi xmlns:a14="http://schemas.microsoft.com/office/drawing/2010/main" val="0"/>
                  </a:ext>
                </a:extLst>
              </a:blip>
              <a:stretch>
                <a:fillRect/>
              </a:stretch>
            </p:blipFill>
            <p:spPr>
              <a:xfrm>
                <a:off x="890276" y="2572326"/>
                <a:ext cx="2449286" cy="2844688"/>
              </a:xfrm>
              <a:prstGeom prst="rect">
                <a:avLst/>
              </a:prstGeom>
            </p:spPr>
          </p:pic>
        </p:gr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83680" y="1143002"/>
              <a:ext cx="2377440" cy="1622500"/>
            </a:xfrm>
            <a:prstGeom prst="rect">
              <a:avLst/>
            </a:prstGeom>
          </p:spPr>
        </p:pic>
      </p:grpSp>
    </p:spTree>
    <p:extLst>
      <p:ext uri="{BB962C8B-B14F-4D97-AF65-F5344CB8AC3E}">
        <p14:creationId xmlns:p14="http://schemas.microsoft.com/office/powerpoint/2010/main" val="294600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Risk-Based Performance Standards</a:t>
            </a:r>
          </a:p>
        </p:txBody>
      </p:sp>
      <p:sp>
        <p:nvSpPr>
          <p:cNvPr id="4" name="Slide Number Placeholder 3"/>
          <p:cNvSpPr>
            <a:spLocks noGrp="1"/>
          </p:cNvSpPr>
          <p:nvPr>
            <p:ph type="sldNum" sz="quarter" idx="10"/>
          </p:nvPr>
        </p:nvSpPr>
        <p:spPr/>
        <p:txBody>
          <a:bodyPr/>
          <a:lstStyle/>
          <a:p>
            <a:pPr>
              <a:defRPr/>
            </a:pPr>
            <a:fld id="{468F1036-6A72-48E9-9E30-7178FD876486}" type="slidenum">
              <a:rPr lang="en-US" altLang="en-US" smtClean="0"/>
              <a:pPr>
                <a:defRPr/>
              </a:pPr>
              <a:t>14</a:t>
            </a:fld>
            <a:endParaRPr lang="en-US" altLang="en-US" dirty="0"/>
          </a:p>
        </p:txBody>
      </p:sp>
      <p:sp>
        <p:nvSpPr>
          <p:cNvPr id="5" name="Rectangle 24"/>
          <p:cNvSpPr>
            <a:spLocks noChangeArrowheads="1"/>
          </p:cNvSpPr>
          <p:nvPr/>
        </p:nvSpPr>
        <p:spPr bwMode="auto">
          <a:xfrm>
            <a:off x="280988" y="1227138"/>
            <a:ext cx="25003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
                <a:srgbClr val="333333"/>
              </a:buClr>
            </a:pPr>
            <a:r>
              <a:rPr lang="en-US" altLang="en-US" sz="1200" b="1">
                <a:solidFill>
                  <a:srgbClr val="000000"/>
                </a:solidFill>
              </a:rPr>
              <a:t>1) </a:t>
            </a:r>
            <a:r>
              <a:rPr lang="en-US" altLang="en-US" sz="1200">
                <a:solidFill>
                  <a:srgbClr val="000000"/>
                </a:solidFill>
              </a:rPr>
              <a:t>Restrict Area Perimeter</a:t>
            </a:r>
          </a:p>
          <a:p>
            <a:pPr>
              <a:spcBef>
                <a:spcPct val="60000"/>
              </a:spcBef>
              <a:buClr>
                <a:srgbClr val="333333"/>
              </a:buClr>
            </a:pPr>
            <a:r>
              <a:rPr lang="en-US" altLang="en-US" sz="1200" b="1">
                <a:solidFill>
                  <a:srgbClr val="000000"/>
                </a:solidFill>
              </a:rPr>
              <a:t>2) </a:t>
            </a:r>
            <a:r>
              <a:rPr lang="en-US" altLang="en-US" sz="1200">
                <a:solidFill>
                  <a:srgbClr val="000000"/>
                </a:solidFill>
              </a:rPr>
              <a:t>Secure Site Assets</a:t>
            </a:r>
          </a:p>
          <a:p>
            <a:pPr>
              <a:spcBef>
                <a:spcPct val="60000"/>
              </a:spcBef>
              <a:buClr>
                <a:srgbClr val="333333"/>
              </a:buClr>
            </a:pPr>
            <a:r>
              <a:rPr lang="en-US" altLang="en-US" sz="1200" b="1">
                <a:solidFill>
                  <a:srgbClr val="000000"/>
                </a:solidFill>
              </a:rPr>
              <a:t>3) </a:t>
            </a:r>
            <a:r>
              <a:rPr lang="en-US" altLang="en-US" sz="1200">
                <a:solidFill>
                  <a:srgbClr val="000000"/>
                </a:solidFill>
              </a:rPr>
              <a:t>Screen and Control Access</a:t>
            </a:r>
          </a:p>
          <a:p>
            <a:pPr>
              <a:spcBef>
                <a:spcPct val="60000"/>
              </a:spcBef>
              <a:buClr>
                <a:srgbClr val="333333"/>
              </a:buClr>
            </a:pPr>
            <a:r>
              <a:rPr lang="en-US" altLang="en-US" sz="1200" b="1">
                <a:solidFill>
                  <a:srgbClr val="000000"/>
                </a:solidFill>
              </a:rPr>
              <a:t>4) </a:t>
            </a:r>
            <a:r>
              <a:rPr lang="en-US" altLang="en-US" sz="1200">
                <a:solidFill>
                  <a:srgbClr val="000000"/>
                </a:solidFill>
              </a:rPr>
              <a:t>Deter, Detect, Delay </a:t>
            </a:r>
          </a:p>
          <a:p>
            <a:pPr>
              <a:spcBef>
                <a:spcPct val="60000"/>
              </a:spcBef>
              <a:buClr>
                <a:srgbClr val="333333"/>
              </a:buClr>
            </a:pPr>
            <a:r>
              <a:rPr lang="en-US" altLang="en-US" sz="1200" b="1">
                <a:solidFill>
                  <a:srgbClr val="000000"/>
                </a:solidFill>
              </a:rPr>
              <a:t>5) </a:t>
            </a:r>
            <a:r>
              <a:rPr lang="en-US" altLang="en-US" sz="1200">
                <a:solidFill>
                  <a:srgbClr val="000000"/>
                </a:solidFill>
              </a:rPr>
              <a:t>Shipping, Receipt, and Storage </a:t>
            </a:r>
          </a:p>
          <a:p>
            <a:pPr>
              <a:spcBef>
                <a:spcPct val="60000"/>
              </a:spcBef>
              <a:buClr>
                <a:srgbClr val="333333"/>
              </a:buClr>
            </a:pPr>
            <a:r>
              <a:rPr lang="en-US" altLang="en-US" sz="1200" b="1">
                <a:solidFill>
                  <a:srgbClr val="000000"/>
                </a:solidFill>
              </a:rPr>
              <a:t>6) </a:t>
            </a:r>
            <a:r>
              <a:rPr lang="en-US" altLang="en-US" sz="1200">
                <a:solidFill>
                  <a:srgbClr val="000000"/>
                </a:solidFill>
              </a:rPr>
              <a:t>Theft and Diversion </a:t>
            </a:r>
          </a:p>
        </p:txBody>
      </p:sp>
      <p:sp>
        <p:nvSpPr>
          <p:cNvPr id="6" name="TextBox 25"/>
          <p:cNvSpPr txBox="1">
            <a:spLocks noChangeArrowheads="1"/>
          </p:cNvSpPr>
          <p:nvPr/>
        </p:nvSpPr>
        <p:spPr bwMode="auto">
          <a:xfrm>
            <a:off x="4335463" y="1141413"/>
            <a:ext cx="324008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lnSpc>
                <a:spcPct val="150000"/>
              </a:lnSpc>
            </a:pPr>
            <a:r>
              <a:rPr lang="en-US" altLang="en-US" sz="1200" b="1">
                <a:solidFill>
                  <a:srgbClr val="000000"/>
                </a:solidFill>
              </a:rPr>
              <a:t>13) </a:t>
            </a:r>
            <a:r>
              <a:rPr lang="en-US" altLang="en-US" sz="1200">
                <a:solidFill>
                  <a:srgbClr val="000000"/>
                </a:solidFill>
              </a:rPr>
              <a:t>Elevated Threats</a:t>
            </a:r>
          </a:p>
          <a:p>
            <a:pPr eaLnBrk="1" hangingPunct="1">
              <a:lnSpc>
                <a:spcPct val="150000"/>
              </a:lnSpc>
            </a:pPr>
            <a:r>
              <a:rPr lang="en-US" altLang="en-US" sz="1200" b="1">
                <a:solidFill>
                  <a:srgbClr val="000000"/>
                </a:solidFill>
              </a:rPr>
              <a:t>14) </a:t>
            </a:r>
            <a:r>
              <a:rPr lang="en-US" altLang="en-US" sz="1200">
                <a:solidFill>
                  <a:srgbClr val="000000"/>
                </a:solidFill>
              </a:rPr>
              <a:t>Specific Threats, Vulnerabilities, or Risks</a:t>
            </a:r>
            <a:br>
              <a:rPr lang="en-US" altLang="en-US" sz="1200">
                <a:solidFill>
                  <a:srgbClr val="000000"/>
                </a:solidFill>
              </a:rPr>
            </a:br>
            <a:r>
              <a:rPr lang="en-US" altLang="en-US" sz="1200" b="1">
                <a:solidFill>
                  <a:srgbClr val="000000"/>
                </a:solidFill>
              </a:rPr>
              <a:t>15) </a:t>
            </a:r>
            <a:r>
              <a:rPr lang="en-US" altLang="en-US" sz="1200">
                <a:solidFill>
                  <a:srgbClr val="000000"/>
                </a:solidFill>
              </a:rPr>
              <a:t>Reporting Significant Security Incidents</a:t>
            </a:r>
          </a:p>
          <a:p>
            <a:pPr eaLnBrk="1" hangingPunct="1">
              <a:lnSpc>
                <a:spcPct val="150000"/>
              </a:lnSpc>
            </a:pPr>
            <a:r>
              <a:rPr lang="en-US" altLang="en-US" sz="1200" b="1">
                <a:solidFill>
                  <a:srgbClr val="000000"/>
                </a:solidFill>
              </a:rPr>
              <a:t>16) </a:t>
            </a:r>
            <a:r>
              <a:rPr lang="en-US" altLang="en-US" sz="1200">
                <a:solidFill>
                  <a:srgbClr val="000000"/>
                </a:solidFill>
              </a:rPr>
              <a:t>Significant Security Incidents and Suspicious Activities</a:t>
            </a:r>
          </a:p>
          <a:p>
            <a:pPr eaLnBrk="1" hangingPunct="1">
              <a:lnSpc>
                <a:spcPct val="150000"/>
              </a:lnSpc>
            </a:pPr>
            <a:r>
              <a:rPr lang="en-US" altLang="en-US" sz="1200" b="1">
                <a:solidFill>
                  <a:srgbClr val="000000"/>
                </a:solidFill>
              </a:rPr>
              <a:t>17) </a:t>
            </a:r>
            <a:r>
              <a:rPr lang="en-US" altLang="en-US" sz="1200">
                <a:solidFill>
                  <a:srgbClr val="000000"/>
                </a:solidFill>
              </a:rPr>
              <a:t>Officials and Organization</a:t>
            </a:r>
          </a:p>
          <a:p>
            <a:pPr eaLnBrk="1" hangingPunct="1">
              <a:lnSpc>
                <a:spcPct val="150000"/>
              </a:lnSpc>
            </a:pPr>
            <a:r>
              <a:rPr lang="en-US" altLang="en-US" sz="1200" b="1">
                <a:solidFill>
                  <a:srgbClr val="000000"/>
                </a:solidFill>
              </a:rPr>
              <a:t>18) </a:t>
            </a:r>
            <a:r>
              <a:rPr lang="en-US" altLang="en-US" sz="1200">
                <a:solidFill>
                  <a:srgbClr val="000000"/>
                </a:solidFill>
              </a:rPr>
              <a:t>Records</a:t>
            </a:r>
          </a:p>
        </p:txBody>
      </p:sp>
      <p:sp>
        <p:nvSpPr>
          <p:cNvPr id="7" name="Rectangle 26"/>
          <p:cNvSpPr>
            <a:spLocks noChangeArrowheads="1"/>
          </p:cNvSpPr>
          <p:nvPr/>
        </p:nvSpPr>
        <p:spPr bwMode="auto">
          <a:xfrm>
            <a:off x="2720975" y="1227138"/>
            <a:ext cx="21780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60000"/>
              </a:spcBef>
              <a:buClr>
                <a:srgbClr val="333333"/>
              </a:buClr>
            </a:pPr>
            <a:r>
              <a:rPr lang="en-US" altLang="en-US" sz="1200" b="1">
                <a:solidFill>
                  <a:srgbClr val="000000"/>
                </a:solidFill>
              </a:rPr>
              <a:t>7) </a:t>
            </a:r>
            <a:r>
              <a:rPr lang="en-US" altLang="en-US" sz="1200">
                <a:solidFill>
                  <a:srgbClr val="000000"/>
                </a:solidFill>
              </a:rPr>
              <a:t>Sabotage </a:t>
            </a:r>
          </a:p>
          <a:p>
            <a:pPr>
              <a:spcBef>
                <a:spcPct val="60000"/>
              </a:spcBef>
              <a:buClr>
                <a:srgbClr val="333333"/>
              </a:buClr>
            </a:pPr>
            <a:r>
              <a:rPr lang="en-US" altLang="en-US" sz="1200" b="1">
                <a:solidFill>
                  <a:srgbClr val="000000"/>
                </a:solidFill>
              </a:rPr>
              <a:t>8) </a:t>
            </a:r>
            <a:r>
              <a:rPr lang="en-US" altLang="en-US" sz="1200">
                <a:solidFill>
                  <a:srgbClr val="000000"/>
                </a:solidFill>
              </a:rPr>
              <a:t>Cyber </a:t>
            </a:r>
          </a:p>
          <a:p>
            <a:pPr>
              <a:spcBef>
                <a:spcPct val="60000"/>
              </a:spcBef>
              <a:buClr>
                <a:srgbClr val="333333"/>
              </a:buClr>
            </a:pPr>
            <a:r>
              <a:rPr lang="en-US" altLang="en-US" sz="1200" b="1">
                <a:solidFill>
                  <a:srgbClr val="000000"/>
                </a:solidFill>
              </a:rPr>
              <a:t>9) </a:t>
            </a:r>
            <a:r>
              <a:rPr lang="en-US" altLang="en-US" sz="1200">
                <a:solidFill>
                  <a:srgbClr val="000000"/>
                </a:solidFill>
              </a:rPr>
              <a:t>Response</a:t>
            </a:r>
          </a:p>
          <a:p>
            <a:pPr>
              <a:spcBef>
                <a:spcPct val="60000"/>
              </a:spcBef>
              <a:buClr>
                <a:srgbClr val="333333"/>
              </a:buClr>
            </a:pPr>
            <a:r>
              <a:rPr lang="en-US" altLang="en-US" sz="1200" b="1">
                <a:solidFill>
                  <a:srgbClr val="000000"/>
                </a:solidFill>
              </a:rPr>
              <a:t>10)</a:t>
            </a:r>
            <a:r>
              <a:rPr lang="en-US" altLang="en-US" sz="1200">
                <a:solidFill>
                  <a:srgbClr val="000000"/>
                </a:solidFill>
              </a:rPr>
              <a:t> Monitoring</a:t>
            </a:r>
          </a:p>
          <a:p>
            <a:pPr>
              <a:spcBef>
                <a:spcPct val="60000"/>
              </a:spcBef>
              <a:buClr>
                <a:srgbClr val="333333"/>
              </a:buClr>
            </a:pPr>
            <a:r>
              <a:rPr lang="en-US" altLang="en-US" sz="1200" b="1">
                <a:solidFill>
                  <a:srgbClr val="000000"/>
                </a:solidFill>
              </a:rPr>
              <a:t>11) </a:t>
            </a:r>
            <a:r>
              <a:rPr lang="en-US" altLang="en-US" sz="1200">
                <a:solidFill>
                  <a:srgbClr val="000000"/>
                </a:solidFill>
              </a:rPr>
              <a:t>Training </a:t>
            </a:r>
          </a:p>
          <a:p>
            <a:pPr>
              <a:spcBef>
                <a:spcPct val="60000"/>
              </a:spcBef>
              <a:buClr>
                <a:srgbClr val="333333"/>
              </a:buClr>
            </a:pPr>
            <a:r>
              <a:rPr lang="en-US" altLang="en-US" sz="1200" b="1">
                <a:solidFill>
                  <a:srgbClr val="000000"/>
                </a:solidFill>
              </a:rPr>
              <a:t>12) </a:t>
            </a:r>
            <a:r>
              <a:rPr lang="en-US" altLang="en-US" sz="1200">
                <a:solidFill>
                  <a:srgbClr val="000000"/>
                </a:solidFill>
              </a:rPr>
              <a:t>Personnel Surety</a:t>
            </a:r>
          </a:p>
        </p:txBody>
      </p:sp>
      <p:sp>
        <p:nvSpPr>
          <p:cNvPr id="8" name="TextBox 27"/>
          <p:cNvSpPr txBox="1">
            <a:spLocks noChangeArrowheads="1"/>
          </p:cNvSpPr>
          <p:nvPr/>
        </p:nvSpPr>
        <p:spPr bwMode="auto">
          <a:xfrm>
            <a:off x="228600" y="3140963"/>
            <a:ext cx="5029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 typeface="Wingdings" panose="05000000000000000000" pitchFamily="2" charset="2"/>
              <a:buChar char="§"/>
            </a:pPr>
            <a:r>
              <a:rPr lang="en-US" altLang="en-US" sz="1800" dirty="0">
                <a:solidFill>
                  <a:srgbClr val="040000"/>
                </a:solidFill>
              </a:rPr>
              <a:t>Rather than prescribe specific facility security measures, DHS developed 18 Risk-Based Performance Standards (RBPS)</a:t>
            </a:r>
          </a:p>
        </p:txBody>
      </p:sp>
      <p:sp>
        <p:nvSpPr>
          <p:cNvPr id="9" name="TextBox 28"/>
          <p:cNvSpPr txBox="1">
            <a:spLocks noChangeArrowheads="1"/>
          </p:cNvSpPr>
          <p:nvPr/>
        </p:nvSpPr>
        <p:spPr bwMode="auto">
          <a:xfrm>
            <a:off x="126831" y="4117668"/>
            <a:ext cx="382160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182563">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 typeface="Wingdings" panose="05000000000000000000" pitchFamily="2" charset="2"/>
              <a:buChar char="§"/>
            </a:pPr>
            <a:r>
              <a:rPr lang="en-US" altLang="en-US" sz="1800" dirty="0">
                <a:solidFill>
                  <a:srgbClr val="040000"/>
                </a:solidFill>
              </a:rPr>
              <a:t>Compliance with the RBPS will be tailored to fit each facility’s circumstances, including tier level, security issues, and physical and operating environments</a:t>
            </a:r>
          </a:p>
        </p:txBody>
      </p:sp>
      <p:grpSp>
        <p:nvGrpSpPr>
          <p:cNvPr id="11" name="Group 10"/>
          <p:cNvGrpSpPr/>
          <p:nvPr/>
        </p:nvGrpSpPr>
        <p:grpSpPr>
          <a:xfrm>
            <a:off x="1784193" y="1174871"/>
            <a:ext cx="7649367" cy="5683130"/>
            <a:chOff x="1784193" y="1174871"/>
            <a:chExt cx="7649367" cy="5683130"/>
          </a:xfrm>
        </p:grpSpPr>
        <p:grpSp>
          <p:nvGrpSpPr>
            <p:cNvPr id="3" name="Group 2"/>
            <p:cNvGrpSpPr/>
            <p:nvPr/>
          </p:nvGrpSpPr>
          <p:grpSpPr>
            <a:xfrm>
              <a:off x="1784193" y="1174871"/>
              <a:ext cx="7649367" cy="5683130"/>
              <a:chOff x="1784193" y="1174871"/>
              <a:chExt cx="7649367" cy="5683130"/>
            </a:xfrm>
          </p:grpSpPr>
          <p:grpSp>
            <p:nvGrpSpPr>
              <p:cNvPr id="31" name="Group 30"/>
              <p:cNvGrpSpPr/>
              <p:nvPr/>
            </p:nvGrpSpPr>
            <p:grpSpPr>
              <a:xfrm>
                <a:off x="1784193" y="1174871"/>
                <a:ext cx="7649367" cy="5683130"/>
                <a:chOff x="1784193" y="1174871"/>
                <a:chExt cx="7649367" cy="5683130"/>
              </a:xfrm>
            </p:grpSpPr>
            <p:sp>
              <p:nvSpPr>
                <p:cNvPr id="32" name="Rectangle 3"/>
                <p:cNvSpPr/>
                <p:nvPr/>
              </p:nvSpPr>
              <p:spPr bwMode="auto">
                <a:xfrm>
                  <a:off x="1784193" y="1174871"/>
                  <a:ext cx="7370958" cy="5683130"/>
                </a:xfrm>
                <a:custGeom>
                  <a:avLst/>
                  <a:gdLst>
                    <a:gd name="connsiteX0" fmla="*/ 0 w 4114800"/>
                    <a:gd name="connsiteY0" fmla="*/ 0 h 5961010"/>
                    <a:gd name="connsiteX1" fmla="*/ 4114800 w 4114800"/>
                    <a:gd name="connsiteY1" fmla="*/ 0 h 5961010"/>
                    <a:gd name="connsiteX2" fmla="*/ 4114800 w 4114800"/>
                    <a:gd name="connsiteY2" fmla="*/ 5961010 h 5961010"/>
                    <a:gd name="connsiteX3" fmla="*/ 0 w 4114800"/>
                    <a:gd name="connsiteY3" fmla="*/ 5961010 h 5961010"/>
                    <a:gd name="connsiteX4" fmla="*/ 0 w 4114800"/>
                    <a:gd name="connsiteY4" fmla="*/ 0 h 5961010"/>
                    <a:gd name="connsiteX0" fmla="*/ 2084832 w 6199632"/>
                    <a:gd name="connsiteY0" fmla="*/ 0 h 5961010"/>
                    <a:gd name="connsiteX1" fmla="*/ 6199632 w 6199632"/>
                    <a:gd name="connsiteY1" fmla="*/ 0 h 5961010"/>
                    <a:gd name="connsiteX2" fmla="*/ 6199632 w 6199632"/>
                    <a:gd name="connsiteY2" fmla="*/ 5961010 h 5961010"/>
                    <a:gd name="connsiteX3" fmla="*/ 0 w 6199632"/>
                    <a:gd name="connsiteY3" fmla="*/ 5058802 h 5961010"/>
                    <a:gd name="connsiteX4" fmla="*/ 2084832 w 6199632"/>
                    <a:gd name="connsiteY4" fmla="*/ 0 h 5961010"/>
                    <a:gd name="connsiteX0" fmla="*/ 3816096 w 6199632"/>
                    <a:gd name="connsiteY0" fmla="*/ 12192 h 5961010"/>
                    <a:gd name="connsiteX1" fmla="*/ 6199632 w 6199632"/>
                    <a:gd name="connsiteY1" fmla="*/ 0 h 5961010"/>
                    <a:gd name="connsiteX2" fmla="*/ 6199632 w 6199632"/>
                    <a:gd name="connsiteY2" fmla="*/ 5961010 h 5961010"/>
                    <a:gd name="connsiteX3" fmla="*/ 0 w 6199632"/>
                    <a:gd name="connsiteY3" fmla="*/ 5058802 h 5961010"/>
                    <a:gd name="connsiteX4" fmla="*/ 3816096 w 6199632"/>
                    <a:gd name="connsiteY4" fmla="*/ 12192 h 5961010"/>
                    <a:gd name="connsiteX0" fmla="*/ 3816096 w 6199632"/>
                    <a:gd name="connsiteY0" fmla="*/ 12192 h 5961010"/>
                    <a:gd name="connsiteX1" fmla="*/ 6199632 w 6199632"/>
                    <a:gd name="connsiteY1" fmla="*/ 0 h 5961010"/>
                    <a:gd name="connsiteX2" fmla="*/ 6199632 w 6199632"/>
                    <a:gd name="connsiteY2" fmla="*/ 5961010 h 5961010"/>
                    <a:gd name="connsiteX3" fmla="*/ 0 w 6199632"/>
                    <a:gd name="connsiteY3" fmla="*/ 5948818 h 5961010"/>
                    <a:gd name="connsiteX4" fmla="*/ 3816096 w 6199632"/>
                    <a:gd name="connsiteY4" fmla="*/ 12192 h 5961010"/>
                    <a:gd name="connsiteX0" fmla="*/ 3645408 w 6028944"/>
                    <a:gd name="connsiteY0" fmla="*/ 12192 h 5973202"/>
                    <a:gd name="connsiteX1" fmla="*/ 6028944 w 6028944"/>
                    <a:gd name="connsiteY1" fmla="*/ 0 h 5973202"/>
                    <a:gd name="connsiteX2" fmla="*/ 6028944 w 6028944"/>
                    <a:gd name="connsiteY2" fmla="*/ 5961010 h 5973202"/>
                    <a:gd name="connsiteX3" fmla="*/ 0 w 6028944"/>
                    <a:gd name="connsiteY3" fmla="*/ 5973202 h 5973202"/>
                    <a:gd name="connsiteX4" fmla="*/ 3645408 w 6028944"/>
                    <a:gd name="connsiteY4" fmla="*/ 12192 h 5973202"/>
                    <a:gd name="connsiteX0" fmla="*/ 3645408 w 6053328"/>
                    <a:gd name="connsiteY0" fmla="*/ 938784 h 6899794"/>
                    <a:gd name="connsiteX1" fmla="*/ 6053328 w 6053328"/>
                    <a:gd name="connsiteY1" fmla="*/ 0 h 6899794"/>
                    <a:gd name="connsiteX2" fmla="*/ 6028944 w 6053328"/>
                    <a:gd name="connsiteY2" fmla="*/ 6887602 h 6899794"/>
                    <a:gd name="connsiteX3" fmla="*/ 0 w 6053328"/>
                    <a:gd name="connsiteY3" fmla="*/ 6899794 h 6899794"/>
                    <a:gd name="connsiteX4" fmla="*/ 3645408 w 6053328"/>
                    <a:gd name="connsiteY4" fmla="*/ 938784 h 6899794"/>
                    <a:gd name="connsiteX0" fmla="*/ 3962400 w 6053328"/>
                    <a:gd name="connsiteY0" fmla="*/ 1048512 h 6899794"/>
                    <a:gd name="connsiteX1" fmla="*/ 6053328 w 6053328"/>
                    <a:gd name="connsiteY1" fmla="*/ 0 h 6899794"/>
                    <a:gd name="connsiteX2" fmla="*/ 6028944 w 6053328"/>
                    <a:gd name="connsiteY2" fmla="*/ 6887602 h 6899794"/>
                    <a:gd name="connsiteX3" fmla="*/ 0 w 6053328"/>
                    <a:gd name="connsiteY3" fmla="*/ 6899794 h 6899794"/>
                    <a:gd name="connsiteX4" fmla="*/ 3962400 w 6053328"/>
                    <a:gd name="connsiteY4" fmla="*/ 1048512 h 6899794"/>
                    <a:gd name="connsiteX0" fmla="*/ 4815840 w 6906768"/>
                    <a:gd name="connsiteY0" fmla="*/ 1048512 h 6899794"/>
                    <a:gd name="connsiteX1" fmla="*/ 6906768 w 6906768"/>
                    <a:gd name="connsiteY1" fmla="*/ 0 h 6899794"/>
                    <a:gd name="connsiteX2" fmla="*/ 6882384 w 6906768"/>
                    <a:gd name="connsiteY2" fmla="*/ 6887602 h 6899794"/>
                    <a:gd name="connsiteX3" fmla="*/ 0 w 6906768"/>
                    <a:gd name="connsiteY3" fmla="*/ 6899794 h 6899794"/>
                    <a:gd name="connsiteX4" fmla="*/ 4815840 w 6906768"/>
                    <a:gd name="connsiteY4" fmla="*/ 1048512 h 6899794"/>
                    <a:gd name="connsiteX0" fmla="*/ 6693408 w 6906768"/>
                    <a:gd name="connsiteY0" fmla="*/ 0 h 7058290"/>
                    <a:gd name="connsiteX1" fmla="*/ 6906768 w 6906768"/>
                    <a:gd name="connsiteY1" fmla="*/ 158496 h 7058290"/>
                    <a:gd name="connsiteX2" fmla="*/ 6882384 w 6906768"/>
                    <a:gd name="connsiteY2" fmla="*/ 7046098 h 7058290"/>
                    <a:gd name="connsiteX3" fmla="*/ 0 w 6906768"/>
                    <a:gd name="connsiteY3" fmla="*/ 7058290 h 7058290"/>
                    <a:gd name="connsiteX4" fmla="*/ 6693408 w 6906768"/>
                    <a:gd name="connsiteY4" fmla="*/ 0 h 7058290"/>
                    <a:gd name="connsiteX0" fmla="*/ 6839712 w 6906768"/>
                    <a:gd name="connsiteY0" fmla="*/ 0 h 6899794"/>
                    <a:gd name="connsiteX1" fmla="*/ 6906768 w 6906768"/>
                    <a:gd name="connsiteY1" fmla="*/ 0 h 6899794"/>
                    <a:gd name="connsiteX2" fmla="*/ 6882384 w 6906768"/>
                    <a:gd name="connsiteY2" fmla="*/ 6887602 h 6899794"/>
                    <a:gd name="connsiteX3" fmla="*/ 0 w 6906768"/>
                    <a:gd name="connsiteY3" fmla="*/ 6899794 h 6899794"/>
                    <a:gd name="connsiteX4" fmla="*/ 6839712 w 6906768"/>
                    <a:gd name="connsiteY4" fmla="*/ 0 h 6899794"/>
                    <a:gd name="connsiteX0" fmla="*/ 6986016 w 7053072"/>
                    <a:gd name="connsiteY0" fmla="*/ 0 h 6899794"/>
                    <a:gd name="connsiteX1" fmla="*/ 7053072 w 7053072"/>
                    <a:gd name="connsiteY1" fmla="*/ 0 h 6899794"/>
                    <a:gd name="connsiteX2" fmla="*/ 7028688 w 7053072"/>
                    <a:gd name="connsiteY2" fmla="*/ 6887602 h 6899794"/>
                    <a:gd name="connsiteX3" fmla="*/ 0 w 7053072"/>
                    <a:gd name="connsiteY3" fmla="*/ 6899794 h 6899794"/>
                    <a:gd name="connsiteX4" fmla="*/ 6986016 w 7053072"/>
                    <a:gd name="connsiteY4" fmla="*/ 0 h 6899794"/>
                    <a:gd name="connsiteX0" fmla="*/ 6986016 w 7053072"/>
                    <a:gd name="connsiteY0" fmla="*/ 42588 h 6942382"/>
                    <a:gd name="connsiteX1" fmla="*/ 7053072 w 7053072"/>
                    <a:gd name="connsiteY1" fmla="*/ 0 h 6942382"/>
                    <a:gd name="connsiteX2" fmla="*/ 7028688 w 7053072"/>
                    <a:gd name="connsiteY2" fmla="*/ 6930190 h 6942382"/>
                    <a:gd name="connsiteX3" fmla="*/ 0 w 7053072"/>
                    <a:gd name="connsiteY3" fmla="*/ 6942382 h 6942382"/>
                    <a:gd name="connsiteX4" fmla="*/ 6986016 w 7053072"/>
                    <a:gd name="connsiteY4" fmla="*/ 42588 h 6942382"/>
                    <a:gd name="connsiteX0" fmla="*/ 7028629 w 7053072"/>
                    <a:gd name="connsiteY0" fmla="*/ 0 h 6974321"/>
                    <a:gd name="connsiteX1" fmla="*/ 7053072 w 7053072"/>
                    <a:gd name="connsiteY1" fmla="*/ 31939 h 6974321"/>
                    <a:gd name="connsiteX2" fmla="*/ 7028688 w 7053072"/>
                    <a:gd name="connsiteY2" fmla="*/ 6962129 h 6974321"/>
                    <a:gd name="connsiteX3" fmla="*/ 0 w 7053072"/>
                    <a:gd name="connsiteY3" fmla="*/ 6974321 h 6974321"/>
                    <a:gd name="connsiteX4" fmla="*/ 7028629 w 7053072"/>
                    <a:gd name="connsiteY4" fmla="*/ 0 h 6974321"/>
                    <a:gd name="connsiteX0" fmla="*/ 7028629 w 7053072"/>
                    <a:gd name="connsiteY0" fmla="*/ 0 h 6974321"/>
                    <a:gd name="connsiteX1" fmla="*/ 7053072 w 7053072"/>
                    <a:gd name="connsiteY1" fmla="*/ 31939 h 6974321"/>
                    <a:gd name="connsiteX2" fmla="*/ 7039441 w 7053072"/>
                    <a:gd name="connsiteY2" fmla="*/ 6962129 h 6974321"/>
                    <a:gd name="connsiteX3" fmla="*/ 0 w 7053072"/>
                    <a:gd name="connsiteY3" fmla="*/ 6974321 h 6974321"/>
                    <a:gd name="connsiteX4" fmla="*/ 7028629 w 7053072"/>
                    <a:gd name="connsiteY4" fmla="*/ 0 h 6974321"/>
                    <a:gd name="connsiteX0" fmla="*/ 7028629 w 7053072"/>
                    <a:gd name="connsiteY0" fmla="*/ 0 h 6975662"/>
                    <a:gd name="connsiteX1" fmla="*/ 7053072 w 7053072"/>
                    <a:gd name="connsiteY1" fmla="*/ 31939 h 6975662"/>
                    <a:gd name="connsiteX2" fmla="*/ 7050194 w 7053072"/>
                    <a:gd name="connsiteY2" fmla="*/ 6975662 h 6975662"/>
                    <a:gd name="connsiteX3" fmla="*/ 0 w 7053072"/>
                    <a:gd name="connsiteY3" fmla="*/ 6974321 h 6975662"/>
                    <a:gd name="connsiteX4" fmla="*/ 7028629 w 7053072"/>
                    <a:gd name="connsiteY4" fmla="*/ 0 h 6975662"/>
                    <a:gd name="connsiteX0" fmla="*/ 7028629 w 7053072"/>
                    <a:gd name="connsiteY0" fmla="*/ 0 h 6975662"/>
                    <a:gd name="connsiteX1" fmla="*/ 7053072 w 7053072"/>
                    <a:gd name="connsiteY1" fmla="*/ 31939 h 6975662"/>
                    <a:gd name="connsiteX2" fmla="*/ 7050194 w 7053072"/>
                    <a:gd name="connsiteY2" fmla="*/ 6975662 h 6975662"/>
                    <a:gd name="connsiteX3" fmla="*/ 0 w 7053072"/>
                    <a:gd name="connsiteY3" fmla="*/ 6974321 h 6975662"/>
                    <a:gd name="connsiteX4" fmla="*/ 7028629 w 7053072"/>
                    <a:gd name="connsiteY4" fmla="*/ 0 h 6975662"/>
                    <a:gd name="connsiteX0" fmla="*/ 6824349 w 7053072"/>
                    <a:gd name="connsiteY0" fmla="*/ 0 h 6948595"/>
                    <a:gd name="connsiteX1" fmla="*/ 7053072 w 7053072"/>
                    <a:gd name="connsiteY1" fmla="*/ 4872 h 6948595"/>
                    <a:gd name="connsiteX2" fmla="*/ 7050194 w 7053072"/>
                    <a:gd name="connsiteY2" fmla="*/ 6948595 h 6948595"/>
                    <a:gd name="connsiteX3" fmla="*/ 0 w 7053072"/>
                    <a:gd name="connsiteY3" fmla="*/ 6947254 h 6948595"/>
                    <a:gd name="connsiteX4" fmla="*/ 6824349 w 7053072"/>
                    <a:gd name="connsiteY4" fmla="*/ 0 h 6948595"/>
                    <a:gd name="connsiteX0" fmla="*/ 6824349 w 7063823"/>
                    <a:gd name="connsiteY0" fmla="*/ 0 h 6948595"/>
                    <a:gd name="connsiteX1" fmla="*/ 7063823 w 7063823"/>
                    <a:gd name="connsiteY1" fmla="*/ 4871 h 6948595"/>
                    <a:gd name="connsiteX2" fmla="*/ 7050194 w 7063823"/>
                    <a:gd name="connsiteY2" fmla="*/ 6948595 h 6948595"/>
                    <a:gd name="connsiteX3" fmla="*/ 0 w 7063823"/>
                    <a:gd name="connsiteY3" fmla="*/ 6947254 h 6948595"/>
                    <a:gd name="connsiteX4" fmla="*/ 6824349 w 7063823"/>
                    <a:gd name="connsiteY4" fmla="*/ 0 h 6948595"/>
                    <a:gd name="connsiteX0" fmla="*/ 6985624 w 7063823"/>
                    <a:gd name="connsiteY0" fmla="*/ 0 h 6948595"/>
                    <a:gd name="connsiteX1" fmla="*/ 7063823 w 7063823"/>
                    <a:gd name="connsiteY1" fmla="*/ 4871 h 6948595"/>
                    <a:gd name="connsiteX2" fmla="*/ 7050194 w 7063823"/>
                    <a:gd name="connsiteY2" fmla="*/ 6948595 h 6948595"/>
                    <a:gd name="connsiteX3" fmla="*/ 0 w 7063823"/>
                    <a:gd name="connsiteY3" fmla="*/ 6947254 h 6948595"/>
                    <a:gd name="connsiteX4" fmla="*/ 6985624 w 7063823"/>
                    <a:gd name="connsiteY4" fmla="*/ 0 h 6948595"/>
                    <a:gd name="connsiteX0" fmla="*/ 7028631 w 7063823"/>
                    <a:gd name="connsiteY0" fmla="*/ 0 h 6975661"/>
                    <a:gd name="connsiteX1" fmla="*/ 7063823 w 7063823"/>
                    <a:gd name="connsiteY1" fmla="*/ 31937 h 6975661"/>
                    <a:gd name="connsiteX2" fmla="*/ 7050194 w 7063823"/>
                    <a:gd name="connsiteY2" fmla="*/ 6975661 h 6975661"/>
                    <a:gd name="connsiteX3" fmla="*/ 0 w 7063823"/>
                    <a:gd name="connsiteY3" fmla="*/ 6974320 h 6975661"/>
                    <a:gd name="connsiteX4" fmla="*/ 7028631 w 7063823"/>
                    <a:gd name="connsiteY4" fmla="*/ 0 h 6975661"/>
                    <a:gd name="connsiteX0" fmla="*/ 7039382 w 7063823"/>
                    <a:gd name="connsiteY0" fmla="*/ 0 h 6962127"/>
                    <a:gd name="connsiteX1" fmla="*/ 7063823 w 7063823"/>
                    <a:gd name="connsiteY1" fmla="*/ 18403 h 6962127"/>
                    <a:gd name="connsiteX2" fmla="*/ 7050194 w 7063823"/>
                    <a:gd name="connsiteY2" fmla="*/ 6962127 h 6962127"/>
                    <a:gd name="connsiteX3" fmla="*/ 0 w 7063823"/>
                    <a:gd name="connsiteY3" fmla="*/ 6960786 h 6962127"/>
                    <a:gd name="connsiteX4" fmla="*/ 7039382 w 7063823"/>
                    <a:gd name="connsiteY4" fmla="*/ 0 h 6962127"/>
                    <a:gd name="connsiteX0" fmla="*/ 7082389 w 7106830"/>
                    <a:gd name="connsiteY0" fmla="*/ 0 h 6962127"/>
                    <a:gd name="connsiteX1" fmla="*/ 7106830 w 7106830"/>
                    <a:gd name="connsiteY1" fmla="*/ 18403 h 6962127"/>
                    <a:gd name="connsiteX2" fmla="*/ 7093201 w 7106830"/>
                    <a:gd name="connsiteY2" fmla="*/ 6962127 h 6962127"/>
                    <a:gd name="connsiteX3" fmla="*/ 0 w 7106830"/>
                    <a:gd name="connsiteY3" fmla="*/ 6919963 h 6962127"/>
                    <a:gd name="connsiteX4" fmla="*/ 7082389 w 7106830"/>
                    <a:gd name="connsiteY4" fmla="*/ 0 h 6962127"/>
                    <a:gd name="connsiteX0" fmla="*/ 7146899 w 7171340"/>
                    <a:gd name="connsiteY0" fmla="*/ 0 h 6962127"/>
                    <a:gd name="connsiteX1" fmla="*/ 7171340 w 7171340"/>
                    <a:gd name="connsiteY1" fmla="*/ 18403 h 6962127"/>
                    <a:gd name="connsiteX2" fmla="*/ 7157711 w 7171340"/>
                    <a:gd name="connsiteY2" fmla="*/ 6962127 h 6962127"/>
                    <a:gd name="connsiteX3" fmla="*/ 0 w 7171340"/>
                    <a:gd name="connsiteY3" fmla="*/ 6960786 h 6962127"/>
                    <a:gd name="connsiteX4" fmla="*/ 7146899 w 7171340"/>
                    <a:gd name="connsiteY4" fmla="*/ 0 h 6962127"/>
                    <a:gd name="connsiteX0" fmla="*/ 7146899 w 7171340"/>
                    <a:gd name="connsiteY0" fmla="*/ 0 h 7043771"/>
                    <a:gd name="connsiteX1" fmla="*/ 7171340 w 7171340"/>
                    <a:gd name="connsiteY1" fmla="*/ 100047 h 7043771"/>
                    <a:gd name="connsiteX2" fmla="*/ 7157711 w 7171340"/>
                    <a:gd name="connsiteY2" fmla="*/ 7043771 h 7043771"/>
                    <a:gd name="connsiteX3" fmla="*/ 0 w 7171340"/>
                    <a:gd name="connsiteY3" fmla="*/ 7042430 h 7043771"/>
                    <a:gd name="connsiteX4" fmla="*/ 7146899 w 7171340"/>
                    <a:gd name="connsiteY4" fmla="*/ 0 h 7043771"/>
                    <a:gd name="connsiteX0" fmla="*/ 7146899 w 7171340"/>
                    <a:gd name="connsiteY0" fmla="*/ 0 h 7043771"/>
                    <a:gd name="connsiteX1" fmla="*/ 7171340 w 7171340"/>
                    <a:gd name="connsiteY1" fmla="*/ 45617 h 7043771"/>
                    <a:gd name="connsiteX2" fmla="*/ 7157711 w 7171340"/>
                    <a:gd name="connsiteY2" fmla="*/ 7043771 h 7043771"/>
                    <a:gd name="connsiteX3" fmla="*/ 0 w 7171340"/>
                    <a:gd name="connsiteY3" fmla="*/ 7042430 h 7043771"/>
                    <a:gd name="connsiteX4" fmla="*/ 7146899 w 7171340"/>
                    <a:gd name="connsiteY4" fmla="*/ 0 h 7043771"/>
                    <a:gd name="connsiteX0" fmla="*/ 7114645 w 7171340"/>
                    <a:gd name="connsiteY0" fmla="*/ 0 h 7002948"/>
                    <a:gd name="connsiteX1" fmla="*/ 7171340 w 7171340"/>
                    <a:gd name="connsiteY1" fmla="*/ 4794 h 7002948"/>
                    <a:gd name="connsiteX2" fmla="*/ 7157711 w 7171340"/>
                    <a:gd name="connsiteY2" fmla="*/ 7002948 h 7002948"/>
                    <a:gd name="connsiteX3" fmla="*/ 0 w 7171340"/>
                    <a:gd name="connsiteY3" fmla="*/ 7001607 h 7002948"/>
                    <a:gd name="connsiteX4" fmla="*/ 7114645 w 7171340"/>
                    <a:gd name="connsiteY4" fmla="*/ 0 h 7002948"/>
                    <a:gd name="connsiteX0" fmla="*/ 7114645 w 7171340"/>
                    <a:gd name="connsiteY0" fmla="*/ 0 h 7002948"/>
                    <a:gd name="connsiteX1" fmla="*/ 7171340 w 7171340"/>
                    <a:gd name="connsiteY1" fmla="*/ 32009 h 7002948"/>
                    <a:gd name="connsiteX2" fmla="*/ 7157711 w 7171340"/>
                    <a:gd name="connsiteY2" fmla="*/ 7002948 h 7002948"/>
                    <a:gd name="connsiteX3" fmla="*/ 0 w 7171340"/>
                    <a:gd name="connsiteY3" fmla="*/ 7001607 h 7002948"/>
                    <a:gd name="connsiteX4" fmla="*/ 7114645 w 7171340"/>
                    <a:gd name="connsiteY4" fmla="*/ 0 h 7002948"/>
                    <a:gd name="connsiteX0" fmla="*/ 7114645 w 7171340"/>
                    <a:gd name="connsiteY0" fmla="*/ 0 h 6989341"/>
                    <a:gd name="connsiteX1" fmla="*/ 7171340 w 7171340"/>
                    <a:gd name="connsiteY1" fmla="*/ 18402 h 6989341"/>
                    <a:gd name="connsiteX2" fmla="*/ 7157711 w 7171340"/>
                    <a:gd name="connsiteY2" fmla="*/ 6989341 h 6989341"/>
                    <a:gd name="connsiteX3" fmla="*/ 0 w 7171340"/>
                    <a:gd name="connsiteY3" fmla="*/ 6988000 h 6989341"/>
                    <a:gd name="connsiteX4" fmla="*/ 7114645 w 7171340"/>
                    <a:gd name="connsiteY4" fmla="*/ 0 h 6989341"/>
                    <a:gd name="connsiteX0" fmla="*/ 7125396 w 7171340"/>
                    <a:gd name="connsiteY0" fmla="*/ 0 h 6989341"/>
                    <a:gd name="connsiteX1" fmla="*/ 7171340 w 7171340"/>
                    <a:gd name="connsiteY1" fmla="*/ 18402 h 6989341"/>
                    <a:gd name="connsiteX2" fmla="*/ 7157711 w 7171340"/>
                    <a:gd name="connsiteY2" fmla="*/ 6989341 h 6989341"/>
                    <a:gd name="connsiteX3" fmla="*/ 0 w 7171340"/>
                    <a:gd name="connsiteY3" fmla="*/ 6988000 h 6989341"/>
                    <a:gd name="connsiteX4" fmla="*/ 7125396 w 7171340"/>
                    <a:gd name="connsiteY4" fmla="*/ 0 h 6989341"/>
                    <a:gd name="connsiteX0" fmla="*/ 7114645 w 7171340"/>
                    <a:gd name="connsiteY0" fmla="*/ 0 h 6989341"/>
                    <a:gd name="connsiteX1" fmla="*/ 7171340 w 7171340"/>
                    <a:gd name="connsiteY1" fmla="*/ 18402 h 6989341"/>
                    <a:gd name="connsiteX2" fmla="*/ 7157711 w 7171340"/>
                    <a:gd name="connsiteY2" fmla="*/ 6989341 h 6989341"/>
                    <a:gd name="connsiteX3" fmla="*/ 0 w 7171340"/>
                    <a:gd name="connsiteY3" fmla="*/ 6988000 h 6989341"/>
                    <a:gd name="connsiteX4" fmla="*/ 7114645 w 7171340"/>
                    <a:gd name="connsiteY4" fmla="*/ 0 h 6989341"/>
                    <a:gd name="connsiteX0" fmla="*/ 7060887 w 7171340"/>
                    <a:gd name="connsiteY0" fmla="*/ 22421 h 6970939"/>
                    <a:gd name="connsiteX1" fmla="*/ 7171340 w 7171340"/>
                    <a:gd name="connsiteY1" fmla="*/ 0 h 6970939"/>
                    <a:gd name="connsiteX2" fmla="*/ 7157711 w 7171340"/>
                    <a:gd name="connsiteY2" fmla="*/ 6970939 h 6970939"/>
                    <a:gd name="connsiteX3" fmla="*/ 0 w 7171340"/>
                    <a:gd name="connsiteY3" fmla="*/ 6969598 h 6970939"/>
                    <a:gd name="connsiteX4" fmla="*/ 7060887 w 7171340"/>
                    <a:gd name="connsiteY4" fmla="*/ 22421 h 6970939"/>
                    <a:gd name="connsiteX0" fmla="*/ 6974874 w 7171340"/>
                    <a:gd name="connsiteY0" fmla="*/ 36028 h 6970939"/>
                    <a:gd name="connsiteX1" fmla="*/ 7171340 w 7171340"/>
                    <a:gd name="connsiteY1" fmla="*/ 0 h 6970939"/>
                    <a:gd name="connsiteX2" fmla="*/ 7157711 w 7171340"/>
                    <a:gd name="connsiteY2" fmla="*/ 6970939 h 6970939"/>
                    <a:gd name="connsiteX3" fmla="*/ 0 w 7171340"/>
                    <a:gd name="connsiteY3" fmla="*/ 6969598 h 6970939"/>
                    <a:gd name="connsiteX4" fmla="*/ 6974874 w 7171340"/>
                    <a:gd name="connsiteY4" fmla="*/ 36028 h 6970939"/>
                    <a:gd name="connsiteX0" fmla="*/ 6974874 w 7171340"/>
                    <a:gd name="connsiteY0" fmla="*/ 8814 h 6943725"/>
                    <a:gd name="connsiteX1" fmla="*/ 7171340 w 7171340"/>
                    <a:gd name="connsiteY1" fmla="*/ 0 h 6943725"/>
                    <a:gd name="connsiteX2" fmla="*/ 7157711 w 7171340"/>
                    <a:gd name="connsiteY2" fmla="*/ 6943725 h 6943725"/>
                    <a:gd name="connsiteX3" fmla="*/ 0 w 7171340"/>
                    <a:gd name="connsiteY3" fmla="*/ 6942384 h 6943725"/>
                    <a:gd name="connsiteX4" fmla="*/ 6974874 w 7171340"/>
                    <a:gd name="connsiteY4" fmla="*/ 8814 h 6943725"/>
                    <a:gd name="connsiteX0" fmla="*/ 6974874 w 7171340"/>
                    <a:gd name="connsiteY0" fmla="*/ 0 h 6934911"/>
                    <a:gd name="connsiteX1" fmla="*/ 7171340 w 7171340"/>
                    <a:gd name="connsiteY1" fmla="*/ 4793 h 6934911"/>
                    <a:gd name="connsiteX2" fmla="*/ 7157711 w 7171340"/>
                    <a:gd name="connsiteY2" fmla="*/ 6934911 h 6934911"/>
                    <a:gd name="connsiteX3" fmla="*/ 0 w 7171340"/>
                    <a:gd name="connsiteY3" fmla="*/ 6933570 h 6934911"/>
                    <a:gd name="connsiteX4" fmla="*/ 6974874 w 7171340"/>
                    <a:gd name="connsiteY4" fmla="*/ 0 h 6934911"/>
                    <a:gd name="connsiteX0" fmla="*/ 6910365 w 7106831"/>
                    <a:gd name="connsiteY0" fmla="*/ 0 h 6934911"/>
                    <a:gd name="connsiteX1" fmla="*/ 7106831 w 7106831"/>
                    <a:gd name="connsiteY1" fmla="*/ 4793 h 6934911"/>
                    <a:gd name="connsiteX2" fmla="*/ 7093202 w 7106831"/>
                    <a:gd name="connsiteY2" fmla="*/ 6934911 h 6934911"/>
                    <a:gd name="connsiteX3" fmla="*/ 0 w 7106831"/>
                    <a:gd name="connsiteY3" fmla="*/ 6933570 h 6934911"/>
                    <a:gd name="connsiteX4" fmla="*/ 6910365 w 7106831"/>
                    <a:gd name="connsiteY4" fmla="*/ 0 h 693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831" h="6934911">
                      <a:moveTo>
                        <a:pt x="6910365" y="0"/>
                      </a:moveTo>
                      <a:lnTo>
                        <a:pt x="7106831" y="4793"/>
                      </a:lnTo>
                      <a:cubicBezTo>
                        <a:pt x="7102287" y="2314856"/>
                        <a:pt x="7097746" y="4624848"/>
                        <a:pt x="7093202" y="6934911"/>
                      </a:cubicBezTo>
                      <a:lnTo>
                        <a:pt x="0" y="6933570"/>
                      </a:lnTo>
                      <a:lnTo>
                        <a:pt x="6910365" y="0"/>
                      </a:lnTo>
                      <a:close/>
                    </a:path>
                  </a:pathLst>
                </a:custGeom>
                <a:gradFill flip="none" rotWithShape="1">
                  <a:gsLst>
                    <a:gs pos="0">
                      <a:schemeClr val="accent3">
                        <a:lumMod val="60000"/>
                        <a:lumOff val="40000"/>
                        <a:alpha val="70000"/>
                      </a:schemeClr>
                    </a:gs>
                    <a:gs pos="50000">
                      <a:schemeClr val="accent3">
                        <a:lumMod val="20000"/>
                        <a:lumOff val="80000"/>
                        <a:alpha val="50000"/>
                      </a:schemeClr>
                    </a:gs>
                    <a:gs pos="100000">
                      <a:schemeClr val="tx1">
                        <a:alpha val="80000"/>
                      </a:schemeClr>
                    </a:gs>
                  </a:gsLst>
                  <a:lin ang="18900000" scaled="1"/>
                  <a:tileRect/>
                </a:gradFill>
                <a:ln w="9525" cap="flat" cmpd="sng" algn="ctr">
                  <a:noFill/>
                  <a:prstDash val="solid"/>
                  <a:round/>
                  <a:headEnd type="none" w="med" len="med"/>
                  <a:tailEnd type="none" w="med" len="med"/>
                </a:ln>
                <a:effectLst/>
                <a:extLst/>
              </p:spPr>
              <p:txBody>
                <a:bodyPr/>
                <a:lstStyle/>
                <a:p>
                  <a:pPr eaLnBrk="1" fontAlgn="auto" hangingPunct="1">
                    <a:spcBef>
                      <a:spcPts val="0"/>
                    </a:spcBef>
                    <a:spcAft>
                      <a:spcPts val="0"/>
                    </a:spcAft>
                    <a:defRPr/>
                  </a:pPr>
                  <a:endParaRPr lang="en-US" sz="1800" kern="0">
                    <a:solidFill>
                      <a:srgbClr val="F8F8F8"/>
                    </a:solidFill>
                    <a:latin typeface="Arial" charset="0"/>
                  </a:endParaRPr>
                </a:p>
              </p:txBody>
            </p:sp>
            <p:pic>
              <p:nvPicPr>
                <p:cNvPr id="33" name="Picture 4" descr="Picture">
                  <a:hlinkClick r:id="rId2"/>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9224" y="3771666"/>
                  <a:ext cx="2083377" cy="1280160"/>
                </a:xfrm>
                <a:prstGeom prst="roundRect">
                  <a:avLst>
                    <a:gd name="adj" fmla="val 8594"/>
                  </a:avLst>
                </a:prstGeom>
                <a:solidFill>
                  <a:srgbClr val="FFFFFF">
                    <a:shade val="85000"/>
                  </a:srgbClr>
                </a:solidFill>
                <a:ln>
                  <a:noFill/>
                </a:ln>
                <a:effectLst/>
                <a:extLst/>
              </p:spPr>
            </p:pic>
            <p:sp>
              <p:nvSpPr>
                <p:cNvPr id="36" name="TextBox 16"/>
                <p:cNvSpPr txBox="1">
                  <a:spLocks noChangeArrowheads="1"/>
                </p:cNvSpPr>
                <p:nvPr/>
              </p:nvSpPr>
              <p:spPr bwMode="auto">
                <a:xfrm>
                  <a:off x="6151312" y="3529042"/>
                  <a:ext cx="1219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solidFill>
                        <a:srgbClr val="000000"/>
                      </a:solidFill>
                      <a:effectLst/>
                      <a:uLnTx/>
                      <a:uFillTx/>
                      <a:latin typeface="Arial" panose="020B0604020202020204" pitchFamily="34" charset="0"/>
                    </a:rPr>
                    <a:t>RBPS-8 Cyber</a:t>
                  </a:r>
                </a:p>
              </p:txBody>
            </p:sp>
            <p:sp>
              <p:nvSpPr>
                <p:cNvPr id="37" name="TextBox 17"/>
                <p:cNvSpPr txBox="1">
                  <a:spLocks noChangeArrowheads="1"/>
                </p:cNvSpPr>
                <p:nvPr/>
              </p:nvSpPr>
              <p:spPr bwMode="auto">
                <a:xfrm>
                  <a:off x="4168804" y="4992671"/>
                  <a:ext cx="2562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solidFill>
                        <a:srgbClr val="040000"/>
                      </a:solidFill>
                      <a:effectLst/>
                      <a:uLnTx/>
                      <a:uFillTx/>
                      <a:latin typeface="Arial" panose="020B0604020202020204" pitchFamily="34" charset="0"/>
                    </a:rPr>
                    <a:t>RBPS-1 Restrict Area Perimeter</a:t>
                  </a:r>
                </a:p>
              </p:txBody>
            </p:sp>
            <p:sp>
              <p:nvSpPr>
                <p:cNvPr id="38" name="TextBox 18"/>
                <p:cNvSpPr txBox="1">
                  <a:spLocks noChangeArrowheads="1"/>
                </p:cNvSpPr>
                <p:nvPr/>
              </p:nvSpPr>
              <p:spPr bwMode="auto">
                <a:xfrm>
                  <a:off x="7371436" y="2213050"/>
                  <a:ext cx="1676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solidFill>
                        <a:srgbClr val="000000"/>
                      </a:solidFill>
                      <a:effectLst/>
                      <a:uLnTx/>
                      <a:uFillTx/>
                      <a:latin typeface="Arial" panose="020B0604020202020204" pitchFamily="34" charset="0"/>
                    </a:rPr>
                    <a:t>RBPS-10 Monitoring</a:t>
                  </a:r>
                </a:p>
              </p:txBody>
            </p:sp>
            <p:pic>
              <p:nvPicPr>
                <p:cNvPr id="39" name="Picture 2" descr="Pictur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496" y="2455674"/>
                  <a:ext cx="1783080" cy="1188720"/>
                </a:xfrm>
                <a:prstGeom prst="roundRect">
                  <a:avLst>
                    <a:gd name="adj" fmla="val 8594"/>
                  </a:avLst>
                </a:prstGeom>
                <a:solidFill>
                  <a:srgbClr val="FFFFFF">
                    <a:shade val="85000"/>
                  </a:srgbClr>
                </a:solidFill>
                <a:ln>
                  <a:noFill/>
                </a:ln>
                <a:effectLst/>
                <a:extLst/>
              </p:spPr>
            </p:pic>
            <p:pic>
              <p:nvPicPr>
                <p:cNvPr id="40" name="Picture 3" descr="D:\Documents and Settings\ann.hunziker\Local Settings\Temporary Internet Files\Content.IE5\EZWK0U73\MP900438755[1].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039" r="10440"/>
                <a:stretch/>
              </p:blipFill>
              <p:spPr bwMode="auto">
                <a:xfrm rot="3133387">
                  <a:off x="8275867" y="1547785"/>
                  <a:ext cx="784206" cy="71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3636827">
                  <a:off x="7787640" y="3800762"/>
                  <a:ext cx="1645920" cy="1645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107961" y="5209740"/>
                  <a:ext cx="2560320" cy="1280160"/>
                </a:xfrm>
                <a:prstGeom prst="roundRect">
                  <a:avLst>
                    <a:gd name="adj" fmla="val 8594"/>
                  </a:avLst>
                </a:prstGeom>
                <a:solidFill>
                  <a:srgbClr val="FFFFFF">
                    <a:shade val="85000"/>
                  </a:srgbClr>
                </a:solidFill>
                <a:ln>
                  <a:noFill/>
                </a:ln>
                <a:effectLst/>
              </p:spPr>
            </p:pic>
          </p:grpSp>
          <p:sp>
            <p:nvSpPr>
              <p:cNvPr id="43" name="Chord 42"/>
              <p:cNvSpPr>
                <a:spLocks noChangeAspect="1"/>
              </p:cNvSpPr>
              <p:nvPr/>
            </p:nvSpPr>
            <p:spPr bwMode="auto">
              <a:xfrm rot="15108397">
                <a:off x="3989200" y="5153744"/>
                <a:ext cx="310896" cy="310895"/>
              </a:xfrm>
              <a:prstGeom prst="chord">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a:lstStyle/>
              <a:p>
                <a:pPr eaLnBrk="1" fontAlgn="auto" hangingPunct="1">
                  <a:spcBef>
                    <a:spcPts val="0"/>
                  </a:spcBef>
                  <a:spcAft>
                    <a:spcPts val="0"/>
                  </a:spcAft>
                  <a:defRPr/>
                </a:pPr>
                <a:endParaRPr lang="en-US" sz="1800" kern="0">
                  <a:solidFill>
                    <a:srgbClr val="F8F8F8"/>
                  </a:solidFill>
                  <a:latin typeface="Arial" charset="0"/>
                </a:endParaRPr>
              </a:p>
            </p:txBody>
          </p:sp>
        </p:grpSp>
        <p:pic>
          <p:nvPicPr>
            <p:cNvPr id="10" name="Picture 9"/>
            <p:cNvPicPr>
              <a:picLocks noChangeAspect="1"/>
            </p:cNvPicPr>
            <p:nvPr/>
          </p:nvPicPr>
          <p:blipFill>
            <a:blip r:embed="rId9"/>
            <a:stretch>
              <a:fillRect/>
            </a:stretch>
          </p:blipFill>
          <p:spPr>
            <a:xfrm>
              <a:off x="3362470" y="4879599"/>
              <a:ext cx="1542422" cy="1420491"/>
            </a:xfrm>
            <a:prstGeom prst="rect">
              <a:avLst/>
            </a:prstGeom>
          </p:spPr>
        </p:pic>
      </p:grpSp>
    </p:spTree>
    <p:extLst>
      <p:ext uri="{BB962C8B-B14F-4D97-AF65-F5344CB8AC3E}">
        <p14:creationId xmlns:p14="http://schemas.microsoft.com/office/powerpoint/2010/main" val="1908639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RBPS 12: Personnel Surety</a:t>
            </a:r>
          </a:p>
        </p:txBody>
      </p:sp>
      <p:sp>
        <p:nvSpPr>
          <p:cNvPr id="4" name="Slide Number Placeholder 3"/>
          <p:cNvSpPr>
            <a:spLocks noGrp="1"/>
          </p:cNvSpPr>
          <p:nvPr>
            <p:ph type="sldNum" sz="quarter" idx="10"/>
          </p:nvPr>
        </p:nvSpPr>
        <p:spPr/>
        <p:txBody>
          <a:bodyPr/>
          <a:lstStyle/>
          <a:p>
            <a:pPr>
              <a:defRPr/>
            </a:pPr>
            <a:fld id="{468F1036-6A72-48E9-9E30-7178FD876486}" type="slidenum">
              <a:rPr lang="en-US" altLang="en-US" smtClean="0"/>
              <a:pPr>
                <a:defRPr/>
              </a:pPr>
              <a:t>15</a:t>
            </a:fld>
            <a:endParaRPr lang="en-US" altLang="en-US" dirty="0"/>
          </a:p>
        </p:txBody>
      </p:sp>
      <p:sp>
        <p:nvSpPr>
          <p:cNvPr id="7" name="Rectangle 6"/>
          <p:cNvSpPr>
            <a:spLocks noChangeArrowheads="1"/>
          </p:cNvSpPr>
          <p:nvPr/>
        </p:nvSpPr>
        <p:spPr bwMode="auto">
          <a:xfrm>
            <a:off x="228599" y="1364912"/>
            <a:ext cx="483338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Aft>
                <a:spcPts val="1200"/>
              </a:spcAft>
              <a:buFont typeface="Wingdings" panose="05000000000000000000" pitchFamily="2" charset="2"/>
              <a:buChar char="§"/>
            </a:pPr>
            <a:r>
              <a:rPr lang="en-US" altLang="en-US" sz="2000" dirty="0">
                <a:solidFill>
                  <a:srgbClr val="000000"/>
                </a:solidFill>
              </a:rPr>
              <a:t>Personnel Surety includes vetting individuals with access to COI and other sensitive parts of high-risk chemical facilities</a:t>
            </a:r>
          </a:p>
          <a:p>
            <a:pPr eaLnBrk="1" hangingPunct="1">
              <a:spcAft>
                <a:spcPts val="1200"/>
              </a:spcAft>
              <a:buFont typeface="Wingdings" panose="05000000000000000000" pitchFamily="2" charset="2"/>
              <a:buChar char="§"/>
            </a:pPr>
            <a:endParaRPr lang="en-US" altLang="en-US" sz="1800" dirty="0">
              <a:solidFill>
                <a:srgbClr val="000000"/>
              </a:solidFill>
            </a:endParaRPr>
          </a:p>
        </p:txBody>
      </p:sp>
      <p:sp>
        <p:nvSpPr>
          <p:cNvPr id="8" name="Content Placeholder 9"/>
          <p:cNvSpPr txBox="1">
            <a:spLocks/>
          </p:cNvSpPr>
          <p:nvPr/>
        </p:nvSpPr>
        <p:spPr>
          <a:xfrm>
            <a:off x="316089" y="4769813"/>
            <a:ext cx="8763000" cy="1816100"/>
          </a:xfrm>
          <a:prstGeom prst="rect">
            <a:avLst/>
          </a:prstGeom>
        </p:spPr>
        <p:txBody>
          <a:bodyPr/>
          <a:lstStyle>
            <a:lvl1pPr marL="233363" indent="-233363" algn="l" rtl="0" eaLnBrk="0" fontAlgn="base" hangingPunct="0">
              <a:spcBef>
                <a:spcPct val="60000"/>
              </a:spcBef>
              <a:spcAft>
                <a:spcPct val="0"/>
              </a:spcAft>
              <a:buClr>
                <a:schemeClr val="bg2"/>
              </a:buClr>
              <a:buFont typeface="Wingdings" pitchFamily="2" charset="2"/>
              <a:buChar char="§"/>
              <a:defRPr sz="2200">
                <a:solidFill>
                  <a:srgbClr val="333333"/>
                </a:solidFill>
                <a:latin typeface="+mn-lt"/>
                <a:ea typeface="+mn-ea"/>
                <a:cs typeface="+mn-cs"/>
              </a:defRPr>
            </a:lvl1pPr>
            <a:lvl2pPr marL="571500" indent="-223838" algn="l" rtl="0" eaLnBrk="0" fontAlgn="base" hangingPunct="0">
              <a:spcBef>
                <a:spcPct val="30000"/>
              </a:spcBef>
              <a:spcAft>
                <a:spcPct val="0"/>
              </a:spcAft>
              <a:buClr>
                <a:schemeClr val="bg2"/>
              </a:buClr>
              <a:buFont typeface="Wingdings" pitchFamily="2" charset="2"/>
              <a:buChar char="§"/>
              <a:defRPr sz="2000">
                <a:solidFill>
                  <a:srgbClr val="333333"/>
                </a:solidFill>
                <a:latin typeface="+mn-lt"/>
              </a:defRPr>
            </a:lvl2pPr>
            <a:lvl3pPr marL="909638" indent="-222250" algn="l" rtl="0" eaLnBrk="0" fontAlgn="base" hangingPunct="0">
              <a:spcBef>
                <a:spcPct val="30000"/>
              </a:spcBef>
              <a:spcAft>
                <a:spcPct val="0"/>
              </a:spcAft>
              <a:buClr>
                <a:schemeClr val="bg2"/>
              </a:buClr>
              <a:buFont typeface="Wingdings" pitchFamily="2" charset="2"/>
              <a:buChar char="§"/>
              <a:defRPr sz="2000">
                <a:solidFill>
                  <a:srgbClr val="333333"/>
                </a:solidFill>
                <a:latin typeface="+mn-lt"/>
              </a:defRPr>
            </a:lvl3pPr>
            <a:lvl4pPr marL="1258888" indent="-231775" algn="l" rtl="0" eaLnBrk="0" fontAlgn="base" hangingPunct="0">
              <a:spcBef>
                <a:spcPct val="30000"/>
              </a:spcBef>
              <a:spcAft>
                <a:spcPct val="0"/>
              </a:spcAft>
              <a:buClr>
                <a:schemeClr val="bg2"/>
              </a:buClr>
              <a:buFont typeface="Wingdings" pitchFamily="2" charset="2"/>
              <a:buChar char="§"/>
              <a:defRPr sz="2000">
                <a:solidFill>
                  <a:srgbClr val="333333"/>
                </a:solidFill>
                <a:latin typeface="+mn-lt"/>
              </a:defRPr>
            </a:lvl4pPr>
            <a:lvl5pPr marL="1598613" indent="-222250" algn="l" rtl="0" eaLnBrk="0" fontAlgn="base" hangingPunct="0">
              <a:spcBef>
                <a:spcPct val="30000"/>
              </a:spcBef>
              <a:spcAft>
                <a:spcPct val="0"/>
              </a:spcAft>
              <a:buClr>
                <a:schemeClr val="bg2"/>
              </a:buClr>
              <a:buFont typeface="Wingdings" pitchFamily="2" charset="2"/>
              <a:buChar char="§"/>
              <a:defRPr sz="2000">
                <a:solidFill>
                  <a:srgbClr val="333333"/>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pPr>
              <a:spcBef>
                <a:spcPts val="600"/>
              </a:spcBef>
              <a:buClr>
                <a:srgbClr val="363636"/>
              </a:buClr>
              <a:defRPr/>
            </a:pPr>
            <a:r>
              <a:rPr lang="en-US" sz="1800" dirty="0">
                <a:solidFill>
                  <a:srgbClr val="000000"/>
                </a:solidFill>
              </a:rPr>
              <a:t>In May 2019, OMB approved CISA’s ICR for implementing the CFATS Personnel Surety Program for </a:t>
            </a:r>
            <a:r>
              <a:rPr lang="en-US" sz="1800" b="1" dirty="0">
                <a:solidFill>
                  <a:srgbClr val="000000"/>
                </a:solidFill>
              </a:rPr>
              <a:t>all covered chemical facilities</a:t>
            </a:r>
            <a:r>
              <a:rPr lang="en-US" sz="1800" dirty="0">
                <a:solidFill>
                  <a:srgbClr val="000000"/>
                </a:solidFill>
              </a:rPr>
              <a:t>, to include Tiers 3 and 4.</a:t>
            </a:r>
            <a:endParaRPr lang="en-US" sz="1800" kern="0" dirty="0"/>
          </a:p>
        </p:txBody>
      </p:sp>
      <p:sp>
        <p:nvSpPr>
          <p:cNvPr id="3" name="TextBox 2">
            <a:extLst>
              <a:ext uri="{FF2B5EF4-FFF2-40B4-BE49-F238E27FC236}">
                <a16:creationId xmlns:a16="http://schemas.microsoft.com/office/drawing/2014/main" xmlns="" id="{51FA0598-C5DE-4ECC-836B-52F6FC93B532}"/>
              </a:ext>
            </a:extLst>
          </p:cNvPr>
          <p:cNvSpPr txBox="1"/>
          <p:nvPr/>
        </p:nvSpPr>
        <p:spPr>
          <a:xfrm>
            <a:off x="609600" y="3163809"/>
            <a:ext cx="3857979" cy="923330"/>
          </a:xfrm>
          <a:prstGeom prst="rect">
            <a:avLst/>
          </a:prstGeom>
          <a:noFill/>
        </p:spPr>
        <p:txBody>
          <a:bodyPr wrap="square" rtlCol="0">
            <a:spAutoFit/>
          </a:bodyPr>
          <a:lstStyle/>
          <a:p>
            <a:pPr eaLnBrk="1" hangingPunct="1"/>
            <a:r>
              <a:rPr lang="en-US" altLang="en-US" sz="1800" dirty="0">
                <a:solidFill>
                  <a:srgbClr val="000000"/>
                </a:solidFill>
              </a:rPr>
              <a:t>requires background checks, including recurrent vetting against the </a:t>
            </a:r>
            <a:r>
              <a:rPr lang="en-US" altLang="en-US" sz="1800" i="1" dirty="0">
                <a:solidFill>
                  <a:srgbClr val="000000"/>
                </a:solidFill>
              </a:rPr>
              <a:t>Terrorist Screening Database </a:t>
            </a:r>
          </a:p>
        </p:txBody>
      </p:sp>
      <p:sp>
        <p:nvSpPr>
          <p:cNvPr id="9" name="Right Arrow 6">
            <a:extLst>
              <a:ext uri="{FF2B5EF4-FFF2-40B4-BE49-F238E27FC236}">
                <a16:creationId xmlns:a16="http://schemas.microsoft.com/office/drawing/2014/main" xmlns="" id="{2164B94D-F984-4D69-9631-A1F40FEF2D91}"/>
              </a:ext>
            </a:extLst>
          </p:cNvPr>
          <p:cNvSpPr>
            <a:spLocks noChangeAspect="1"/>
          </p:cNvSpPr>
          <p:nvPr/>
        </p:nvSpPr>
        <p:spPr bwMode="auto">
          <a:xfrm>
            <a:off x="4267201" y="3429000"/>
            <a:ext cx="914400" cy="762000"/>
          </a:xfrm>
          <a:prstGeom prst="rightArrow">
            <a:avLst/>
          </a:prstGeom>
          <a:gradFill flip="none" rotWithShape="1">
            <a:gsLst>
              <a:gs pos="0">
                <a:srgbClr val="005288">
                  <a:shade val="30000"/>
                  <a:satMod val="115000"/>
                </a:srgbClr>
              </a:gs>
              <a:gs pos="50000">
                <a:srgbClr val="005288">
                  <a:shade val="67500"/>
                  <a:satMod val="115000"/>
                </a:srgbClr>
              </a:gs>
              <a:gs pos="100000">
                <a:srgbClr val="005288">
                  <a:shade val="100000"/>
                  <a:satMod val="115000"/>
                </a:srgbClr>
              </a:gs>
            </a:gsLst>
            <a:lin ang="2700000" scaled="1"/>
            <a:tileRect/>
          </a:gradFill>
          <a:ln w="38100"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aphicFrame>
        <p:nvGraphicFramePr>
          <p:cNvPr id="10" name="Table 9">
            <a:extLst>
              <a:ext uri="{FF2B5EF4-FFF2-40B4-BE49-F238E27FC236}">
                <a16:creationId xmlns:a16="http://schemas.microsoft.com/office/drawing/2014/main" xmlns="" id="{560FF713-1FAF-4FE9-899E-00ACC9DB2BD1}"/>
              </a:ext>
            </a:extLst>
          </p:cNvPr>
          <p:cNvGraphicFramePr>
            <a:graphicFrameLocks noGrp="1"/>
          </p:cNvGraphicFramePr>
          <p:nvPr>
            <p:extLst>
              <p:ext uri="{D42A27DB-BD31-4B8C-83A1-F6EECF244321}">
                <p14:modId xmlns:p14="http://schemas.microsoft.com/office/powerpoint/2010/main" val="2006015486"/>
              </p:ext>
            </p:extLst>
          </p:nvPr>
        </p:nvGraphicFramePr>
        <p:xfrm>
          <a:off x="5257801" y="1364912"/>
          <a:ext cx="3657600" cy="2788540"/>
        </p:xfrm>
        <a:graphic>
          <a:graphicData uri="http://schemas.openxmlformats.org/drawingml/2006/table">
            <a:tbl>
              <a:tblPr bandRow="1">
                <a:tableStyleId>{638B1855-1B75-4FBE-930C-398BA8C253C6}</a:tableStyleId>
              </a:tblPr>
              <a:tblGrid>
                <a:gridCol w="3657600">
                  <a:extLst>
                    <a:ext uri="{9D8B030D-6E8A-4147-A177-3AD203B41FA5}">
                      <a16:colId xmlns:a16="http://schemas.microsoft.com/office/drawing/2014/main" xmlns="" val="20000"/>
                    </a:ext>
                  </a:extLst>
                </a:gridCol>
              </a:tblGrid>
              <a:tr h="66925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b="1" dirty="0"/>
                        <a:t>I. Identity</a:t>
                      </a:r>
                    </a:p>
                  </a:txBody>
                  <a:tcPr marL="82815" marR="82815" marT="41407" marB="41407"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xmlns="" val="1006118982"/>
                  </a:ext>
                </a:extLst>
              </a:tr>
              <a:tr h="66925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b="1" dirty="0"/>
                        <a:t>II. Criminal History</a:t>
                      </a:r>
                    </a:p>
                  </a:txBody>
                  <a:tcPr marL="82815" marR="82815" marT="41407" marB="41407"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xmlns="" val="10001"/>
                  </a:ext>
                </a:extLst>
              </a:tr>
              <a:tr h="72502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b="1" dirty="0"/>
                        <a:t>III.</a:t>
                      </a:r>
                      <a:r>
                        <a:rPr lang="en-US" sz="1800" b="1" baseline="0" dirty="0"/>
                        <a:t> Legal Authorization to Work</a:t>
                      </a:r>
                      <a:endParaRPr lang="en-US" sz="1800" b="1" dirty="0"/>
                    </a:p>
                  </a:txBody>
                  <a:tcPr marL="82815" marR="82815" marT="41407" marB="41407"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3774"/>
                    </a:solidFill>
                  </a:tcPr>
                </a:tc>
                <a:extLst>
                  <a:ext uri="{0D108BD9-81ED-4DB2-BD59-A6C34878D82A}">
                    <a16:rowId xmlns:a16="http://schemas.microsoft.com/office/drawing/2014/main" xmlns="" val="3949260581"/>
                  </a:ext>
                </a:extLst>
              </a:tr>
              <a:tr h="72502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b="1" dirty="0"/>
                        <a:t>IV. Terrorist Ties</a:t>
                      </a:r>
                    </a:p>
                  </a:txBody>
                  <a:tcPr marL="82815" marR="82815" marT="41407" marB="41407" anchor="ctr">
                    <a:lnT w="38100" cap="flat" cmpd="sng" algn="ctr">
                      <a:solidFill>
                        <a:schemeClr val="tx1"/>
                      </a:solidFill>
                      <a:prstDash val="solid"/>
                      <a:round/>
                      <a:headEnd type="none" w="med" len="med"/>
                      <a:tailEnd type="none" w="med" len="med"/>
                    </a:lnT>
                    <a:solidFill>
                      <a:schemeClr val="accent2">
                        <a:lumMod val="50000"/>
                      </a:schemeClr>
                    </a:solidFill>
                  </a:tcPr>
                </a:tc>
                <a:extLst>
                  <a:ext uri="{0D108BD9-81ED-4DB2-BD59-A6C34878D82A}">
                    <a16:rowId xmlns:a16="http://schemas.microsoft.com/office/drawing/2014/main" xmlns="" val="10003"/>
                  </a:ext>
                </a:extLst>
              </a:tr>
            </a:tbl>
          </a:graphicData>
        </a:graphic>
      </p:graphicFrame>
      <p:sp>
        <p:nvSpPr>
          <p:cNvPr id="11" name="TextBox 10">
            <a:extLst>
              <a:ext uri="{FF2B5EF4-FFF2-40B4-BE49-F238E27FC236}">
                <a16:creationId xmlns:a16="http://schemas.microsoft.com/office/drawing/2014/main" xmlns="" id="{CF72CA9F-9F5D-45AD-8B1F-FA267B4EB4F2}"/>
              </a:ext>
            </a:extLst>
          </p:cNvPr>
          <p:cNvSpPr txBox="1"/>
          <p:nvPr/>
        </p:nvSpPr>
        <p:spPr>
          <a:xfrm>
            <a:off x="316089" y="2875282"/>
            <a:ext cx="4696177" cy="369332"/>
          </a:xfrm>
          <a:prstGeom prst="rect">
            <a:avLst/>
          </a:prstGeom>
          <a:noFill/>
        </p:spPr>
        <p:txBody>
          <a:bodyPr wrap="square" rtlCol="0">
            <a:spAutoFit/>
          </a:bodyPr>
          <a:lstStyle/>
          <a:p>
            <a:pPr marL="285750" indent="-285750">
              <a:buFont typeface="Wingdings" panose="05000000000000000000" pitchFamily="2" charset="2"/>
              <a:buChar char="§"/>
            </a:pPr>
            <a:r>
              <a:rPr lang="en-US" altLang="en-US" sz="1800" b="1" dirty="0">
                <a:solidFill>
                  <a:srgbClr val="000000"/>
                </a:solidFill>
              </a:rPr>
              <a:t>Risk-Based Performance Standard 12</a:t>
            </a:r>
            <a:endParaRPr lang="en-US" sz="1800" dirty="0"/>
          </a:p>
        </p:txBody>
      </p:sp>
    </p:spTree>
    <p:extLst>
      <p:ext uri="{BB962C8B-B14F-4D97-AF65-F5344CB8AC3E}">
        <p14:creationId xmlns:p14="http://schemas.microsoft.com/office/powerpoint/2010/main" val="2285833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xmlns="" id="{06DFFFE8-BE46-4D4C-88D6-0143E0F210F7}"/>
              </a:ext>
            </a:extLst>
          </p:cNvPr>
          <p:cNvGrpSpPr/>
          <p:nvPr/>
        </p:nvGrpSpPr>
        <p:grpSpPr>
          <a:xfrm>
            <a:off x="363549" y="1769324"/>
            <a:ext cx="8247051" cy="4279292"/>
            <a:chOff x="393613" y="1417679"/>
            <a:chExt cx="8247051" cy="4279292"/>
          </a:xfrm>
        </p:grpSpPr>
        <p:grpSp>
          <p:nvGrpSpPr>
            <p:cNvPr id="31" name="Group 30">
              <a:extLst>
                <a:ext uri="{FF2B5EF4-FFF2-40B4-BE49-F238E27FC236}">
                  <a16:creationId xmlns:a16="http://schemas.microsoft.com/office/drawing/2014/main" xmlns="" id="{23575ADC-ADAD-4FD4-9C11-BF6BDDA5F19A}"/>
                </a:ext>
              </a:extLst>
            </p:cNvPr>
            <p:cNvGrpSpPr/>
            <p:nvPr/>
          </p:nvGrpSpPr>
          <p:grpSpPr>
            <a:xfrm>
              <a:off x="393613" y="1417679"/>
              <a:ext cx="8247051" cy="4196530"/>
              <a:chOff x="393613" y="1417679"/>
              <a:chExt cx="8247051" cy="4196530"/>
            </a:xfrm>
          </p:grpSpPr>
          <p:grpSp>
            <p:nvGrpSpPr>
              <p:cNvPr id="35" name="Group 34">
                <a:extLst>
                  <a:ext uri="{FF2B5EF4-FFF2-40B4-BE49-F238E27FC236}">
                    <a16:creationId xmlns:a16="http://schemas.microsoft.com/office/drawing/2014/main" xmlns="" id="{AE675428-C607-489C-AA50-6832992FF770}"/>
                  </a:ext>
                </a:extLst>
              </p:cNvPr>
              <p:cNvGrpSpPr/>
              <p:nvPr/>
            </p:nvGrpSpPr>
            <p:grpSpPr>
              <a:xfrm>
                <a:off x="762000" y="1523035"/>
                <a:ext cx="7878664" cy="4091174"/>
                <a:chOff x="762000" y="1523035"/>
                <a:chExt cx="7878664" cy="4091174"/>
              </a:xfrm>
            </p:grpSpPr>
            <p:sp>
              <p:nvSpPr>
                <p:cNvPr id="37" name="Rectangle 36">
                  <a:extLst>
                    <a:ext uri="{FF2B5EF4-FFF2-40B4-BE49-F238E27FC236}">
                      <a16:creationId xmlns:a16="http://schemas.microsoft.com/office/drawing/2014/main" xmlns="" id="{3E599088-9364-474C-8D00-9D8F6F050017}"/>
                    </a:ext>
                  </a:extLst>
                </p:cNvPr>
                <p:cNvSpPr/>
                <p:nvPr/>
              </p:nvSpPr>
              <p:spPr bwMode="auto">
                <a:xfrm>
                  <a:off x="1001752" y="3610848"/>
                  <a:ext cx="7638912" cy="960120"/>
                </a:xfrm>
                <a:prstGeom prst="rect">
                  <a:avLst/>
                </a:prstGeom>
                <a:solidFill>
                  <a:srgbClr val="65AEFF"/>
                </a:solidFill>
                <a:ln w="9525" cap="flat" cmpd="sng" algn="ctr">
                  <a:solidFill>
                    <a:srgbClr val="FFFFFF"/>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ndParaRPr>
                </a:p>
              </p:txBody>
            </p:sp>
            <p:sp>
              <p:nvSpPr>
                <p:cNvPr id="38" name="Rectangle 37">
                  <a:extLst>
                    <a:ext uri="{FF2B5EF4-FFF2-40B4-BE49-F238E27FC236}">
                      <a16:creationId xmlns:a16="http://schemas.microsoft.com/office/drawing/2014/main" xmlns="" id="{00961634-20C3-4DFB-B224-61FBB58CF9D2}"/>
                    </a:ext>
                  </a:extLst>
                </p:cNvPr>
                <p:cNvSpPr/>
                <p:nvPr/>
              </p:nvSpPr>
              <p:spPr bwMode="auto">
                <a:xfrm>
                  <a:off x="1001752" y="2567128"/>
                  <a:ext cx="7638912" cy="960120"/>
                </a:xfrm>
                <a:prstGeom prst="rect">
                  <a:avLst/>
                </a:prstGeom>
                <a:solidFill>
                  <a:srgbClr val="85BFFF"/>
                </a:solidFill>
                <a:ln w="9525" cap="flat" cmpd="sng" algn="ctr">
                  <a:solidFill>
                    <a:srgbClr val="FFFFFF"/>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ndParaRPr>
                </a:p>
              </p:txBody>
            </p:sp>
            <p:sp>
              <p:nvSpPr>
                <p:cNvPr id="39" name="Rectangle 38">
                  <a:extLst>
                    <a:ext uri="{FF2B5EF4-FFF2-40B4-BE49-F238E27FC236}">
                      <a16:creationId xmlns:a16="http://schemas.microsoft.com/office/drawing/2014/main" xmlns="" id="{C4975E06-3D70-419A-B486-62C2E09FEBA2}"/>
                    </a:ext>
                  </a:extLst>
                </p:cNvPr>
                <p:cNvSpPr/>
                <p:nvPr/>
              </p:nvSpPr>
              <p:spPr bwMode="auto">
                <a:xfrm>
                  <a:off x="762000" y="1523035"/>
                  <a:ext cx="7878664" cy="960120"/>
                </a:xfrm>
                <a:prstGeom prst="rect">
                  <a:avLst/>
                </a:prstGeom>
                <a:solidFill>
                  <a:srgbClr val="A7D1FF"/>
                </a:solidFill>
                <a:ln w="9525" cap="flat" cmpd="sng" algn="ctr">
                  <a:solidFill>
                    <a:srgbClr val="FFFFFF"/>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ndParaRPr>
                </a:p>
              </p:txBody>
            </p:sp>
            <p:sp>
              <p:nvSpPr>
                <p:cNvPr id="40" name="Rectangle 39">
                  <a:extLst>
                    <a:ext uri="{FF2B5EF4-FFF2-40B4-BE49-F238E27FC236}">
                      <a16:creationId xmlns:a16="http://schemas.microsoft.com/office/drawing/2014/main" xmlns="" id="{43AE2ED0-7418-4B39-8C1A-38E748F33A64}"/>
                    </a:ext>
                  </a:extLst>
                </p:cNvPr>
                <p:cNvSpPr/>
                <p:nvPr/>
              </p:nvSpPr>
              <p:spPr bwMode="auto">
                <a:xfrm>
                  <a:off x="762000" y="4654089"/>
                  <a:ext cx="7878664" cy="960120"/>
                </a:xfrm>
                <a:prstGeom prst="rect">
                  <a:avLst/>
                </a:prstGeom>
                <a:solidFill>
                  <a:srgbClr val="4FA3FF"/>
                </a:solidFill>
                <a:ln w="9525" cap="flat" cmpd="sng" algn="ctr">
                  <a:solidFill>
                    <a:srgbClr val="FFFFFF"/>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ndParaRPr>
                </a:p>
              </p:txBody>
            </p:sp>
          </p:grpSp>
          <p:sp>
            <p:nvSpPr>
              <p:cNvPr id="36" name="Chord 35">
                <a:extLst>
                  <a:ext uri="{FF2B5EF4-FFF2-40B4-BE49-F238E27FC236}">
                    <a16:creationId xmlns:a16="http://schemas.microsoft.com/office/drawing/2014/main" xmlns="" id="{7CBBACEA-0E1D-485E-B9DE-3B7CD10A5F20}"/>
                  </a:ext>
                </a:extLst>
              </p:cNvPr>
              <p:cNvSpPr>
                <a:spLocks noChangeAspect="1"/>
              </p:cNvSpPr>
              <p:nvPr/>
            </p:nvSpPr>
            <p:spPr bwMode="auto">
              <a:xfrm rot="12167791">
                <a:off x="393613" y="1417679"/>
                <a:ext cx="1042416" cy="1115130"/>
              </a:xfrm>
              <a:prstGeom prst="chord">
                <a:avLst/>
              </a:prstGeom>
              <a:solidFill>
                <a:srgbClr val="FFFFFF"/>
              </a:solidFill>
              <a:ln w="9525" cap="flat" cmpd="sng" algn="ctr">
                <a:noFill/>
                <a:prstDash val="solid"/>
                <a:round/>
                <a:headEnd type="none" w="med" len="med"/>
                <a:tailEnd type="none" w="med" len="med"/>
              </a:ln>
              <a:effectLst>
                <a:softEdge rad="31750"/>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ndParaRPr>
              </a:p>
            </p:txBody>
          </p:sp>
        </p:grpSp>
        <p:sp>
          <p:nvSpPr>
            <p:cNvPr id="32" name="Chord 31">
              <a:extLst>
                <a:ext uri="{FF2B5EF4-FFF2-40B4-BE49-F238E27FC236}">
                  <a16:creationId xmlns:a16="http://schemas.microsoft.com/office/drawing/2014/main" xmlns="" id="{BFA31EF5-213A-41B1-9775-F66A67A7AE0F}"/>
                </a:ext>
              </a:extLst>
            </p:cNvPr>
            <p:cNvSpPr>
              <a:spLocks noChangeAspect="1"/>
            </p:cNvSpPr>
            <p:nvPr/>
          </p:nvSpPr>
          <p:spPr bwMode="auto">
            <a:xfrm rot="12167791">
              <a:off x="654822" y="2494132"/>
              <a:ext cx="1042416" cy="1115130"/>
            </a:xfrm>
            <a:prstGeom prst="chord">
              <a:avLst/>
            </a:prstGeom>
            <a:solidFill>
              <a:srgbClr val="FFFFFF"/>
            </a:solidFill>
            <a:ln w="9525" cap="flat" cmpd="sng" algn="ctr">
              <a:noFill/>
              <a:prstDash val="solid"/>
              <a:round/>
              <a:headEnd type="none" w="med" len="med"/>
              <a:tailEnd type="none" w="med" len="med"/>
            </a:ln>
            <a:effectLst>
              <a:softEdge rad="31750"/>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ndParaRPr>
            </a:p>
          </p:txBody>
        </p:sp>
        <p:sp>
          <p:nvSpPr>
            <p:cNvPr id="33" name="Chord 32">
              <a:extLst>
                <a:ext uri="{FF2B5EF4-FFF2-40B4-BE49-F238E27FC236}">
                  <a16:creationId xmlns:a16="http://schemas.microsoft.com/office/drawing/2014/main" xmlns="" id="{5316825F-45ED-423A-999E-8EAB389437EE}"/>
                </a:ext>
              </a:extLst>
            </p:cNvPr>
            <p:cNvSpPr>
              <a:spLocks noChangeAspect="1"/>
            </p:cNvSpPr>
            <p:nvPr/>
          </p:nvSpPr>
          <p:spPr bwMode="auto">
            <a:xfrm rot="12167791">
              <a:off x="654961" y="3545457"/>
              <a:ext cx="1042416" cy="1115130"/>
            </a:xfrm>
            <a:prstGeom prst="chord">
              <a:avLst/>
            </a:prstGeom>
            <a:solidFill>
              <a:srgbClr val="FFFFFF"/>
            </a:solidFill>
            <a:ln w="9525" cap="flat" cmpd="sng" algn="ctr">
              <a:noFill/>
              <a:prstDash val="solid"/>
              <a:round/>
              <a:headEnd type="none" w="med" len="med"/>
              <a:tailEnd type="none" w="med" len="med"/>
            </a:ln>
            <a:effectLst>
              <a:softEdge rad="31750"/>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ndParaRPr>
            </a:p>
          </p:txBody>
        </p:sp>
        <p:sp>
          <p:nvSpPr>
            <p:cNvPr id="34" name="Chord 33">
              <a:extLst>
                <a:ext uri="{FF2B5EF4-FFF2-40B4-BE49-F238E27FC236}">
                  <a16:creationId xmlns:a16="http://schemas.microsoft.com/office/drawing/2014/main" xmlns="" id="{9291C7FD-1FC8-4E66-8FD7-1FEF52455F9A}"/>
                </a:ext>
              </a:extLst>
            </p:cNvPr>
            <p:cNvSpPr>
              <a:spLocks noChangeAspect="1"/>
            </p:cNvSpPr>
            <p:nvPr/>
          </p:nvSpPr>
          <p:spPr bwMode="auto">
            <a:xfrm rot="12167791">
              <a:off x="404343" y="4581841"/>
              <a:ext cx="1042416" cy="1115130"/>
            </a:xfrm>
            <a:prstGeom prst="chord">
              <a:avLst/>
            </a:prstGeom>
            <a:solidFill>
              <a:srgbClr val="FFFFFF"/>
            </a:solidFill>
            <a:ln w="9525" cap="flat" cmpd="sng" algn="ctr">
              <a:noFill/>
              <a:prstDash val="solid"/>
              <a:round/>
              <a:headEnd type="none" w="med" len="med"/>
              <a:tailEnd type="none" w="med" len="med"/>
            </a:ln>
            <a:effectLst>
              <a:softEdge rad="31750"/>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charset="0"/>
              </a:endParaRPr>
            </a:p>
          </p:txBody>
        </p:sp>
      </p:grpSp>
      <p:sp>
        <p:nvSpPr>
          <p:cNvPr id="2" name="Title 1">
            <a:extLst>
              <a:ext uri="{FF2B5EF4-FFF2-40B4-BE49-F238E27FC236}">
                <a16:creationId xmlns:a16="http://schemas.microsoft.com/office/drawing/2014/main" xmlns="" id="{73A8F38C-4BF6-4B34-8E83-7527ED758DBA}"/>
              </a:ext>
            </a:extLst>
          </p:cNvPr>
          <p:cNvSpPr>
            <a:spLocks noGrp="1"/>
          </p:cNvSpPr>
          <p:nvPr>
            <p:ph type="ctrTitle"/>
          </p:nvPr>
        </p:nvSpPr>
        <p:spPr>
          <a:xfrm>
            <a:off x="0" y="0"/>
            <a:ext cx="9144000" cy="1097280"/>
          </a:xfrm>
        </p:spPr>
        <p:txBody>
          <a:bodyPr/>
          <a:lstStyle/>
          <a:p>
            <a:r>
              <a:rPr lang="en-US" dirty="0"/>
              <a:t>Options for Compliance</a:t>
            </a:r>
          </a:p>
        </p:txBody>
      </p:sp>
      <p:sp>
        <p:nvSpPr>
          <p:cNvPr id="4" name="Slide Number Placeholder 3">
            <a:extLst>
              <a:ext uri="{FF2B5EF4-FFF2-40B4-BE49-F238E27FC236}">
                <a16:creationId xmlns:a16="http://schemas.microsoft.com/office/drawing/2014/main" xmlns="" id="{6C901856-FDDF-48DB-8387-3C05AD295FEB}"/>
              </a:ext>
            </a:extLst>
          </p:cNvPr>
          <p:cNvSpPr>
            <a:spLocks noGrp="1"/>
          </p:cNvSpPr>
          <p:nvPr>
            <p:ph type="sldNum" sz="quarter" idx="10"/>
          </p:nvPr>
        </p:nvSpPr>
        <p:spPr/>
        <p:txBody>
          <a:bodyPr/>
          <a:lstStyle/>
          <a:p>
            <a:pPr>
              <a:defRPr/>
            </a:pPr>
            <a:fld id="{468F1036-6A72-48E9-9E30-7178FD876486}" type="slidenum">
              <a:rPr lang="en-US" altLang="en-US" smtClean="0"/>
              <a:pPr>
                <a:defRPr/>
              </a:pPr>
              <a:t>16</a:t>
            </a:fld>
            <a:endParaRPr lang="en-US" altLang="en-US" dirty="0"/>
          </a:p>
        </p:txBody>
      </p:sp>
      <p:sp>
        <p:nvSpPr>
          <p:cNvPr id="5" name="Rectangle 4">
            <a:extLst>
              <a:ext uri="{FF2B5EF4-FFF2-40B4-BE49-F238E27FC236}">
                <a16:creationId xmlns:a16="http://schemas.microsoft.com/office/drawing/2014/main" xmlns="" id="{5723E2E7-3A09-45F1-871A-333B917C247D}"/>
              </a:ext>
            </a:extLst>
          </p:cNvPr>
          <p:cNvSpPr/>
          <p:nvPr/>
        </p:nvSpPr>
        <p:spPr>
          <a:xfrm>
            <a:off x="304800" y="1122993"/>
            <a:ext cx="8945463" cy="646331"/>
          </a:xfrm>
          <a:prstGeom prst="rect">
            <a:avLst/>
          </a:prstGeom>
        </p:spPr>
        <p:txBody>
          <a:bodyPr wrap="square">
            <a:spAutoFit/>
          </a:bodyPr>
          <a:lstStyle/>
          <a:p>
            <a:pPr>
              <a:buClr>
                <a:srgbClr val="363636"/>
              </a:buClr>
              <a:defRPr/>
            </a:pPr>
            <a:r>
              <a:rPr lang="en-US" sz="1800" kern="0" dirty="0">
                <a:solidFill>
                  <a:srgbClr val="000000"/>
                </a:solidFill>
              </a:rPr>
              <a:t>DHS began implementation of the Personnel Surety Program in December 2015. Tiered facilities have four ways to implement terrorist screening provisions:</a:t>
            </a:r>
          </a:p>
        </p:txBody>
      </p:sp>
      <p:grpSp>
        <p:nvGrpSpPr>
          <p:cNvPr id="24" name="Group 23">
            <a:extLst>
              <a:ext uri="{FF2B5EF4-FFF2-40B4-BE49-F238E27FC236}">
                <a16:creationId xmlns:a16="http://schemas.microsoft.com/office/drawing/2014/main" xmlns="" id="{018AE895-842F-4498-85C4-552ACF49DCAA}"/>
              </a:ext>
            </a:extLst>
          </p:cNvPr>
          <p:cNvGrpSpPr/>
          <p:nvPr/>
        </p:nvGrpSpPr>
        <p:grpSpPr>
          <a:xfrm>
            <a:off x="-30064" y="1647045"/>
            <a:ext cx="8640664" cy="4503639"/>
            <a:chOff x="0" y="1295400"/>
            <a:chExt cx="8640664" cy="4503639"/>
          </a:xfrm>
        </p:grpSpPr>
        <p:graphicFrame>
          <p:nvGraphicFramePr>
            <p:cNvPr id="25" name="Content Placeholder 6">
              <a:extLst>
                <a:ext uri="{FF2B5EF4-FFF2-40B4-BE49-F238E27FC236}">
                  <a16:creationId xmlns:a16="http://schemas.microsoft.com/office/drawing/2014/main" xmlns="" id="{8B5D0E7C-6413-470B-AD6C-62C8AFC7C7C1}"/>
                </a:ext>
              </a:extLst>
            </p:cNvPr>
            <p:cNvGraphicFramePr>
              <a:graphicFrameLocks/>
            </p:cNvGraphicFramePr>
            <p:nvPr>
              <p:extLst>
                <p:ext uri="{D42A27DB-BD31-4B8C-83A1-F6EECF244321}">
                  <p14:modId xmlns:p14="http://schemas.microsoft.com/office/powerpoint/2010/main" val="3306711478"/>
                </p:ext>
              </p:extLst>
            </p:nvPr>
          </p:nvGraphicFramePr>
          <p:xfrm>
            <a:off x="0" y="1295400"/>
            <a:ext cx="8640664" cy="4503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6" name="Picture 25">
              <a:extLst>
                <a:ext uri="{FF2B5EF4-FFF2-40B4-BE49-F238E27FC236}">
                  <a16:creationId xmlns:a16="http://schemas.microsoft.com/office/drawing/2014/main" xmlns="" id="{42FAA86E-9F3A-46B4-B3E4-EEF7A6EFC51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1" y="1561171"/>
              <a:ext cx="849350" cy="847492"/>
            </a:xfrm>
            <a:prstGeom prst="ellipse">
              <a:avLst/>
            </a:prstGeom>
            <a:ln>
              <a:noFill/>
            </a:ln>
            <a:effectLst/>
          </p:spPr>
        </p:pic>
        <p:pic>
          <p:nvPicPr>
            <p:cNvPr id="27" name="Picture 26">
              <a:extLst>
                <a:ext uri="{FF2B5EF4-FFF2-40B4-BE49-F238E27FC236}">
                  <a16:creationId xmlns:a16="http://schemas.microsoft.com/office/drawing/2014/main" xmlns="" id="{A9AA56CD-2B3A-4680-82C6-F339DD2D1B3C}"/>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79502" y="2587083"/>
              <a:ext cx="865149" cy="867936"/>
            </a:xfrm>
            <a:prstGeom prst="ellipse">
              <a:avLst/>
            </a:prstGeom>
            <a:ln>
              <a:noFill/>
            </a:ln>
            <a:effectLst/>
          </p:spPr>
        </p:pic>
        <p:pic>
          <p:nvPicPr>
            <p:cNvPr id="28" name="Picture 27">
              <a:extLst>
                <a:ext uri="{FF2B5EF4-FFF2-40B4-BE49-F238E27FC236}">
                  <a16:creationId xmlns:a16="http://schemas.microsoft.com/office/drawing/2014/main" xmlns="" id="{63F840AE-1F98-4DAB-B698-88E23B468E5C}"/>
                </a:ext>
              </a:extLst>
            </p:cNvPr>
            <p:cNvPicPr>
              <a:picLocks noChangeAspect="1"/>
            </p:cNvPicPr>
            <p:nvPr/>
          </p:nvPicPr>
          <p:blipFill>
            <a:blip r:embed="rId9"/>
            <a:stretch>
              <a:fillRect/>
            </a:stretch>
          </p:blipFill>
          <p:spPr>
            <a:xfrm>
              <a:off x="91069" y="4705816"/>
              <a:ext cx="834482" cy="841918"/>
            </a:xfrm>
            <a:prstGeom prst="rect">
              <a:avLst/>
            </a:prstGeom>
          </p:spPr>
        </p:pic>
        <p:pic>
          <p:nvPicPr>
            <p:cNvPr id="29" name="Picture 28">
              <a:extLst>
                <a:ext uri="{FF2B5EF4-FFF2-40B4-BE49-F238E27FC236}">
                  <a16:creationId xmlns:a16="http://schemas.microsoft.com/office/drawing/2014/main" xmlns="" id="{6E14F3B8-DA93-481F-B46E-FBF4409B7FA6}"/>
                </a:ext>
              </a:extLst>
            </p:cNvPr>
            <p:cNvPicPr>
              <a:picLocks noChangeAspect="1"/>
            </p:cNvPicPr>
            <p:nvPr/>
          </p:nvPicPr>
          <p:blipFill>
            <a:blip r:embed="rId10"/>
            <a:stretch>
              <a:fillRect/>
            </a:stretch>
          </p:blipFill>
          <p:spPr>
            <a:xfrm>
              <a:off x="479502" y="3646450"/>
              <a:ext cx="865149" cy="847492"/>
            </a:xfrm>
            <a:prstGeom prst="ellipse">
              <a:avLst/>
            </a:prstGeom>
            <a:ln>
              <a:noFill/>
            </a:ln>
            <a:effectLst/>
          </p:spPr>
        </p:pic>
      </p:grpSp>
    </p:spTree>
    <p:extLst>
      <p:ext uri="{BB962C8B-B14F-4D97-AF65-F5344CB8AC3E}">
        <p14:creationId xmlns:p14="http://schemas.microsoft.com/office/powerpoint/2010/main" val="636209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A3A5B5-B38C-4ADB-BFEE-5A79F7021FA4}"/>
              </a:ext>
            </a:extLst>
          </p:cNvPr>
          <p:cNvSpPr>
            <a:spLocks noGrp="1"/>
          </p:cNvSpPr>
          <p:nvPr>
            <p:ph type="ctrTitle"/>
          </p:nvPr>
        </p:nvSpPr>
        <p:spPr/>
        <p:txBody>
          <a:bodyPr/>
          <a:lstStyle/>
          <a:p>
            <a:r>
              <a:rPr lang="en-US" sz="4000" dirty="0"/>
              <a:t>Security Measures for Consideration</a:t>
            </a:r>
          </a:p>
        </p:txBody>
      </p:sp>
      <p:sp>
        <p:nvSpPr>
          <p:cNvPr id="4" name="Slide Number Placeholder 3">
            <a:extLst>
              <a:ext uri="{FF2B5EF4-FFF2-40B4-BE49-F238E27FC236}">
                <a16:creationId xmlns:a16="http://schemas.microsoft.com/office/drawing/2014/main" xmlns="" id="{990977DE-EEC8-4A78-BF0F-357413ECA739}"/>
              </a:ext>
            </a:extLst>
          </p:cNvPr>
          <p:cNvSpPr>
            <a:spLocks noGrp="1"/>
          </p:cNvSpPr>
          <p:nvPr>
            <p:ph type="sldNum" sz="quarter" idx="10"/>
          </p:nvPr>
        </p:nvSpPr>
        <p:spPr/>
        <p:txBody>
          <a:bodyPr/>
          <a:lstStyle/>
          <a:p>
            <a:pPr>
              <a:defRPr/>
            </a:pPr>
            <a:fld id="{468F1036-6A72-48E9-9E30-7178FD876486}" type="slidenum">
              <a:rPr lang="en-US" altLang="en-US" smtClean="0"/>
              <a:pPr>
                <a:defRPr/>
              </a:pPr>
              <a:t>17</a:t>
            </a:fld>
            <a:endParaRPr lang="en-US" altLang="en-US" dirty="0"/>
          </a:p>
        </p:txBody>
      </p:sp>
      <p:sp>
        <p:nvSpPr>
          <p:cNvPr id="5" name="Content Placeholder 3">
            <a:extLst>
              <a:ext uri="{FF2B5EF4-FFF2-40B4-BE49-F238E27FC236}">
                <a16:creationId xmlns:a16="http://schemas.microsoft.com/office/drawing/2014/main" xmlns="" id="{ECB9D655-8879-4293-87E2-5BD740D0A16C}"/>
              </a:ext>
            </a:extLst>
          </p:cNvPr>
          <p:cNvSpPr txBox="1">
            <a:spLocks/>
          </p:cNvSpPr>
          <p:nvPr/>
        </p:nvSpPr>
        <p:spPr>
          <a:xfrm>
            <a:off x="162920" y="1352207"/>
            <a:ext cx="8818160" cy="4953000"/>
          </a:xfrm>
          <a:prstGeom prst="rect">
            <a:avLst/>
          </a:prstGeom>
        </p:spPr>
        <p:txBody>
          <a:bodyPr>
            <a:noAutofit/>
          </a:bodyPr>
          <a:lstStyle>
            <a:lvl1pPr marL="233363" indent="-233363" algn="l" rtl="0" eaLnBrk="0" fontAlgn="base" hangingPunct="0">
              <a:spcBef>
                <a:spcPct val="60000"/>
              </a:spcBef>
              <a:spcAft>
                <a:spcPct val="0"/>
              </a:spcAft>
              <a:buClr>
                <a:srgbClr val="5A5B5D"/>
              </a:buClr>
              <a:buFont typeface="Wingdings" panose="05000000000000000000" pitchFamily="2" charset="2"/>
              <a:buChar char="§"/>
              <a:defRPr sz="2400">
                <a:solidFill>
                  <a:srgbClr val="5A5B5D"/>
                </a:solidFill>
                <a:latin typeface="+mn-lt"/>
                <a:ea typeface="+mn-ea"/>
                <a:cs typeface="+mn-cs"/>
              </a:defRPr>
            </a:lvl1pPr>
            <a:lvl2pPr marL="571500" indent="-223838" algn="l" rtl="0" eaLnBrk="0" fontAlgn="base" hangingPunct="0">
              <a:spcBef>
                <a:spcPct val="30000"/>
              </a:spcBef>
              <a:spcAft>
                <a:spcPct val="0"/>
              </a:spcAft>
              <a:buClr>
                <a:srgbClr val="5A5B5D"/>
              </a:buClr>
              <a:buFont typeface="Wingdings" panose="05000000000000000000" pitchFamily="2" charset="2"/>
              <a:buChar char="§"/>
              <a:defRPr sz="2200">
                <a:solidFill>
                  <a:srgbClr val="5A5B5D"/>
                </a:solidFill>
                <a:latin typeface="+mn-lt"/>
              </a:defRPr>
            </a:lvl2pPr>
            <a:lvl3pPr marL="909638" indent="-222250" algn="l" rtl="0" eaLnBrk="0" fontAlgn="base" hangingPunct="0">
              <a:spcBef>
                <a:spcPct val="30000"/>
              </a:spcBef>
              <a:spcAft>
                <a:spcPct val="0"/>
              </a:spcAft>
              <a:buClr>
                <a:srgbClr val="5A5B5D"/>
              </a:buClr>
              <a:buFont typeface="Wingdings" panose="05000000000000000000" pitchFamily="2" charset="2"/>
              <a:buChar char="§"/>
              <a:defRPr sz="2000">
                <a:solidFill>
                  <a:srgbClr val="5A5B5D"/>
                </a:solidFill>
                <a:latin typeface="+mn-lt"/>
              </a:defRPr>
            </a:lvl3pPr>
            <a:lvl4pPr marL="1258888" indent="-231775" algn="l" rtl="0" eaLnBrk="0" fontAlgn="base" hangingPunct="0">
              <a:spcBef>
                <a:spcPct val="30000"/>
              </a:spcBef>
              <a:spcAft>
                <a:spcPct val="0"/>
              </a:spcAft>
              <a:buClr>
                <a:srgbClr val="5A5B5D"/>
              </a:buClr>
              <a:buFont typeface="Wingdings" panose="05000000000000000000" pitchFamily="2" charset="2"/>
              <a:buChar char="§"/>
              <a:defRPr sz="1800">
                <a:solidFill>
                  <a:srgbClr val="5A5B5D"/>
                </a:solidFill>
                <a:latin typeface="+mn-lt"/>
              </a:defRPr>
            </a:lvl4pPr>
            <a:lvl5pPr marL="1598613" indent="-222250" algn="l" rtl="0" eaLnBrk="0" fontAlgn="base" hangingPunct="0">
              <a:spcBef>
                <a:spcPct val="30000"/>
              </a:spcBef>
              <a:spcAft>
                <a:spcPct val="0"/>
              </a:spcAft>
              <a:buClr>
                <a:srgbClr val="5A5B5D"/>
              </a:buClr>
              <a:buFont typeface="Wingdings" panose="05000000000000000000" pitchFamily="2" charset="2"/>
              <a:buChar char="§"/>
              <a:defRPr sz="1600">
                <a:solidFill>
                  <a:srgbClr val="5A5B5D"/>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pPr marL="233363" marR="0" lvl="0" indent="-233363" algn="l" defTabSz="914400" rtl="0" eaLnBrk="0" fontAlgn="base" latinLnBrk="0" hangingPunct="0">
              <a:lnSpc>
                <a:spcPct val="100000"/>
              </a:lnSpc>
              <a:spcBef>
                <a:spcPct val="60000"/>
              </a:spcBef>
              <a:spcAft>
                <a:spcPct val="0"/>
              </a:spcAft>
              <a:buClrTx/>
              <a:buSzTx/>
              <a:buFont typeface="Wingdings" panose="05000000000000000000" pitchFamily="2" charset="2"/>
              <a:buChar char="§"/>
              <a:tabLst/>
              <a:defRPr/>
            </a:pPr>
            <a:r>
              <a:rPr kumimoji="0" lang="en-US" sz="2400" b="1" i="0" u="none" strike="noStrike" kern="0" cap="none" spc="0" normalizeH="0" baseline="0" noProof="0">
                <a:ln>
                  <a:noFill/>
                </a:ln>
                <a:solidFill>
                  <a:srgbClr val="000000"/>
                </a:solidFill>
                <a:effectLst/>
                <a:uLnTx/>
                <a:uFillTx/>
                <a:latin typeface="Arial"/>
                <a:ea typeface="+mn-ea"/>
                <a:cs typeface="+mn-cs"/>
              </a:rPr>
              <a:t>All options must include the following measures:</a:t>
            </a:r>
          </a:p>
          <a:p>
            <a:pPr marL="571500" marR="0" lvl="1" indent="-223838"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2000" b="0" i="0" u="none" strike="noStrike" kern="0" cap="none" spc="0" normalizeH="0" baseline="0" noProof="0">
                <a:ln>
                  <a:noFill/>
                </a:ln>
                <a:solidFill>
                  <a:srgbClr val="000000"/>
                </a:solidFill>
                <a:effectLst/>
                <a:uLnTx/>
                <a:uFillTx/>
                <a:latin typeface="Arial"/>
                <a:ea typeface="+mn-ea"/>
                <a:cs typeface="+mn-cs"/>
              </a:rPr>
              <a:t>Designate and train individual(s) (to include third parties) responsible for RBPS 12(iv).</a:t>
            </a:r>
          </a:p>
          <a:p>
            <a:pPr marL="571500" marR="0" lvl="1" indent="-223838"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2000" b="0" i="0" u="none" strike="noStrike" kern="0" cap="none" spc="0" normalizeH="0" baseline="0" noProof="0">
                <a:ln>
                  <a:noFill/>
                </a:ln>
                <a:solidFill>
                  <a:srgbClr val="000000"/>
                </a:solidFill>
                <a:effectLst/>
                <a:uLnTx/>
                <a:uFillTx/>
                <a:latin typeface="Arial"/>
                <a:ea typeface="+mn-ea"/>
                <a:cs typeface="+mn-cs"/>
              </a:rPr>
              <a:t>Certify that all affected individuals will be covered by one or more of the options.</a:t>
            </a:r>
          </a:p>
          <a:p>
            <a:pPr marL="571500" marR="0" lvl="1" indent="-223838"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2000" b="0" i="0" u="none" strike="noStrike" kern="0" cap="none" spc="0" normalizeH="0" baseline="0" noProof="0">
                <a:ln>
                  <a:noFill/>
                </a:ln>
                <a:solidFill>
                  <a:srgbClr val="000000"/>
                </a:solidFill>
                <a:effectLst/>
                <a:uLnTx/>
                <a:uFillTx/>
                <a:latin typeface="Arial"/>
                <a:ea typeface="+mn-ea"/>
                <a:cs typeface="+mn-cs"/>
              </a:rPr>
              <a:t>Safeguard affected individual information.</a:t>
            </a:r>
          </a:p>
          <a:p>
            <a:pPr marL="571500" marR="0" lvl="1" indent="-223838"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2000" b="0" i="0" u="none" strike="noStrike" kern="0" cap="none" spc="0" normalizeH="0" baseline="0" noProof="0">
                <a:ln>
                  <a:noFill/>
                </a:ln>
                <a:solidFill>
                  <a:srgbClr val="000000"/>
                </a:solidFill>
                <a:effectLst/>
                <a:uLnTx/>
                <a:uFillTx/>
                <a:latin typeface="Arial"/>
                <a:ea typeface="+mn-ea"/>
                <a:cs typeface="+mn-cs"/>
              </a:rPr>
              <a:t>Comply with required timeframes for completion or request an extension via a planned measure.</a:t>
            </a:r>
          </a:p>
          <a:p>
            <a:pPr marL="233363" marR="0" lvl="0" indent="-233363" algn="l" defTabSz="914400" rtl="0" eaLnBrk="0" fontAlgn="base" latinLnBrk="0" hangingPunct="0">
              <a:lnSpc>
                <a:spcPct val="100000"/>
              </a:lnSpc>
              <a:spcBef>
                <a:spcPct val="60000"/>
              </a:spcBef>
              <a:spcAft>
                <a:spcPct val="0"/>
              </a:spcAft>
              <a:buClrTx/>
              <a:buSzTx/>
              <a:buFont typeface="Wingdings" panose="05000000000000000000" pitchFamily="2" charset="2"/>
              <a:buChar char="§"/>
              <a:tabLst/>
              <a:defRPr/>
            </a:pPr>
            <a:r>
              <a:rPr kumimoji="0" lang="en-US" sz="2200" b="0" i="0" u="none" strike="noStrike" kern="0" cap="none" spc="0" normalizeH="0" baseline="0" noProof="0">
                <a:ln>
                  <a:noFill/>
                </a:ln>
                <a:solidFill>
                  <a:srgbClr val="000000"/>
                </a:solidFill>
                <a:effectLst/>
                <a:uLnTx/>
                <a:uFillTx/>
                <a:latin typeface="Arial"/>
                <a:ea typeface="+mn-ea"/>
                <a:cs typeface="+mn-cs"/>
              </a:rPr>
              <a:t>Option1 and 2 require facilities to provide privacy notices to all affected individuals.</a:t>
            </a:r>
          </a:p>
          <a:p>
            <a:pPr marL="233363" marR="0" lvl="0" indent="-233363" algn="l" defTabSz="914400" rtl="0" eaLnBrk="0" fontAlgn="base" latinLnBrk="0" hangingPunct="0">
              <a:lnSpc>
                <a:spcPct val="100000"/>
              </a:lnSpc>
              <a:spcBef>
                <a:spcPct val="60000"/>
              </a:spcBef>
              <a:spcAft>
                <a:spcPct val="0"/>
              </a:spcAft>
              <a:buClrTx/>
              <a:buSzTx/>
              <a:buFont typeface="Wingdings" panose="05000000000000000000" pitchFamily="2" charset="2"/>
              <a:buChar char="§"/>
              <a:tabLst/>
              <a:defRPr/>
            </a:pPr>
            <a:r>
              <a:rPr kumimoji="0" lang="en-US" sz="2200" b="0" i="0" u="none" strike="noStrike" kern="0" cap="none" spc="0" normalizeH="0" baseline="0" noProof="0">
                <a:ln>
                  <a:noFill/>
                </a:ln>
                <a:solidFill>
                  <a:srgbClr val="000000"/>
                </a:solidFill>
                <a:effectLst/>
                <a:uLnTx/>
                <a:uFillTx/>
                <a:latin typeface="Arial"/>
                <a:ea typeface="+mn-ea"/>
                <a:cs typeface="+mn-cs"/>
              </a:rPr>
              <a:t>Options 3 and 4 recommend these notices but they’re not required.</a:t>
            </a:r>
            <a:endParaRPr kumimoji="0" lang="en-US" sz="22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6491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D77014-E28D-442C-B681-2BC3C8C55B41}"/>
              </a:ext>
            </a:extLst>
          </p:cNvPr>
          <p:cNvSpPr>
            <a:spLocks noGrp="1"/>
          </p:cNvSpPr>
          <p:nvPr>
            <p:ph type="ctrTitle"/>
          </p:nvPr>
        </p:nvSpPr>
        <p:spPr/>
        <p:txBody>
          <a:bodyPr/>
          <a:lstStyle/>
          <a:p>
            <a:r>
              <a:rPr lang="en-US" dirty="0"/>
              <a:t>Who is an Affected Individual?</a:t>
            </a:r>
          </a:p>
        </p:txBody>
      </p:sp>
      <p:sp>
        <p:nvSpPr>
          <p:cNvPr id="4" name="Slide Number Placeholder 3">
            <a:extLst>
              <a:ext uri="{FF2B5EF4-FFF2-40B4-BE49-F238E27FC236}">
                <a16:creationId xmlns:a16="http://schemas.microsoft.com/office/drawing/2014/main" xmlns="" id="{C23C849B-8BEC-4CB9-B2E6-DF2200D8851B}"/>
              </a:ext>
            </a:extLst>
          </p:cNvPr>
          <p:cNvSpPr>
            <a:spLocks noGrp="1"/>
          </p:cNvSpPr>
          <p:nvPr>
            <p:ph type="sldNum" sz="quarter" idx="10"/>
          </p:nvPr>
        </p:nvSpPr>
        <p:spPr/>
        <p:txBody>
          <a:bodyPr/>
          <a:lstStyle/>
          <a:p>
            <a:pPr>
              <a:defRPr/>
            </a:pPr>
            <a:fld id="{468F1036-6A72-48E9-9E30-7178FD876486}" type="slidenum">
              <a:rPr lang="en-US" altLang="en-US" smtClean="0"/>
              <a:pPr>
                <a:defRPr/>
              </a:pPr>
              <a:t>18</a:t>
            </a:fld>
            <a:endParaRPr lang="en-US" altLang="en-US" dirty="0"/>
          </a:p>
        </p:txBody>
      </p:sp>
      <p:sp>
        <p:nvSpPr>
          <p:cNvPr id="5" name="Content Placeholder 3">
            <a:extLst>
              <a:ext uri="{FF2B5EF4-FFF2-40B4-BE49-F238E27FC236}">
                <a16:creationId xmlns:a16="http://schemas.microsoft.com/office/drawing/2014/main" xmlns="" id="{585F906B-80E4-4E9C-8E41-B660DCC0A08A}"/>
              </a:ext>
            </a:extLst>
          </p:cNvPr>
          <p:cNvSpPr txBox="1">
            <a:spLocks/>
          </p:cNvSpPr>
          <p:nvPr/>
        </p:nvSpPr>
        <p:spPr>
          <a:xfrm>
            <a:off x="217486" y="1239518"/>
            <a:ext cx="8724900" cy="5073650"/>
          </a:xfrm>
          <a:prstGeom prst="rect">
            <a:avLst/>
          </a:prstGeom>
        </p:spPr>
        <p:txBody>
          <a:bodyPr/>
          <a:lstStyle>
            <a:lvl1pPr marL="233363" indent="-233363" algn="l" rtl="0" eaLnBrk="0" fontAlgn="base" hangingPunct="0">
              <a:spcBef>
                <a:spcPct val="60000"/>
              </a:spcBef>
              <a:spcAft>
                <a:spcPct val="0"/>
              </a:spcAft>
              <a:buClr>
                <a:srgbClr val="5A5B5D"/>
              </a:buClr>
              <a:buFont typeface="Wingdings" panose="05000000000000000000" pitchFamily="2" charset="2"/>
              <a:buChar char="§"/>
              <a:defRPr sz="2400">
                <a:solidFill>
                  <a:srgbClr val="5A5B5D"/>
                </a:solidFill>
                <a:latin typeface="+mn-lt"/>
                <a:ea typeface="+mn-ea"/>
                <a:cs typeface="+mn-cs"/>
              </a:defRPr>
            </a:lvl1pPr>
            <a:lvl2pPr marL="571500" indent="-223838" algn="l" rtl="0" eaLnBrk="0" fontAlgn="base" hangingPunct="0">
              <a:spcBef>
                <a:spcPct val="30000"/>
              </a:spcBef>
              <a:spcAft>
                <a:spcPct val="0"/>
              </a:spcAft>
              <a:buClr>
                <a:srgbClr val="5A5B5D"/>
              </a:buClr>
              <a:buFont typeface="Wingdings" panose="05000000000000000000" pitchFamily="2" charset="2"/>
              <a:buChar char="§"/>
              <a:defRPr sz="2200">
                <a:solidFill>
                  <a:srgbClr val="5A5B5D"/>
                </a:solidFill>
                <a:latin typeface="+mn-lt"/>
              </a:defRPr>
            </a:lvl2pPr>
            <a:lvl3pPr marL="909638" indent="-222250" algn="l" rtl="0" eaLnBrk="0" fontAlgn="base" hangingPunct="0">
              <a:spcBef>
                <a:spcPct val="30000"/>
              </a:spcBef>
              <a:spcAft>
                <a:spcPct val="0"/>
              </a:spcAft>
              <a:buClr>
                <a:srgbClr val="5A5B5D"/>
              </a:buClr>
              <a:buFont typeface="Wingdings" panose="05000000000000000000" pitchFamily="2" charset="2"/>
              <a:buChar char="§"/>
              <a:defRPr sz="2000">
                <a:solidFill>
                  <a:srgbClr val="5A5B5D"/>
                </a:solidFill>
                <a:latin typeface="+mn-lt"/>
              </a:defRPr>
            </a:lvl3pPr>
            <a:lvl4pPr marL="1258888" indent="-231775" algn="l" rtl="0" eaLnBrk="0" fontAlgn="base" hangingPunct="0">
              <a:spcBef>
                <a:spcPct val="30000"/>
              </a:spcBef>
              <a:spcAft>
                <a:spcPct val="0"/>
              </a:spcAft>
              <a:buClr>
                <a:srgbClr val="5A5B5D"/>
              </a:buClr>
              <a:buFont typeface="Wingdings" panose="05000000000000000000" pitchFamily="2" charset="2"/>
              <a:buChar char="§"/>
              <a:defRPr sz="1800">
                <a:solidFill>
                  <a:srgbClr val="5A5B5D"/>
                </a:solidFill>
                <a:latin typeface="+mn-lt"/>
              </a:defRPr>
            </a:lvl4pPr>
            <a:lvl5pPr marL="1598613" indent="-222250" algn="l" rtl="0" eaLnBrk="0" fontAlgn="base" hangingPunct="0">
              <a:spcBef>
                <a:spcPct val="30000"/>
              </a:spcBef>
              <a:spcAft>
                <a:spcPct val="0"/>
              </a:spcAft>
              <a:buClr>
                <a:srgbClr val="5A5B5D"/>
              </a:buClr>
              <a:buFont typeface="Wingdings" panose="05000000000000000000" pitchFamily="2" charset="2"/>
              <a:buChar char="§"/>
              <a:defRPr sz="1600">
                <a:solidFill>
                  <a:srgbClr val="5A5B5D"/>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pPr marL="233363" marR="0" lvl="0" indent="-233363" algn="l" defTabSz="914400" rtl="0" eaLnBrk="0" fontAlgn="base" latinLnBrk="0" hangingPunct="0">
              <a:lnSpc>
                <a:spcPct val="100000"/>
              </a:lnSpc>
              <a:spcBef>
                <a:spcPct val="60000"/>
              </a:spcBef>
              <a:spcAft>
                <a:spcPct val="0"/>
              </a:spcAft>
              <a:buClrTx/>
              <a:buSzTx/>
              <a:buFont typeface="Wingdings" panose="05000000000000000000" pitchFamily="2" charset="2"/>
              <a:buChar char="§"/>
              <a:tabLst/>
              <a:defRPr/>
            </a:pPr>
            <a:r>
              <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Affected individuals are: </a:t>
            </a:r>
          </a:p>
          <a:p>
            <a:pPr marL="233363" marR="0" lvl="0" indent="-233363" algn="l" defTabSz="914400" rtl="0" eaLnBrk="0" fontAlgn="base" latinLnBrk="0" hangingPunct="0">
              <a:lnSpc>
                <a:spcPct val="100000"/>
              </a:lnSpc>
              <a:spcBef>
                <a:spcPct val="60000"/>
              </a:spcBef>
              <a:spcAft>
                <a:spcPct val="0"/>
              </a:spcAft>
              <a:buClr>
                <a:srgbClr val="5A5B5D"/>
              </a:buClr>
              <a:buSzTx/>
              <a:buFont typeface="Wingdings" panose="05000000000000000000" pitchFamily="2" charset="2"/>
              <a:buChar char="§"/>
              <a:tabLst/>
              <a:defRPr/>
            </a:pPr>
            <a:endParaRPr kumimoji="0" lang="en-US" sz="20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233363" marR="0" lvl="0" indent="-233363" algn="l" defTabSz="914400" rtl="0" eaLnBrk="0" fontAlgn="base" latinLnBrk="0" hangingPunct="0">
              <a:lnSpc>
                <a:spcPct val="100000"/>
              </a:lnSpc>
              <a:spcBef>
                <a:spcPct val="60000"/>
              </a:spcBef>
              <a:spcAft>
                <a:spcPct val="0"/>
              </a:spcAft>
              <a:buClr>
                <a:srgbClr val="5A5B5D"/>
              </a:buClr>
              <a:buSzTx/>
              <a:buFont typeface="Wingdings" panose="05000000000000000000" pitchFamily="2" charset="2"/>
              <a:buChar char="§"/>
              <a:tabLst/>
              <a:defRPr/>
            </a:pPr>
            <a:endParaRPr kumimoji="0" lang="en-US" sz="20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233363" marR="0" lvl="0" indent="-233363" algn="l" defTabSz="914400" rtl="0" eaLnBrk="0" fontAlgn="base" latinLnBrk="0" hangingPunct="0">
              <a:lnSpc>
                <a:spcPct val="100000"/>
              </a:lnSpc>
              <a:spcBef>
                <a:spcPct val="60000"/>
              </a:spcBef>
              <a:spcAft>
                <a:spcPct val="0"/>
              </a:spcAft>
              <a:buClr>
                <a:srgbClr val="5A5B5D"/>
              </a:buClr>
              <a:buSzTx/>
              <a:buFont typeface="Wingdings" panose="05000000000000000000" pitchFamily="2" charset="2"/>
              <a:buChar char="§"/>
              <a:tabLst/>
              <a:defRPr/>
            </a:pPr>
            <a:endParaRPr kumimoji="0" lang="en-US" sz="20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233363" marR="0" lvl="0" indent="-233363" algn="l" defTabSz="914400" rtl="0" eaLnBrk="0" fontAlgn="base" latinLnBrk="0" hangingPunct="0">
              <a:lnSpc>
                <a:spcPct val="100000"/>
              </a:lnSpc>
              <a:spcBef>
                <a:spcPct val="60000"/>
              </a:spcBef>
              <a:spcAft>
                <a:spcPct val="0"/>
              </a:spcAft>
              <a:buClr>
                <a:srgbClr val="5A5B5D"/>
              </a:buClr>
              <a:buSzTx/>
              <a:buFont typeface="Wingdings" panose="05000000000000000000" pitchFamily="2" charset="2"/>
              <a:buChar char="§"/>
              <a:tabLst/>
              <a:defRPr/>
            </a:pPr>
            <a:endParaRPr kumimoji="0" lang="en-US" sz="20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a:p>
            <a:pPr marL="233363" marR="0" lvl="0" indent="-233363" algn="l" defTabSz="914400" rtl="0" eaLnBrk="0" fontAlgn="base" latinLnBrk="0" hangingPunct="0">
              <a:lnSpc>
                <a:spcPct val="100000"/>
              </a:lnSpc>
              <a:spcBef>
                <a:spcPct val="60000"/>
              </a:spcBef>
              <a:spcAft>
                <a:spcPct val="0"/>
              </a:spcAft>
              <a:buClr>
                <a:srgbClr val="5A5B5D"/>
              </a:buClr>
              <a:buSzTx/>
              <a:buFont typeface="Wingdings" panose="05000000000000000000" pitchFamily="2" charset="2"/>
              <a:buChar char="§"/>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33363" marR="0" lvl="0" indent="-233363" algn="l" defTabSz="914400" rtl="0" eaLnBrk="0" fontAlgn="base" latinLnBrk="0" hangingPunct="0">
              <a:lnSpc>
                <a:spcPct val="100000"/>
              </a:lnSpc>
              <a:spcBef>
                <a:spcPts val="0"/>
              </a:spcBef>
              <a:spcAft>
                <a:spcPct val="0"/>
              </a:spcAft>
              <a:buClrTx/>
              <a:buSzTx/>
              <a:buFont typeface="Wingdings" panose="05000000000000000000" pitchFamily="2" charset="2"/>
              <a:buChar char="§"/>
              <a:tabLst/>
              <a:defRPr/>
            </a:pPr>
            <a:endParaRPr kumimoji="0" 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33363" marR="0" lvl="0" indent="-233363" algn="l" defTabSz="914400" rtl="0" eaLnBrk="0" fontAlgn="base" latinLnBrk="0" hangingPunct="0">
              <a:lnSpc>
                <a:spcPct val="100000"/>
              </a:lnSpc>
              <a:spcBef>
                <a:spcPts val="0"/>
              </a:spcBef>
              <a:spcAft>
                <a:spcPct val="0"/>
              </a:spcAft>
              <a:buClrTx/>
              <a:buSzTx/>
              <a:buFont typeface="Wingdings" panose="05000000000000000000" pitchFamily="2" charset="2"/>
              <a:buChar char="§"/>
              <a:tabLst/>
              <a:defRPr/>
            </a:pPr>
            <a:r>
              <a:rPr kumimoji="0" lang="en-US" sz="2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High-risk facilities may classify particular contractors or categories of contractors either as “facility personnel” or as “visitors.”  </a:t>
            </a:r>
          </a:p>
          <a:p>
            <a:pPr marL="571500" marR="0" lvl="1" indent="-223838"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This determination should be facility-specific and based on facility security, operational requirements, and business practices.</a:t>
            </a:r>
          </a:p>
          <a:p>
            <a:pPr marL="233363" marR="0" lvl="0" indent="-233363" algn="l" defTabSz="914400" rtl="0" eaLnBrk="0" fontAlgn="base" latinLnBrk="0" hangingPunct="0">
              <a:lnSpc>
                <a:spcPct val="100000"/>
              </a:lnSpc>
              <a:spcBef>
                <a:spcPct val="60000"/>
              </a:spcBef>
              <a:spcAft>
                <a:spcPct val="0"/>
              </a:spcAft>
              <a:buClr>
                <a:srgbClr val="5A5B5D"/>
              </a:buClr>
              <a:buSzTx/>
              <a:buFont typeface="Wingdings" panose="05000000000000000000" pitchFamily="2" charset="2"/>
              <a:buChar char="§"/>
              <a:tabLst/>
              <a:defRPr/>
            </a:pPr>
            <a:endParaRPr kumimoji="0" lang="en-US" sz="2400" b="0" i="0" u="none" strike="noStrike" kern="0" cap="none" spc="0" normalizeH="0" baseline="0" noProof="0" dirty="0">
              <a:ln>
                <a:noFill/>
              </a:ln>
              <a:solidFill>
                <a:srgbClr val="5A5B5D"/>
              </a:solidFill>
              <a:effectLst/>
              <a:uLnTx/>
              <a:uFillTx/>
              <a:latin typeface="Arial"/>
              <a:ea typeface="+mn-ea"/>
              <a:cs typeface="+mn-cs"/>
            </a:endParaRPr>
          </a:p>
        </p:txBody>
      </p:sp>
      <p:sp>
        <p:nvSpPr>
          <p:cNvPr id="6" name="Flowchart: Predefined Process 5">
            <a:extLst>
              <a:ext uri="{FF2B5EF4-FFF2-40B4-BE49-F238E27FC236}">
                <a16:creationId xmlns:a16="http://schemas.microsoft.com/office/drawing/2014/main" xmlns="" id="{E7327839-2CDB-49DC-9EA7-90D867A52001}"/>
              </a:ext>
            </a:extLst>
          </p:cNvPr>
          <p:cNvSpPr/>
          <p:nvPr/>
        </p:nvSpPr>
        <p:spPr bwMode="auto">
          <a:xfrm>
            <a:off x="560083" y="1942531"/>
            <a:ext cx="3565339" cy="2103120"/>
          </a:xfrm>
          <a:prstGeom prst="flowChartPredefinedProcess">
            <a:avLst/>
          </a:prstGeom>
          <a:solidFill>
            <a:srgbClr val="AAAAB7">
              <a:lumMod val="20000"/>
              <a:lumOff val="80000"/>
            </a:srgbClr>
          </a:solidFill>
          <a:ln w="25400" cap="flat" cmpd="sng" algn="ctr">
            <a:solidFill>
              <a:srgbClr val="0058B5"/>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109538"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Facility personnel with or seeking access to restricted areas or critical assets at high-risk chemical facilities</a:t>
            </a:r>
          </a:p>
        </p:txBody>
      </p:sp>
      <p:sp>
        <p:nvSpPr>
          <p:cNvPr id="7" name="Flowchart: Predefined Process 6">
            <a:extLst>
              <a:ext uri="{FF2B5EF4-FFF2-40B4-BE49-F238E27FC236}">
                <a16:creationId xmlns:a16="http://schemas.microsoft.com/office/drawing/2014/main" xmlns="" id="{BFE3C149-8921-4A97-A998-BABF384EC387}"/>
              </a:ext>
            </a:extLst>
          </p:cNvPr>
          <p:cNvSpPr/>
          <p:nvPr/>
        </p:nvSpPr>
        <p:spPr bwMode="auto">
          <a:xfrm>
            <a:off x="5075352" y="1942531"/>
            <a:ext cx="3566160" cy="2103120"/>
          </a:xfrm>
          <a:prstGeom prst="flowChartPredefinedProcess">
            <a:avLst/>
          </a:prstGeom>
          <a:solidFill>
            <a:srgbClr val="AAAAB7">
              <a:lumMod val="20000"/>
              <a:lumOff val="80000"/>
            </a:srgbClr>
          </a:solidFill>
          <a:ln w="25400" cap="flat" cmpd="sng" algn="ctr">
            <a:solidFill>
              <a:srgbClr val="0058B5"/>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109538"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Unescorted visitors with or seeking access to restricted areas or critical assets at high-risk chemical facilities</a:t>
            </a:r>
          </a:p>
        </p:txBody>
      </p:sp>
      <p:sp>
        <p:nvSpPr>
          <p:cNvPr id="8" name="TextBox 7">
            <a:extLst>
              <a:ext uri="{FF2B5EF4-FFF2-40B4-BE49-F238E27FC236}">
                <a16:creationId xmlns:a16="http://schemas.microsoft.com/office/drawing/2014/main" xmlns="" id="{412D4593-A859-4F25-A673-07187F485DC3}"/>
              </a:ext>
            </a:extLst>
          </p:cNvPr>
          <p:cNvSpPr txBox="1"/>
          <p:nvPr/>
        </p:nvSpPr>
        <p:spPr>
          <a:xfrm>
            <a:off x="4239130" y="2794036"/>
            <a:ext cx="868719" cy="400110"/>
          </a:xfrm>
          <a:prstGeom prst="rect">
            <a:avLst/>
          </a:prstGeom>
          <a:noFill/>
        </p:spPr>
        <p:txBody>
          <a:bodyPr wrap="square" rtlCol="0">
            <a:spAutoFit/>
          </a:bodyPr>
          <a:lstStyle/>
          <a:p>
            <a:r>
              <a:rPr lang="en-US" sz="2000" b="1" dirty="0">
                <a:solidFill>
                  <a:srgbClr val="000000"/>
                </a:solidFill>
                <a:cs typeface="Arial" panose="020B0604020202020204" pitchFamily="34" charset="0"/>
              </a:rPr>
              <a:t>AND</a:t>
            </a:r>
          </a:p>
        </p:txBody>
      </p:sp>
    </p:spTree>
    <p:extLst>
      <p:ext uri="{BB962C8B-B14F-4D97-AF65-F5344CB8AC3E}">
        <p14:creationId xmlns:p14="http://schemas.microsoft.com/office/powerpoint/2010/main" val="2352295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26946A-EECD-4BC4-80DE-19ACDDDA4A17}"/>
              </a:ext>
            </a:extLst>
          </p:cNvPr>
          <p:cNvSpPr>
            <a:spLocks noGrp="1"/>
          </p:cNvSpPr>
          <p:nvPr>
            <p:ph type="ctrTitle"/>
          </p:nvPr>
        </p:nvSpPr>
        <p:spPr/>
        <p:txBody>
          <a:bodyPr/>
          <a:lstStyle/>
          <a:p>
            <a:r>
              <a:rPr lang="en-US" dirty="0"/>
              <a:t>Flexibility When Implementing </a:t>
            </a:r>
          </a:p>
        </p:txBody>
      </p:sp>
      <p:sp>
        <p:nvSpPr>
          <p:cNvPr id="4" name="Slide Number Placeholder 3">
            <a:extLst>
              <a:ext uri="{FF2B5EF4-FFF2-40B4-BE49-F238E27FC236}">
                <a16:creationId xmlns:a16="http://schemas.microsoft.com/office/drawing/2014/main" xmlns="" id="{7A874955-6193-4928-B6C5-B48E0CEF92AE}"/>
              </a:ext>
            </a:extLst>
          </p:cNvPr>
          <p:cNvSpPr>
            <a:spLocks noGrp="1"/>
          </p:cNvSpPr>
          <p:nvPr>
            <p:ph type="sldNum" sz="quarter" idx="10"/>
          </p:nvPr>
        </p:nvSpPr>
        <p:spPr/>
        <p:txBody>
          <a:bodyPr/>
          <a:lstStyle/>
          <a:p>
            <a:pPr>
              <a:defRPr/>
            </a:pPr>
            <a:fld id="{468F1036-6A72-48E9-9E30-7178FD876486}" type="slidenum">
              <a:rPr lang="en-US" altLang="en-US" smtClean="0"/>
              <a:pPr>
                <a:defRPr/>
              </a:pPr>
              <a:t>19</a:t>
            </a:fld>
            <a:endParaRPr lang="en-US" altLang="en-US" dirty="0"/>
          </a:p>
        </p:txBody>
      </p:sp>
      <p:sp>
        <p:nvSpPr>
          <p:cNvPr id="5" name="Content Placeholder 3">
            <a:extLst>
              <a:ext uri="{FF2B5EF4-FFF2-40B4-BE49-F238E27FC236}">
                <a16:creationId xmlns:a16="http://schemas.microsoft.com/office/drawing/2014/main" xmlns="" id="{A1357978-5D11-44F8-9FD5-F31C6FE581A0}"/>
              </a:ext>
            </a:extLst>
          </p:cNvPr>
          <p:cNvSpPr txBox="1">
            <a:spLocks/>
          </p:cNvSpPr>
          <p:nvPr/>
        </p:nvSpPr>
        <p:spPr>
          <a:xfrm>
            <a:off x="381000" y="1323833"/>
            <a:ext cx="8359775" cy="4719638"/>
          </a:xfrm>
          <a:prstGeom prst="rect">
            <a:avLst/>
          </a:prstGeom>
        </p:spPr>
        <p:txBody>
          <a:bodyPr/>
          <a:lstStyle>
            <a:lvl1pPr marL="233363" indent="-233363" algn="l" rtl="0" eaLnBrk="0" fontAlgn="base" hangingPunct="0">
              <a:spcBef>
                <a:spcPct val="60000"/>
              </a:spcBef>
              <a:spcAft>
                <a:spcPct val="0"/>
              </a:spcAft>
              <a:buClr>
                <a:srgbClr val="5A5B5D"/>
              </a:buClr>
              <a:buFont typeface="Wingdings" panose="05000000000000000000" pitchFamily="2" charset="2"/>
              <a:buChar char="§"/>
              <a:defRPr sz="2400">
                <a:solidFill>
                  <a:srgbClr val="5A5B5D"/>
                </a:solidFill>
                <a:latin typeface="+mn-lt"/>
                <a:ea typeface="+mn-ea"/>
                <a:cs typeface="+mn-cs"/>
              </a:defRPr>
            </a:lvl1pPr>
            <a:lvl2pPr marL="571500" indent="-223838" algn="l" rtl="0" eaLnBrk="0" fontAlgn="base" hangingPunct="0">
              <a:spcBef>
                <a:spcPct val="30000"/>
              </a:spcBef>
              <a:spcAft>
                <a:spcPct val="0"/>
              </a:spcAft>
              <a:buClr>
                <a:srgbClr val="5A5B5D"/>
              </a:buClr>
              <a:buFont typeface="Wingdings" panose="05000000000000000000" pitchFamily="2" charset="2"/>
              <a:buChar char="§"/>
              <a:defRPr sz="2200">
                <a:solidFill>
                  <a:srgbClr val="5A5B5D"/>
                </a:solidFill>
                <a:latin typeface="+mn-lt"/>
              </a:defRPr>
            </a:lvl2pPr>
            <a:lvl3pPr marL="909638" indent="-222250" algn="l" rtl="0" eaLnBrk="0" fontAlgn="base" hangingPunct="0">
              <a:spcBef>
                <a:spcPct val="30000"/>
              </a:spcBef>
              <a:spcAft>
                <a:spcPct val="0"/>
              </a:spcAft>
              <a:buClr>
                <a:srgbClr val="5A5B5D"/>
              </a:buClr>
              <a:buFont typeface="Wingdings" panose="05000000000000000000" pitchFamily="2" charset="2"/>
              <a:buChar char="§"/>
              <a:defRPr sz="2000">
                <a:solidFill>
                  <a:srgbClr val="5A5B5D"/>
                </a:solidFill>
                <a:latin typeface="+mn-lt"/>
              </a:defRPr>
            </a:lvl3pPr>
            <a:lvl4pPr marL="1258888" indent="-231775" algn="l" rtl="0" eaLnBrk="0" fontAlgn="base" hangingPunct="0">
              <a:spcBef>
                <a:spcPct val="30000"/>
              </a:spcBef>
              <a:spcAft>
                <a:spcPct val="0"/>
              </a:spcAft>
              <a:buClr>
                <a:srgbClr val="5A5B5D"/>
              </a:buClr>
              <a:buFont typeface="Wingdings" panose="05000000000000000000" pitchFamily="2" charset="2"/>
              <a:buChar char="§"/>
              <a:defRPr sz="1800">
                <a:solidFill>
                  <a:srgbClr val="5A5B5D"/>
                </a:solidFill>
                <a:latin typeface="+mn-lt"/>
              </a:defRPr>
            </a:lvl4pPr>
            <a:lvl5pPr marL="1598613" indent="-222250" algn="l" rtl="0" eaLnBrk="0" fontAlgn="base" hangingPunct="0">
              <a:spcBef>
                <a:spcPct val="30000"/>
              </a:spcBef>
              <a:spcAft>
                <a:spcPct val="0"/>
              </a:spcAft>
              <a:buClr>
                <a:srgbClr val="5A5B5D"/>
              </a:buClr>
              <a:buFont typeface="Wingdings" panose="05000000000000000000" pitchFamily="2" charset="2"/>
              <a:buChar char="§"/>
              <a:defRPr sz="1600">
                <a:solidFill>
                  <a:srgbClr val="5A5B5D"/>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pPr>
              <a:spcAft>
                <a:spcPts val="600"/>
              </a:spcAft>
              <a:buClrTx/>
            </a:pPr>
            <a:r>
              <a:rPr lang="en-US" kern="0">
                <a:solidFill>
                  <a:srgbClr val="000000"/>
                </a:solidFill>
                <a:latin typeface="Arial" panose="020B0604020202020204" pitchFamily="34" charset="0"/>
                <a:cs typeface="Arial" panose="020B0604020202020204" pitchFamily="34" charset="0"/>
              </a:rPr>
              <a:t>Facilities can tailor their SSP/ASPs to best balance who qualifies as an affected individual based upon unique security issues, cost, and burden. </a:t>
            </a:r>
          </a:p>
          <a:p>
            <a:pPr>
              <a:spcAft>
                <a:spcPts val="600"/>
              </a:spcAft>
              <a:buClrTx/>
            </a:pPr>
            <a:r>
              <a:rPr lang="en-US" sz="2200" b="1" kern="0">
                <a:solidFill>
                  <a:srgbClr val="000000"/>
                </a:solidFill>
                <a:latin typeface="Arial" panose="020B0604020202020204" pitchFamily="34" charset="0"/>
                <a:cs typeface="Arial" panose="020B0604020202020204" pitchFamily="34" charset="0"/>
              </a:rPr>
              <a:t>Facilities have the flexibility to:</a:t>
            </a:r>
          </a:p>
          <a:p>
            <a:pPr lvl="1">
              <a:spcAft>
                <a:spcPts val="600"/>
              </a:spcAft>
              <a:buClrTx/>
              <a:buFont typeface="Wingdings" panose="05000000000000000000" pitchFamily="2" charset="2"/>
              <a:buChar char="Ø"/>
            </a:pPr>
            <a:r>
              <a:rPr lang="en-US" sz="2000" kern="0">
                <a:solidFill>
                  <a:srgbClr val="000000"/>
                </a:solidFill>
                <a:latin typeface="Arial" panose="020B0604020202020204" pitchFamily="34" charset="0"/>
                <a:ea typeface="+mn-ea"/>
                <a:cs typeface="Arial" panose="020B0604020202020204" pitchFamily="34" charset="0"/>
              </a:rPr>
              <a:t>Establish restrictions on who can access restricted areas and critical assets</a:t>
            </a:r>
          </a:p>
          <a:p>
            <a:pPr lvl="1">
              <a:spcAft>
                <a:spcPts val="600"/>
              </a:spcAft>
              <a:buClrTx/>
              <a:buFont typeface="Wingdings" panose="05000000000000000000" pitchFamily="2" charset="2"/>
              <a:buChar char="Ø"/>
            </a:pPr>
            <a:r>
              <a:rPr lang="en-US" sz="2000" kern="0">
                <a:solidFill>
                  <a:srgbClr val="000000"/>
                </a:solidFill>
                <a:latin typeface="Arial" panose="020B0604020202020204" pitchFamily="34" charset="0"/>
                <a:ea typeface="+mn-ea"/>
                <a:cs typeface="Arial" panose="020B0604020202020204" pitchFamily="34" charset="0"/>
              </a:rPr>
              <a:t>Choose to escort visitors to restricted areas and critical assets in lieu of performing the background checks required by RBPS 12</a:t>
            </a:r>
          </a:p>
          <a:p>
            <a:pPr lvl="1">
              <a:spcAft>
                <a:spcPts val="600"/>
              </a:spcAft>
              <a:buClrTx/>
              <a:buFont typeface="Wingdings" panose="05000000000000000000" pitchFamily="2" charset="2"/>
              <a:buChar char="Ø"/>
            </a:pPr>
            <a:r>
              <a:rPr lang="en-US" sz="2000" kern="0">
                <a:solidFill>
                  <a:srgbClr val="000000"/>
                </a:solidFill>
                <a:latin typeface="Arial" panose="020B0604020202020204" pitchFamily="34" charset="0"/>
                <a:ea typeface="+mn-ea"/>
                <a:cs typeface="Arial" panose="020B0604020202020204" pitchFamily="34" charset="0"/>
              </a:rPr>
              <a:t>Perform traditional escorting</a:t>
            </a:r>
          </a:p>
          <a:p>
            <a:pPr lvl="1">
              <a:spcAft>
                <a:spcPts val="600"/>
              </a:spcAft>
              <a:buClrTx/>
              <a:buFont typeface="Wingdings" panose="05000000000000000000" pitchFamily="2" charset="2"/>
              <a:buChar char="Ø"/>
            </a:pPr>
            <a:r>
              <a:rPr lang="en-US" sz="2000" kern="0">
                <a:solidFill>
                  <a:srgbClr val="000000"/>
                </a:solidFill>
                <a:latin typeface="Arial" panose="020B0604020202020204" pitchFamily="34" charset="0"/>
                <a:ea typeface="+mn-ea"/>
                <a:cs typeface="Arial" panose="020B0604020202020204" pitchFamily="34" charset="0"/>
              </a:rPr>
              <a:t>Choose video escorting</a:t>
            </a:r>
            <a:endParaRPr lang="en-US" sz="2000" kern="0" dirty="0">
              <a:solidFill>
                <a:srgbClr val="0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33004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ctrTitle"/>
          </p:nvPr>
        </p:nvSpPr>
        <p:spPr bwMode="auto">
          <a:extLst>
            <a:ext uri="{91240B29-F687-4F45-9708-019B960494DF}">
              <a14:hiddenLine xmlns:a14="http://schemas.microsoft.com/office/drawing/2010/main" w="9525">
                <a:solidFill>
                  <a:srgbClr val="000000"/>
                </a:solidFill>
                <a:miter lim="800000"/>
                <a:headEnd/>
                <a:tailEnd/>
              </a14:hiddenLine>
            </a:ext>
          </a:extLst>
        </p:spPr>
        <p:txBody>
          <a:bodyPr vert="horz" wrap="square" rIns="91440" numCol="1" anchor="t" anchorCtr="0" compatLnSpc="1">
            <a:prstTxWarp prst="textNoShape">
              <a:avLst/>
            </a:prstTxWarp>
          </a:bodyPr>
          <a:lstStyle/>
          <a:p>
            <a:r>
              <a:rPr lang="en-US" altLang="en-US" dirty="0"/>
              <a:t>Why Chemical Facility Security?</a:t>
            </a:r>
          </a:p>
        </p:txBody>
      </p:sp>
      <p:sp>
        <p:nvSpPr>
          <p:cNvPr id="11268" name="Slide Number Placeholder 3"/>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609939B-9327-48CA-A8B5-74F891CE99F5}" type="slidenum">
              <a:rPr lang="en-US" altLang="en-US" sz="1100" smtClean="0">
                <a:solidFill>
                  <a:srgbClr val="5A5B5D"/>
                </a:solidFill>
              </a:rPr>
              <a:pPr/>
              <a:t>2</a:t>
            </a:fld>
            <a:endParaRPr lang="en-US" altLang="en-US" sz="1100">
              <a:solidFill>
                <a:srgbClr val="5A5B5D"/>
              </a:solidFill>
            </a:endParaRPr>
          </a:p>
        </p:txBody>
      </p:sp>
      <p:sp>
        <p:nvSpPr>
          <p:cNvPr id="5" name="TextBox 4"/>
          <p:cNvSpPr txBox="1"/>
          <p:nvPr/>
        </p:nvSpPr>
        <p:spPr>
          <a:xfrm>
            <a:off x="171450" y="1249363"/>
            <a:ext cx="3554413" cy="769937"/>
          </a:xfrm>
          <a:prstGeom prst="rect">
            <a:avLst/>
          </a:prstGeom>
          <a:noFill/>
        </p:spPr>
        <p:txBody>
          <a:bodyPr>
            <a:spAutoFit/>
          </a:bodyPr>
          <a:lstStyle/>
          <a:p>
            <a:pPr marL="287338" lvl="1" indent="-223838">
              <a:spcBef>
                <a:spcPct val="30000"/>
              </a:spcBef>
              <a:buClr>
                <a:srgbClr val="363636"/>
              </a:buClr>
              <a:buFont typeface="Wingdings" pitchFamily="2" charset="2"/>
              <a:buChar char="§"/>
              <a:defRPr/>
            </a:pPr>
            <a:r>
              <a:rPr lang="en-US" sz="2200" b="1" kern="0" dirty="0">
                <a:solidFill>
                  <a:srgbClr val="000000"/>
                </a:solidFill>
                <a:latin typeface="Arial"/>
              </a:rPr>
              <a:t>We face a persistent and evolving threat</a:t>
            </a:r>
          </a:p>
        </p:txBody>
      </p:sp>
      <p:sp>
        <p:nvSpPr>
          <p:cNvPr id="6" name="Content Placeholder 4"/>
          <p:cNvSpPr txBox="1">
            <a:spLocks/>
          </p:cNvSpPr>
          <p:nvPr/>
        </p:nvSpPr>
        <p:spPr>
          <a:xfrm>
            <a:off x="152400" y="2100263"/>
            <a:ext cx="3870325" cy="1547812"/>
          </a:xfrm>
          <a:prstGeom prst="rect">
            <a:avLst/>
          </a:prstGeom>
        </p:spPr>
        <p:txBody>
          <a:bodyPr/>
          <a:lstStyle>
            <a:lvl1pPr marL="233363" indent="-233363" algn="l" rtl="0" eaLnBrk="0" fontAlgn="base" hangingPunct="0">
              <a:spcBef>
                <a:spcPct val="60000"/>
              </a:spcBef>
              <a:spcAft>
                <a:spcPct val="0"/>
              </a:spcAft>
              <a:buClr>
                <a:schemeClr val="bg2"/>
              </a:buClr>
              <a:buFont typeface="Wingdings" pitchFamily="2" charset="2"/>
              <a:buChar char="§"/>
              <a:defRPr sz="2200">
                <a:solidFill>
                  <a:schemeClr val="bg2"/>
                </a:solidFill>
                <a:latin typeface="+mn-lt"/>
                <a:ea typeface="+mn-ea"/>
                <a:cs typeface="+mn-cs"/>
              </a:defRPr>
            </a:lvl1pPr>
            <a:lvl2pPr marL="571500" indent="-223838" algn="l" rtl="0" eaLnBrk="0" fontAlgn="base" hangingPunct="0">
              <a:spcBef>
                <a:spcPct val="30000"/>
              </a:spcBef>
              <a:spcAft>
                <a:spcPct val="0"/>
              </a:spcAft>
              <a:buClr>
                <a:schemeClr val="bg2"/>
              </a:buClr>
              <a:buFont typeface="Wingdings" pitchFamily="2" charset="2"/>
              <a:buChar char="§"/>
              <a:defRPr sz="2000">
                <a:solidFill>
                  <a:schemeClr val="bg2"/>
                </a:solidFill>
                <a:latin typeface="+mn-lt"/>
              </a:defRPr>
            </a:lvl2pPr>
            <a:lvl3pPr marL="909638" indent="-222250" algn="l" rtl="0" eaLnBrk="0" fontAlgn="base" hangingPunct="0">
              <a:spcBef>
                <a:spcPct val="30000"/>
              </a:spcBef>
              <a:spcAft>
                <a:spcPct val="0"/>
              </a:spcAft>
              <a:buClr>
                <a:schemeClr val="bg2"/>
              </a:buClr>
              <a:buFont typeface="Wingdings" pitchFamily="2" charset="2"/>
              <a:buChar char="§"/>
              <a:defRPr sz="2000">
                <a:solidFill>
                  <a:schemeClr val="bg2"/>
                </a:solidFill>
                <a:latin typeface="+mn-lt"/>
              </a:defRPr>
            </a:lvl3pPr>
            <a:lvl4pPr marL="1258888" indent="-231775" algn="l" rtl="0" eaLnBrk="0" fontAlgn="base" hangingPunct="0">
              <a:spcBef>
                <a:spcPct val="30000"/>
              </a:spcBef>
              <a:spcAft>
                <a:spcPct val="0"/>
              </a:spcAft>
              <a:buClr>
                <a:schemeClr val="bg2"/>
              </a:buClr>
              <a:buFont typeface="Wingdings" pitchFamily="2" charset="2"/>
              <a:buChar char="§"/>
              <a:defRPr sz="2000">
                <a:solidFill>
                  <a:schemeClr val="bg2"/>
                </a:solidFill>
                <a:latin typeface="+mn-lt"/>
              </a:defRPr>
            </a:lvl4pPr>
            <a:lvl5pPr marL="1598613" indent="-222250" algn="l" rtl="0" eaLnBrk="0" fontAlgn="base" hangingPunct="0">
              <a:spcBef>
                <a:spcPct val="30000"/>
              </a:spcBef>
              <a:spcAft>
                <a:spcPct val="0"/>
              </a:spcAft>
              <a:buClr>
                <a:schemeClr val="bg2"/>
              </a:buClr>
              <a:buFont typeface="Wingdings" pitchFamily="2" charset="2"/>
              <a:buChar char="§"/>
              <a:defRPr sz="2000">
                <a:solidFill>
                  <a:schemeClr val="bg2"/>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pPr marL="287338" lvl="1">
              <a:buClr>
                <a:srgbClr val="363636"/>
              </a:buClr>
              <a:defRPr/>
            </a:pPr>
            <a:r>
              <a:rPr lang="en-US" kern="0" dirty="0">
                <a:solidFill>
                  <a:srgbClr val="000000"/>
                </a:solidFill>
              </a:rPr>
              <a:t>A successful attack on a chemical facility could potentially cause a significant number of deaths and injuries</a:t>
            </a:r>
          </a:p>
        </p:txBody>
      </p:sp>
      <p:sp>
        <p:nvSpPr>
          <p:cNvPr id="7" name="Content Placeholder 4"/>
          <p:cNvSpPr txBox="1">
            <a:spLocks/>
          </p:cNvSpPr>
          <p:nvPr/>
        </p:nvSpPr>
        <p:spPr>
          <a:xfrm>
            <a:off x="171450" y="3473450"/>
            <a:ext cx="3870325" cy="1546225"/>
          </a:xfrm>
          <a:prstGeom prst="rect">
            <a:avLst/>
          </a:prstGeom>
        </p:spPr>
        <p:txBody>
          <a:bodyPr/>
          <a:lstStyle>
            <a:lvl1pPr marL="233363" indent="-233363" algn="l" rtl="0" eaLnBrk="0" fontAlgn="base" hangingPunct="0">
              <a:spcBef>
                <a:spcPct val="60000"/>
              </a:spcBef>
              <a:spcAft>
                <a:spcPct val="0"/>
              </a:spcAft>
              <a:buClr>
                <a:schemeClr val="bg2"/>
              </a:buClr>
              <a:buFont typeface="Wingdings" pitchFamily="2" charset="2"/>
              <a:buChar char="§"/>
              <a:defRPr sz="2200">
                <a:solidFill>
                  <a:schemeClr val="bg2"/>
                </a:solidFill>
                <a:latin typeface="+mn-lt"/>
                <a:ea typeface="+mn-ea"/>
                <a:cs typeface="+mn-cs"/>
              </a:defRPr>
            </a:lvl1pPr>
            <a:lvl2pPr marL="571500" indent="-223838" algn="l" rtl="0" eaLnBrk="0" fontAlgn="base" hangingPunct="0">
              <a:spcBef>
                <a:spcPct val="30000"/>
              </a:spcBef>
              <a:spcAft>
                <a:spcPct val="0"/>
              </a:spcAft>
              <a:buClr>
                <a:schemeClr val="bg2"/>
              </a:buClr>
              <a:buFont typeface="Wingdings" pitchFamily="2" charset="2"/>
              <a:buChar char="§"/>
              <a:defRPr sz="2000">
                <a:solidFill>
                  <a:schemeClr val="bg2"/>
                </a:solidFill>
                <a:latin typeface="+mn-lt"/>
              </a:defRPr>
            </a:lvl2pPr>
            <a:lvl3pPr marL="909638" indent="-222250" algn="l" rtl="0" eaLnBrk="0" fontAlgn="base" hangingPunct="0">
              <a:spcBef>
                <a:spcPct val="30000"/>
              </a:spcBef>
              <a:spcAft>
                <a:spcPct val="0"/>
              </a:spcAft>
              <a:buClr>
                <a:schemeClr val="bg2"/>
              </a:buClr>
              <a:buFont typeface="Wingdings" pitchFamily="2" charset="2"/>
              <a:buChar char="§"/>
              <a:defRPr sz="2000">
                <a:solidFill>
                  <a:schemeClr val="bg2"/>
                </a:solidFill>
                <a:latin typeface="+mn-lt"/>
              </a:defRPr>
            </a:lvl3pPr>
            <a:lvl4pPr marL="1258888" indent="-231775" algn="l" rtl="0" eaLnBrk="0" fontAlgn="base" hangingPunct="0">
              <a:spcBef>
                <a:spcPct val="30000"/>
              </a:spcBef>
              <a:spcAft>
                <a:spcPct val="0"/>
              </a:spcAft>
              <a:buClr>
                <a:schemeClr val="bg2"/>
              </a:buClr>
              <a:buFont typeface="Wingdings" pitchFamily="2" charset="2"/>
              <a:buChar char="§"/>
              <a:defRPr sz="2000">
                <a:solidFill>
                  <a:schemeClr val="bg2"/>
                </a:solidFill>
                <a:latin typeface="+mn-lt"/>
              </a:defRPr>
            </a:lvl4pPr>
            <a:lvl5pPr marL="1598613" indent="-222250" algn="l" rtl="0" eaLnBrk="0" fontAlgn="base" hangingPunct="0">
              <a:spcBef>
                <a:spcPct val="30000"/>
              </a:spcBef>
              <a:spcAft>
                <a:spcPct val="0"/>
              </a:spcAft>
              <a:buClr>
                <a:schemeClr val="bg2"/>
              </a:buClr>
              <a:buFont typeface="Wingdings" pitchFamily="2" charset="2"/>
              <a:buChar char="§"/>
              <a:defRPr sz="2000">
                <a:solidFill>
                  <a:schemeClr val="bg2"/>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pPr marL="287338" lvl="1">
              <a:buClr>
                <a:srgbClr val="363636"/>
              </a:buClr>
              <a:defRPr/>
            </a:pPr>
            <a:r>
              <a:rPr lang="en-US" kern="0" dirty="0">
                <a:solidFill>
                  <a:srgbClr val="000000"/>
                </a:solidFill>
              </a:rPr>
              <a:t>Certain chemical facilities possess materials that could be stolen or diverted and used for terrorist activities  </a:t>
            </a:r>
          </a:p>
        </p:txBody>
      </p:sp>
      <p:sp>
        <p:nvSpPr>
          <p:cNvPr id="8" name="Rectangle 3"/>
          <p:cNvSpPr/>
          <p:nvPr/>
        </p:nvSpPr>
        <p:spPr bwMode="auto">
          <a:xfrm>
            <a:off x="2133600" y="1143000"/>
            <a:ext cx="7010400" cy="5718175"/>
          </a:xfrm>
          <a:custGeom>
            <a:avLst/>
            <a:gdLst>
              <a:gd name="connsiteX0" fmla="*/ 0 w 4114800"/>
              <a:gd name="connsiteY0" fmla="*/ 0 h 5961010"/>
              <a:gd name="connsiteX1" fmla="*/ 4114800 w 4114800"/>
              <a:gd name="connsiteY1" fmla="*/ 0 h 5961010"/>
              <a:gd name="connsiteX2" fmla="*/ 4114800 w 4114800"/>
              <a:gd name="connsiteY2" fmla="*/ 5961010 h 5961010"/>
              <a:gd name="connsiteX3" fmla="*/ 0 w 4114800"/>
              <a:gd name="connsiteY3" fmla="*/ 5961010 h 5961010"/>
              <a:gd name="connsiteX4" fmla="*/ 0 w 4114800"/>
              <a:gd name="connsiteY4" fmla="*/ 0 h 5961010"/>
              <a:gd name="connsiteX0" fmla="*/ 2084832 w 6199632"/>
              <a:gd name="connsiteY0" fmla="*/ 0 h 5961010"/>
              <a:gd name="connsiteX1" fmla="*/ 6199632 w 6199632"/>
              <a:gd name="connsiteY1" fmla="*/ 0 h 5961010"/>
              <a:gd name="connsiteX2" fmla="*/ 6199632 w 6199632"/>
              <a:gd name="connsiteY2" fmla="*/ 5961010 h 5961010"/>
              <a:gd name="connsiteX3" fmla="*/ 0 w 6199632"/>
              <a:gd name="connsiteY3" fmla="*/ 5058802 h 5961010"/>
              <a:gd name="connsiteX4" fmla="*/ 2084832 w 6199632"/>
              <a:gd name="connsiteY4" fmla="*/ 0 h 5961010"/>
              <a:gd name="connsiteX0" fmla="*/ 3816096 w 6199632"/>
              <a:gd name="connsiteY0" fmla="*/ 12192 h 5961010"/>
              <a:gd name="connsiteX1" fmla="*/ 6199632 w 6199632"/>
              <a:gd name="connsiteY1" fmla="*/ 0 h 5961010"/>
              <a:gd name="connsiteX2" fmla="*/ 6199632 w 6199632"/>
              <a:gd name="connsiteY2" fmla="*/ 5961010 h 5961010"/>
              <a:gd name="connsiteX3" fmla="*/ 0 w 6199632"/>
              <a:gd name="connsiteY3" fmla="*/ 5058802 h 5961010"/>
              <a:gd name="connsiteX4" fmla="*/ 3816096 w 6199632"/>
              <a:gd name="connsiteY4" fmla="*/ 12192 h 5961010"/>
              <a:gd name="connsiteX0" fmla="*/ 3816096 w 6199632"/>
              <a:gd name="connsiteY0" fmla="*/ 12192 h 5961010"/>
              <a:gd name="connsiteX1" fmla="*/ 6199632 w 6199632"/>
              <a:gd name="connsiteY1" fmla="*/ 0 h 5961010"/>
              <a:gd name="connsiteX2" fmla="*/ 6199632 w 6199632"/>
              <a:gd name="connsiteY2" fmla="*/ 5961010 h 5961010"/>
              <a:gd name="connsiteX3" fmla="*/ 0 w 6199632"/>
              <a:gd name="connsiteY3" fmla="*/ 5948818 h 5961010"/>
              <a:gd name="connsiteX4" fmla="*/ 3816096 w 6199632"/>
              <a:gd name="connsiteY4" fmla="*/ 12192 h 5961010"/>
              <a:gd name="connsiteX0" fmla="*/ 3645408 w 6028944"/>
              <a:gd name="connsiteY0" fmla="*/ 12192 h 5973202"/>
              <a:gd name="connsiteX1" fmla="*/ 6028944 w 6028944"/>
              <a:gd name="connsiteY1" fmla="*/ 0 h 5973202"/>
              <a:gd name="connsiteX2" fmla="*/ 6028944 w 6028944"/>
              <a:gd name="connsiteY2" fmla="*/ 5961010 h 5973202"/>
              <a:gd name="connsiteX3" fmla="*/ 0 w 6028944"/>
              <a:gd name="connsiteY3" fmla="*/ 5973202 h 5973202"/>
              <a:gd name="connsiteX4" fmla="*/ 3645408 w 6028944"/>
              <a:gd name="connsiteY4" fmla="*/ 12192 h 5973202"/>
              <a:gd name="connsiteX0" fmla="*/ 3645408 w 6053328"/>
              <a:gd name="connsiteY0" fmla="*/ 938784 h 6899794"/>
              <a:gd name="connsiteX1" fmla="*/ 6053328 w 6053328"/>
              <a:gd name="connsiteY1" fmla="*/ 0 h 6899794"/>
              <a:gd name="connsiteX2" fmla="*/ 6028944 w 6053328"/>
              <a:gd name="connsiteY2" fmla="*/ 6887602 h 6899794"/>
              <a:gd name="connsiteX3" fmla="*/ 0 w 6053328"/>
              <a:gd name="connsiteY3" fmla="*/ 6899794 h 6899794"/>
              <a:gd name="connsiteX4" fmla="*/ 3645408 w 6053328"/>
              <a:gd name="connsiteY4" fmla="*/ 938784 h 6899794"/>
              <a:gd name="connsiteX0" fmla="*/ 3962400 w 6053328"/>
              <a:gd name="connsiteY0" fmla="*/ 1048512 h 6899794"/>
              <a:gd name="connsiteX1" fmla="*/ 6053328 w 6053328"/>
              <a:gd name="connsiteY1" fmla="*/ 0 h 6899794"/>
              <a:gd name="connsiteX2" fmla="*/ 6028944 w 6053328"/>
              <a:gd name="connsiteY2" fmla="*/ 6887602 h 6899794"/>
              <a:gd name="connsiteX3" fmla="*/ 0 w 6053328"/>
              <a:gd name="connsiteY3" fmla="*/ 6899794 h 6899794"/>
              <a:gd name="connsiteX4" fmla="*/ 3962400 w 6053328"/>
              <a:gd name="connsiteY4" fmla="*/ 1048512 h 6899794"/>
              <a:gd name="connsiteX0" fmla="*/ 4815840 w 6906768"/>
              <a:gd name="connsiteY0" fmla="*/ 1048512 h 6899794"/>
              <a:gd name="connsiteX1" fmla="*/ 6906768 w 6906768"/>
              <a:gd name="connsiteY1" fmla="*/ 0 h 6899794"/>
              <a:gd name="connsiteX2" fmla="*/ 6882384 w 6906768"/>
              <a:gd name="connsiteY2" fmla="*/ 6887602 h 6899794"/>
              <a:gd name="connsiteX3" fmla="*/ 0 w 6906768"/>
              <a:gd name="connsiteY3" fmla="*/ 6899794 h 6899794"/>
              <a:gd name="connsiteX4" fmla="*/ 4815840 w 6906768"/>
              <a:gd name="connsiteY4" fmla="*/ 1048512 h 6899794"/>
              <a:gd name="connsiteX0" fmla="*/ 6693408 w 6906768"/>
              <a:gd name="connsiteY0" fmla="*/ 0 h 7058290"/>
              <a:gd name="connsiteX1" fmla="*/ 6906768 w 6906768"/>
              <a:gd name="connsiteY1" fmla="*/ 158496 h 7058290"/>
              <a:gd name="connsiteX2" fmla="*/ 6882384 w 6906768"/>
              <a:gd name="connsiteY2" fmla="*/ 7046098 h 7058290"/>
              <a:gd name="connsiteX3" fmla="*/ 0 w 6906768"/>
              <a:gd name="connsiteY3" fmla="*/ 7058290 h 7058290"/>
              <a:gd name="connsiteX4" fmla="*/ 6693408 w 6906768"/>
              <a:gd name="connsiteY4" fmla="*/ 0 h 7058290"/>
              <a:gd name="connsiteX0" fmla="*/ 6839712 w 6906768"/>
              <a:gd name="connsiteY0" fmla="*/ 0 h 6899794"/>
              <a:gd name="connsiteX1" fmla="*/ 6906768 w 6906768"/>
              <a:gd name="connsiteY1" fmla="*/ 0 h 6899794"/>
              <a:gd name="connsiteX2" fmla="*/ 6882384 w 6906768"/>
              <a:gd name="connsiteY2" fmla="*/ 6887602 h 6899794"/>
              <a:gd name="connsiteX3" fmla="*/ 0 w 6906768"/>
              <a:gd name="connsiteY3" fmla="*/ 6899794 h 6899794"/>
              <a:gd name="connsiteX4" fmla="*/ 6839712 w 6906768"/>
              <a:gd name="connsiteY4" fmla="*/ 0 h 6899794"/>
              <a:gd name="connsiteX0" fmla="*/ 6986016 w 7053072"/>
              <a:gd name="connsiteY0" fmla="*/ 0 h 6899794"/>
              <a:gd name="connsiteX1" fmla="*/ 7053072 w 7053072"/>
              <a:gd name="connsiteY1" fmla="*/ 0 h 6899794"/>
              <a:gd name="connsiteX2" fmla="*/ 7028688 w 7053072"/>
              <a:gd name="connsiteY2" fmla="*/ 6887602 h 6899794"/>
              <a:gd name="connsiteX3" fmla="*/ 0 w 7053072"/>
              <a:gd name="connsiteY3" fmla="*/ 6899794 h 6899794"/>
              <a:gd name="connsiteX4" fmla="*/ 6986016 w 7053072"/>
              <a:gd name="connsiteY4" fmla="*/ 0 h 6899794"/>
              <a:gd name="connsiteX0" fmla="*/ 6986016 w 7053072"/>
              <a:gd name="connsiteY0" fmla="*/ 42588 h 6942382"/>
              <a:gd name="connsiteX1" fmla="*/ 7053072 w 7053072"/>
              <a:gd name="connsiteY1" fmla="*/ 0 h 6942382"/>
              <a:gd name="connsiteX2" fmla="*/ 7028688 w 7053072"/>
              <a:gd name="connsiteY2" fmla="*/ 6930190 h 6942382"/>
              <a:gd name="connsiteX3" fmla="*/ 0 w 7053072"/>
              <a:gd name="connsiteY3" fmla="*/ 6942382 h 6942382"/>
              <a:gd name="connsiteX4" fmla="*/ 6986016 w 7053072"/>
              <a:gd name="connsiteY4" fmla="*/ 42588 h 6942382"/>
              <a:gd name="connsiteX0" fmla="*/ 7028629 w 7053072"/>
              <a:gd name="connsiteY0" fmla="*/ 0 h 6974321"/>
              <a:gd name="connsiteX1" fmla="*/ 7053072 w 7053072"/>
              <a:gd name="connsiteY1" fmla="*/ 31939 h 6974321"/>
              <a:gd name="connsiteX2" fmla="*/ 7028688 w 7053072"/>
              <a:gd name="connsiteY2" fmla="*/ 6962129 h 6974321"/>
              <a:gd name="connsiteX3" fmla="*/ 0 w 7053072"/>
              <a:gd name="connsiteY3" fmla="*/ 6974321 h 6974321"/>
              <a:gd name="connsiteX4" fmla="*/ 7028629 w 7053072"/>
              <a:gd name="connsiteY4" fmla="*/ 0 h 6974321"/>
              <a:gd name="connsiteX0" fmla="*/ 7028629 w 7053072"/>
              <a:gd name="connsiteY0" fmla="*/ 0 h 6974321"/>
              <a:gd name="connsiteX1" fmla="*/ 7053072 w 7053072"/>
              <a:gd name="connsiteY1" fmla="*/ 31939 h 6974321"/>
              <a:gd name="connsiteX2" fmla="*/ 7037692 w 7053072"/>
              <a:gd name="connsiteY2" fmla="*/ 6962129 h 6974321"/>
              <a:gd name="connsiteX3" fmla="*/ 0 w 7053072"/>
              <a:gd name="connsiteY3" fmla="*/ 6974321 h 6974321"/>
              <a:gd name="connsiteX4" fmla="*/ 7028629 w 7053072"/>
              <a:gd name="connsiteY4" fmla="*/ 0 h 6974321"/>
              <a:gd name="connsiteX0" fmla="*/ 6866559 w 7053072"/>
              <a:gd name="connsiteY0" fmla="*/ 0 h 6974321"/>
              <a:gd name="connsiteX1" fmla="*/ 7053072 w 7053072"/>
              <a:gd name="connsiteY1" fmla="*/ 31939 h 6974321"/>
              <a:gd name="connsiteX2" fmla="*/ 7037692 w 7053072"/>
              <a:gd name="connsiteY2" fmla="*/ 6962129 h 6974321"/>
              <a:gd name="connsiteX3" fmla="*/ 0 w 7053072"/>
              <a:gd name="connsiteY3" fmla="*/ 6974321 h 6974321"/>
              <a:gd name="connsiteX4" fmla="*/ 6866559 w 7053072"/>
              <a:gd name="connsiteY4" fmla="*/ 0 h 6974321"/>
              <a:gd name="connsiteX0" fmla="*/ 6838997 w 7053072"/>
              <a:gd name="connsiteY0" fmla="*/ 47357 h 6942383"/>
              <a:gd name="connsiteX1" fmla="*/ 7053072 w 7053072"/>
              <a:gd name="connsiteY1" fmla="*/ 1 h 6942383"/>
              <a:gd name="connsiteX2" fmla="*/ 7037692 w 7053072"/>
              <a:gd name="connsiteY2" fmla="*/ 6930191 h 6942383"/>
              <a:gd name="connsiteX3" fmla="*/ 0 w 7053072"/>
              <a:gd name="connsiteY3" fmla="*/ 6942383 h 6942383"/>
              <a:gd name="connsiteX4" fmla="*/ 6838997 w 7053072"/>
              <a:gd name="connsiteY4" fmla="*/ 47357 h 6942383"/>
              <a:gd name="connsiteX0" fmla="*/ 6829809 w 7053072"/>
              <a:gd name="connsiteY0" fmla="*/ 2043 h 6942382"/>
              <a:gd name="connsiteX1" fmla="*/ 7053072 w 7053072"/>
              <a:gd name="connsiteY1" fmla="*/ 0 h 6942382"/>
              <a:gd name="connsiteX2" fmla="*/ 7037692 w 7053072"/>
              <a:gd name="connsiteY2" fmla="*/ 6930190 h 6942382"/>
              <a:gd name="connsiteX3" fmla="*/ 0 w 7053072"/>
              <a:gd name="connsiteY3" fmla="*/ 6942382 h 6942382"/>
              <a:gd name="connsiteX4" fmla="*/ 6829809 w 7053072"/>
              <a:gd name="connsiteY4" fmla="*/ 2043 h 6942382"/>
              <a:gd name="connsiteX0" fmla="*/ 6829809 w 7075007"/>
              <a:gd name="connsiteY0" fmla="*/ 2043 h 6942382"/>
              <a:gd name="connsiteX1" fmla="*/ 7053072 w 7075007"/>
              <a:gd name="connsiteY1" fmla="*/ 0 h 6942382"/>
              <a:gd name="connsiteX2" fmla="*/ 7074443 w 7075007"/>
              <a:gd name="connsiteY2" fmla="*/ 6941519 h 6942382"/>
              <a:gd name="connsiteX3" fmla="*/ 0 w 7075007"/>
              <a:gd name="connsiteY3" fmla="*/ 6942382 h 6942382"/>
              <a:gd name="connsiteX4" fmla="*/ 6829809 w 7075007"/>
              <a:gd name="connsiteY4" fmla="*/ 2043 h 6942382"/>
              <a:gd name="connsiteX0" fmla="*/ 6829809 w 7066022"/>
              <a:gd name="connsiteY0" fmla="*/ 2043 h 6942382"/>
              <a:gd name="connsiteX1" fmla="*/ 7053072 w 7066022"/>
              <a:gd name="connsiteY1" fmla="*/ 0 h 6942382"/>
              <a:gd name="connsiteX2" fmla="*/ 7065255 w 7066022"/>
              <a:gd name="connsiteY2" fmla="*/ 6941519 h 6942382"/>
              <a:gd name="connsiteX3" fmla="*/ 0 w 7066022"/>
              <a:gd name="connsiteY3" fmla="*/ 6942382 h 6942382"/>
              <a:gd name="connsiteX4" fmla="*/ 6829809 w 7066022"/>
              <a:gd name="connsiteY4" fmla="*/ 2043 h 6942382"/>
              <a:gd name="connsiteX0" fmla="*/ 6829809 w 7066022"/>
              <a:gd name="connsiteY0" fmla="*/ 2043 h 6942382"/>
              <a:gd name="connsiteX1" fmla="*/ 7053072 w 7066022"/>
              <a:gd name="connsiteY1" fmla="*/ 0 h 6942382"/>
              <a:gd name="connsiteX2" fmla="*/ 7065255 w 7066022"/>
              <a:gd name="connsiteY2" fmla="*/ 6941519 h 6942382"/>
              <a:gd name="connsiteX3" fmla="*/ 0 w 7066022"/>
              <a:gd name="connsiteY3" fmla="*/ 6942382 h 6942382"/>
              <a:gd name="connsiteX4" fmla="*/ 6829809 w 7066022"/>
              <a:gd name="connsiteY4" fmla="*/ 2043 h 6942382"/>
              <a:gd name="connsiteX0" fmla="*/ 6829809 w 7065255"/>
              <a:gd name="connsiteY0" fmla="*/ 2043 h 6942382"/>
              <a:gd name="connsiteX1" fmla="*/ 7053072 w 7065255"/>
              <a:gd name="connsiteY1" fmla="*/ 0 h 6942382"/>
              <a:gd name="connsiteX2" fmla="*/ 7065255 w 7065255"/>
              <a:gd name="connsiteY2" fmla="*/ 6941519 h 6942382"/>
              <a:gd name="connsiteX3" fmla="*/ 0 w 7065255"/>
              <a:gd name="connsiteY3" fmla="*/ 6942382 h 6942382"/>
              <a:gd name="connsiteX4" fmla="*/ 6829809 w 7065255"/>
              <a:gd name="connsiteY4" fmla="*/ 2043 h 6942382"/>
              <a:gd name="connsiteX0" fmla="*/ 6829809 w 7053072"/>
              <a:gd name="connsiteY0" fmla="*/ 2043 h 6942382"/>
              <a:gd name="connsiteX1" fmla="*/ 7053072 w 7053072"/>
              <a:gd name="connsiteY1" fmla="*/ 0 h 6942382"/>
              <a:gd name="connsiteX2" fmla="*/ 7028505 w 7053072"/>
              <a:gd name="connsiteY2" fmla="*/ 6941519 h 6942382"/>
              <a:gd name="connsiteX3" fmla="*/ 0 w 7053072"/>
              <a:gd name="connsiteY3" fmla="*/ 6942382 h 6942382"/>
              <a:gd name="connsiteX4" fmla="*/ 6829809 w 7053072"/>
              <a:gd name="connsiteY4" fmla="*/ 2043 h 6942382"/>
              <a:gd name="connsiteX0" fmla="*/ 6829809 w 7053072"/>
              <a:gd name="connsiteY0" fmla="*/ 2043 h 6942382"/>
              <a:gd name="connsiteX1" fmla="*/ 7053072 w 7053072"/>
              <a:gd name="connsiteY1" fmla="*/ 0 h 6942382"/>
              <a:gd name="connsiteX2" fmla="*/ 7037693 w 7053072"/>
              <a:gd name="connsiteY2" fmla="*/ 6941519 h 6942382"/>
              <a:gd name="connsiteX3" fmla="*/ 0 w 7053072"/>
              <a:gd name="connsiteY3" fmla="*/ 6942382 h 6942382"/>
              <a:gd name="connsiteX4" fmla="*/ 6829809 w 7053072"/>
              <a:gd name="connsiteY4" fmla="*/ 2043 h 6942382"/>
              <a:gd name="connsiteX0" fmla="*/ 6829809 w 7056068"/>
              <a:gd name="connsiteY0" fmla="*/ 2043 h 6942382"/>
              <a:gd name="connsiteX1" fmla="*/ 7053072 w 7056068"/>
              <a:gd name="connsiteY1" fmla="*/ 0 h 6942382"/>
              <a:gd name="connsiteX2" fmla="*/ 7056068 w 7056068"/>
              <a:gd name="connsiteY2" fmla="*/ 6941519 h 6942382"/>
              <a:gd name="connsiteX3" fmla="*/ 0 w 7056068"/>
              <a:gd name="connsiteY3" fmla="*/ 6942382 h 6942382"/>
              <a:gd name="connsiteX4" fmla="*/ 6829809 w 7056068"/>
              <a:gd name="connsiteY4" fmla="*/ 2043 h 6942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6068" h="6942382">
                <a:moveTo>
                  <a:pt x="6829809" y="2043"/>
                </a:moveTo>
                <a:lnTo>
                  <a:pt x="7053072" y="0"/>
                </a:lnTo>
                <a:cubicBezTo>
                  <a:pt x="7047945" y="2310063"/>
                  <a:pt x="7052008" y="6919706"/>
                  <a:pt x="7056068" y="6941519"/>
                </a:cubicBezTo>
                <a:lnTo>
                  <a:pt x="0" y="6942382"/>
                </a:lnTo>
                <a:lnTo>
                  <a:pt x="6829809" y="2043"/>
                </a:lnTo>
                <a:close/>
              </a:path>
            </a:pathLst>
          </a:custGeom>
          <a:gradFill flip="none" rotWithShape="1">
            <a:gsLst>
              <a:gs pos="0">
                <a:srgbClr val="363636">
                  <a:lumMod val="53000"/>
                  <a:lumOff val="47000"/>
                </a:srgbClr>
              </a:gs>
              <a:gs pos="24000">
                <a:srgbClr val="F8F8F8">
                  <a:lumMod val="75000"/>
                </a:srgbClr>
              </a:gs>
              <a:gs pos="100000">
                <a:srgbClr val="F8F8F8">
                  <a:lumMod val="90000"/>
                </a:srgbClr>
              </a:gs>
            </a:gsLst>
            <a:lin ang="8100000" scaled="1"/>
            <a:tileRect/>
          </a:gradFill>
          <a:ln w="9525" cap="flat" cmpd="sng" algn="ctr">
            <a:noFill/>
            <a:prstDash val="solid"/>
            <a:round/>
            <a:headEnd type="none" w="med" len="med"/>
            <a:tailEnd type="none" w="med" len="med"/>
          </a:ln>
          <a:effectLst/>
          <a:extLst/>
        </p:spPr>
        <p:txBody>
          <a:bodyPr/>
          <a:lstStyle/>
          <a:p>
            <a:pPr eaLnBrk="1" fontAlgn="auto" hangingPunct="1">
              <a:spcBef>
                <a:spcPts val="0"/>
              </a:spcBef>
              <a:spcAft>
                <a:spcPts val="0"/>
              </a:spcAft>
              <a:defRPr/>
            </a:pPr>
            <a:endParaRPr lang="en-US" sz="1800" kern="0">
              <a:solidFill>
                <a:srgbClr val="F8F8F8"/>
              </a:solidFill>
              <a:latin typeface="Arial" charset="0"/>
            </a:endParaRPr>
          </a:p>
        </p:txBody>
      </p:sp>
      <p:grpSp>
        <p:nvGrpSpPr>
          <p:cNvPr id="9" name="Group 31"/>
          <p:cNvGrpSpPr>
            <a:grpSpLocks noChangeAspect="1"/>
          </p:cNvGrpSpPr>
          <p:nvPr/>
        </p:nvGrpSpPr>
        <p:grpSpPr bwMode="auto">
          <a:xfrm>
            <a:off x="7056438" y="1165225"/>
            <a:ext cx="1976437" cy="2468563"/>
            <a:chOff x="7245806" y="823254"/>
            <a:chExt cx="1876046" cy="2534173"/>
          </a:xfrm>
        </p:grpSpPr>
        <p:sp>
          <p:nvSpPr>
            <p:cNvPr id="10" name="TextBox 9"/>
            <p:cNvSpPr txBox="1"/>
            <p:nvPr/>
          </p:nvSpPr>
          <p:spPr>
            <a:xfrm>
              <a:off x="7245806" y="823254"/>
              <a:ext cx="1876046" cy="2534173"/>
            </a:xfrm>
            <a:prstGeom prst="rect">
              <a:avLst/>
            </a:prstGeom>
            <a:solidFill>
              <a:srgbClr val="002F80"/>
            </a:solidFill>
            <a:ln w="38100">
              <a:solidFill>
                <a:srgbClr val="F8F8F8">
                  <a:lumMod val="90000"/>
                </a:srgbClr>
              </a:solidFill>
            </a:ln>
          </p:spPr>
          <p:txBody>
            <a:bodyPr>
              <a:spAutoFit/>
            </a:bodyPr>
            <a:lstStyle/>
            <a:p>
              <a:pPr algn="ctr" eaLnBrk="1" fontAlgn="auto" hangingPunct="1">
                <a:spcBef>
                  <a:spcPts val="0"/>
                </a:spcBef>
                <a:spcAft>
                  <a:spcPts val="0"/>
                </a:spcAft>
                <a:defRPr/>
              </a:pPr>
              <a:r>
                <a:rPr lang="en-US" sz="1100" b="1" kern="0" dirty="0">
                  <a:solidFill>
                    <a:srgbClr val="F8F8F8"/>
                  </a:solidFill>
                  <a:latin typeface="Arial" charset="0"/>
                </a:rPr>
                <a:t>Subway Bombings – London </a:t>
              </a:r>
            </a:p>
          </p:txBody>
        </p:sp>
        <p:pic>
          <p:nvPicPr>
            <p:cNvPr id="11" name="Picture 4" descr="http://i.dailymail.co.uk/i/pix/2009/07/07/article-0-059A0E2B000005DC-602_634x710.jp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8304" y="1210835"/>
              <a:ext cx="1777865" cy="211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34"/>
          <p:cNvGrpSpPr>
            <a:grpSpLocks noChangeAspect="1"/>
          </p:cNvGrpSpPr>
          <p:nvPr/>
        </p:nvGrpSpPr>
        <p:grpSpPr bwMode="auto">
          <a:xfrm>
            <a:off x="4710113" y="2206625"/>
            <a:ext cx="2560637" cy="1960563"/>
            <a:chOff x="5203133" y="3117498"/>
            <a:chExt cx="2651760" cy="2029968"/>
          </a:xfrm>
        </p:grpSpPr>
        <p:sp>
          <p:nvSpPr>
            <p:cNvPr id="13" name="TextBox 12"/>
            <p:cNvSpPr txBox="1"/>
            <p:nvPr/>
          </p:nvSpPr>
          <p:spPr>
            <a:xfrm>
              <a:off x="5203133" y="3117498"/>
              <a:ext cx="2651760" cy="2029968"/>
            </a:xfrm>
            <a:prstGeom prst="rect">
              <a:avLst/>
            </a:prstGeom>
            <a:solidFill>
              <a:srgbClr val="002F80"/>
            </a:solidFill>
            <a:ln w="38100">
              <a:solidFill>
                <a:srgbClr val="F8F8F8">
                  <a:lumMod val="90000"/>
                </a:srgbClr>
              </a:solidFill>
            </a:ln>
          </p:spPr>
          <p:txBody>
            <a:bodyPr>
              <a:spAutoFit/>
            </a:bodyPr>
            <a:lstStyle/>
            <a:p>
              <a:pPr algn="ctr" eaLnBrk="1" fontAlgn="auto" hangingPunct="1">
                <a:spcBef>
                  <a:spcPts val="0"/>
                </a:spcBef>
                <a:spcAft>
                  <a:spcPts val="0"/>
                </a:spcAft>
                <a:defRPr/>
              </a:pPr>
              <a:r>
                <a:rPr lang="en-US" sz="1100" b="1" kern="0" dirty="0">
                  <a:solidFill>
                    <a:srgbClr val="F8F8F8"/>
                  </a:solidFill>
                  <a:latin typeface="Arial" charset="0"/>
                </a:rPr>
                <a:t>Ammonium Nitrate – Texas</a:t>
              </a:r>
            </a:p>
          </p:txBody>
        </p:sp>
        <p:pic>
          <p:nvPicPr>
            <p:cNvPr id="14" name="Picture 36"/>
            <p:cNvPicPr>
              <a:picLocks/>
            </p:cNvPicPr>
            <p:nvPr/>
          </p:nvPicPr>
          <p:blipFill>
            <a:blip r:embed="rId3">
              <a:extLst>
                <a:ext uri="{28A0092B-C50C-407E-A947-70E740481C1C}">
                  <a14:useLocalDpi xmlns:a14="http://schemas.microsoft.com/office/drawing/2010/main" val="0"/>
                </a:ext>
              </a:extLst>
            </a:blip>
            <a:srcRect t="2579" b="3622"/>
            <a:stretch>
              <a:fillRect/>
            </a:stretch>
          </p:blipFill>
          <p:spPr bwMode="auto">
            <a:xfrm>
              <a:off x="5268360" y="3369497"/>
              <a:ext cx="2540054" cy="174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37"/>
          <p:cNvGrpSpPr>
            <a:grpSpLocks noChangeAspect="1"/>
          </p:cNvGrpSpPr>
          <p:nvPr/>
        </p:nvGrpSpPr>
        <p:grpSpPr bwMode="auto">
          <a:xfrm>
            <a:off x="6581775" y="4010025"/>
            <a:ext cx="2449513" cy="2066925"/>
            <a:chOff x="9601198" y="2703532"/>
            <a:chExt cx="2517365" cy="2178231"/>
          </a:xfrm>
        </p:grpSpPr>
        <p:sp>
          <p:nvSpPr>
            <p:cNvPr id="16" name="Rectangle 15"/>
            <p:cNvSpPr>
              <a:spLocks/>
            </p:cNvSpPr>
            <p:nvPr/>
          </p:nvSpPr>
          <p:spPr bwMode="auto">
            <a:xfrm>
              <a:off x="9601198" y="2703532"/>
              <a:ext cx="2517365" cy="2178231"/>
            </a:xfrm>
            <a:prstGeom prst="rect">
              <a:avLst/>
            </a:prstGeom>
            <a:solidFill>
              <a:srgbClr val="002F80"/>
            </a:solidFill>
            <a:ln w="38100" cap="flat" cmpd="sng" algn="ctr">
              <a:solidFill>
                <a:srgbClr val="F8F8F8">
                  <a:lumMod val="90000"/>
                </a:srgbClr>
              </a:solidFill>
              <a:prstDash val="solid"/>
              <a:round/>
              <a:headEnd type="none" w="med" len="med"/>
              <a:tailEnd type="none" w="med" len="med"/>
            </a:ln>
            <a:effectLst/>
            <a:extLst/>
          </p:spPr>
          <p:txBody>
            <a:bodyPr/>
            <a:lstStyle/>
            <a:p>
              <a:pPr algn="ctr" eaLnBrk="1" fontAlgn="auto" hangingPunct="1">
                <a:spcBef>
                  <a:spcPts val="0"/>
                </a:spcBef>
                <a:spcAft>
                  <a:spcPts val="0"/>
                </a:spcAft>
                <a:defRPr/>
              </a:pPr>
              <a:r>
                <a:rPr lang="en-US" sz="1100" b="1" kern="0" dirty="0">
                  <a:solidFill>
                    <a:srgbClr val="F8F8F8"/>
                  </a:solidFill>
                  <a:latin typeface="Arial" charset="0"/>
                </a:rPr>
                <a:t>Chlorine-Tinged Smoke from Detonated Bomb – Iraq </a:t>
              </a:r>
              <a:endParaRPr lang="en-US" sz="1800" kern="0" dirty="0">
                <a:solidFill>
                  <a:srgbClr val="F8F8F8"/>
                </a:solidFill>
                <a:latin typeface="Arial" charset="0"/>
              </a:endParaRPr>
            </a:p>
          </p:txBody>
        </p:sp>
        <p:pic>
          <p:nvPicPr>
            <p:cNvPr id="17" name="Picture 39"/>
            <p:cNvPicPr>
              <a:picLocks noChangeAspect="1"/>
            </p:cNvPicPr>
            <p:nvPr/>
          </p:nvPicPr>
          <p:blipFill>
            <a:blip r:embed="rId4">
              <a:extLst>
                <a:ext uri="{28A0092B-C50C-407E-A947-70E740481C1C}">
                  <a14:useLocalDpi xmlns:a14="http://schemas.microsoft.com/office/drawing/2010/main" val="0"/>
                </a:ext>
              </a:extLst>
            </a:blip>
            <a:srcRect l="14220" t="30469" r="20375" b="8594"/>
            <a:stretch>
              <a:fillRect/>
            </a:stretch>
          </p:blipFill>
          <p:spPr bwMode="auto">
            <a:xfrm>
              <a:off x="9655062" y="3102747"/>
              <a:ext cx="2409638" cy="173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grpSp>
      <p:sp>
        <p:nvSpPr>
          <p:cNvPr id="18" name="Rectangle 17"/>
          <p:cNvSpPr/>
          <p:nvPr/>
        </p:nvSpPr>
        <p:spPr>
          <a:xfrm rot="21019307">
            <a:off x="6883400" y="3252788"/>
            <a:ext cx="2157413" cy="549275"/>
          </a:xfrm>
          <a:prstGeom prst="rect">
            <a:avLst/>
          </a:prstGeom>
          <a:solidFill>
            <a:srgbClr val="FBFFEF"/>
          </a:solidFill>
          <a:ln w="25400" cap="flat" cmpd="sng" algn="ctr">
            <a:noFill/>
            <a:prstDash val="solid"/>
          </a:ln>
          <a:effectLst>
            <a:outerShdw blurRad="50800" dist="38100" dir="2700000" algn="tl" rotWithShape="0">
              <a:prstClr val="black">
                <a:alpha val="40000"/>
              </a:prstClr>
            </a:outerShdw>
          </a:effectLst>
        </p:spPr>
        <p:txBody>
          <a:bodyPr anchor="ctr"/>
          <a:lstStyle/>
          <a:p>
            <a:pPr eaLnBrk="1" fontAlgn="auto" hangingPunct="1">
              <a:spcBef>
                <a:spcPts val="0"/>
              </a:spcBef>
              <a:spcAft>
                <a:spcPts val="0"/>
              </a:spcAft>
              <a:defRPr/>
            </a:pPr>
            <a:r>
              <a:rPr lang="en-US" sz="1400" b="1" kern="0" dirty="0">
                <a:solidFill>
                  <a:srgbClr val="040000"/>
                </a:solidFill>
                <a:latin typeface="Times New Roman"/>
                <a:ea typeface="Calibri"/>
                <a:cs typeface="Times New Roman"/>
              </a:rPr>
              <a:t>Subway and Bus Blasts in London Kill at Least 37</a:t>
            </a:r>
          </a:p>
          <a:p>
            <a:pPr algn="r" eaLnBrk="1" fontAlgn="auto" hangingPunct="1">
              <a:spcBef>
                <a:spcPts val="0"/>
              </a:spcBef>
              <a:spcAft>
                <a:spcPts val="0"/>
              </a:spcAft>
              <a:defRPr/>
            </a:pPr>
            <a:r>
              <a:rPr lang="en-US" sz="900" b="1" kern="0" dirty="0">
                <a:solidFill>
                  <a:srgbClr val="000000"/>
                </a:solidFill>
                <a:latin typeface="Arial"/>
                <a:ea typeface="Calibri"/>
                <a:cs typeface="Times New Roman"/>
              </a:rPr>
              <a:t>NY Times, July 8, 2015</a:t>
            </a:r>
            <a:endParaRPr lang="en-US" sz="900" kern="0" dirty="0">
              <a:solidFill>
                <a:srgbClr val="000000"/>
              </a:solidFill>
              <a:latin typeface="Arial"/>
              <a:ea typeface="Calibri"/>
              <a:cs typeface="Times New Roman"/>
            </a:endParaRPr>
          </a:p>
        </p:txBody>
      </p:sp>
      <p:grpSp>
        <p:nvGrpSpPr>
          <p:cNvPr id="19" name="Group 41"/>
          <p:cNvGrpSpPr>
            <a:grpSpLocks/>
          </p:cNvGrpSpPr>
          <p:nvPr/>
        </p:nvGrpSpPr>
        <p:grpSpPr bwMode="auto">
          <a:xfrm>
            <a:off x="3760788" y="4240213"/>
            <a:ext cx="2779712" cy="2057400"/>
            <a:chOff x="2974847" y="4599023"/>
            <a:chExt cx="2779776" cy="2235403"/>
          </a:xfrm>
        </p:grpSpPr>
        <p:sp>
          <p:nvSpPr>
            <p:cNvPr id="20" name="Rectangle 19"/>
            <p:cNvSpPr/>
            <p:nvPr/>
          </p:nvSpPr>
          <p:spPr bwMode="auto">
            <a:xfrm>
              <a:off x="2974847" y="4599023"/>
              <a:ext cx="2779776" cy="2235403"/>
            </a:xfrm>
            <a:prstGeom prst="rect">
              <a:avLst/>
            </a:prstGeom>
            <a:solidFill>
              <a:srgbClr val="002F80"/>
            </a:solidFill>
            <a:ln w="38100" cap="flat" cmpd="sng" algn="ctr">
              <a:solidFill>
                <a:srgbClr val="F8F8F8">
                  <a:lumMod val="90000"/>
                </a:srgbClr>
              </a:solidFill>
              <a:prstDash val="solid"/>
              <a:round/>
              <a:headEnd type="none" w="med" len="med"/>
              <a:tailEnd type="none" w="med" len="med"/>
            </a:ln>
            <a:effectLst/>
            <a:extLst/>
          </p:spPr>
          <p:txBody>
            <a:bodyPr/>
            <a:lstStyle/>
            <a:p>
              <a:pPr eaLnBrk="1" fontAlgn="auto" hangingPunct="1">
                <a:spcBef>
                  <a:spcPts val="0"/>
                </a:spcBef>
                <a:spcAft>
                  <a:spcPts val="0"/>
                </a:spcAft>
                <a:defRPr/>
              </a:pPr>
              <a:r>
                <a:rPr lang="en-US" sz="1100" b="1" kern="0" dirty="0">
                  <a:solidFill>
                    <a:srgbClr val="F8F8F8"/>
                  </a:solidFill>
                  <a:latin typeface="Arial" charset="0"/>
                </a:rPr>
                <a:t>Police Block Scene of Attack – France</a:t>
              </a:r>
            </a:p>
          </p:txBody>
        </p:sp>
        <p:pic>
          <p:nvPicPr>
            <p:cNvPr id="21" name="Picture 43"/>
            <p:cNvPicPr>
              <a:picLocks noChangeAspect="1"/>
            </p:cNvPicPr>
            <p:nvPr/>
          </p:nvPicPr>
          <p:blipFill>
            <a:blip r:embed="rId5">
              <a:extLst>
                <a:ext uri="{28A0092B-C50C-407E-A947-70E740481C1C}">
                  <a14:useLocalDpi xmlns:a14="http://schemas.microsoft.com/office/drawing/2010/main" val="0"/>
                </a:ext>
              </a:extLst>
            </a:blip>
            <a:srcRect l="36665" r="1794" b="20776"/>
            <a:stretch>
              <a:fillRect/>
            </a:stretch>
          </p:blipFill>
          <p:spPr bwMode="auto">
            <a:xfrm>
              <a:off x="3041187" y="4875476"/>
              <a:ext cx="2656239"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Rectangle 21"/>
          <p:cNvSpPr/>
          <p:nvPr/>
        </p:nvSpPr>
        <p:spPr>
          <a:xfrm rot="222209">
            <a:off x="2319338" y="6116638"/>
            <a:ext cx="3529012" cy="547687"/>
          </a:xfrm>
          <a:prstGeom prst="rect">
            <a:avLst/>
          </a:prstGeom>
          <a:solidFill>
            <a:srgbClr val="FBFFEF"/>
          </a:solidFill>
          <a:ln w="25400" cap="flat" cmpd="sng" algn="ctr">
            <a:noFill/>
            <a:prstDash val="solid"/>
          </a:ln>
          <a:effectLst>
            <a:outerShdw blurRad="50800" dist="38100" dir="2700000" algn="tl" rotWithShape="0">
              <a:prstClr val="black">
                <a:alpha val="40000"/>
              </a:prstClr>
            </a:outerShdw>
          </a:effectLst>
        </p:spPr>
        <p:txBody>
          <a:bodyPr anchor="ctr"/>
          <a:lstStyle/>
          <a:p>
            <a:pPr eaLnBrk="1" fontAlgn="auto" hangingPunct="1">
              <a:spcBef>
                <a:spcPts val="0"/>
              </a:spcBef>
              <a:spcAft>
                <a:spcPts val="0"/>
              </a:spcAft>
              <a:defRPr/>
            </a:pPr>
            <a:r>
              <a:rPr lang="en-US" sz="1400" b="1" kern="0" dirty="0">
                <a:solidFill>
                  <a:srgbClr val="040000"/>
                </a:solidFill>
                <a:latin typeface="Times New Roman"/>
                <a:ea typeface="Calibri"/>
                <a:cs typeface="Times New Roman"/>
              </a:rPr>
              <a:t>French Authorities Hold Suspect in Beheading and Explosion at Chemical Plant</a:t>
            </a:r>
          </a:p>
          <a:p>
            <a:pPr eaLnBrk="1" fontAlgn="auto" hangingPunct="1">
              <a:spcBef>
                <a:spcPts val="0"/>
              </a:spcBef>
              <a:spcAft>
                <a:spcPts val="0"/>
              </a:spcAft>
              <a:defRPr/>
            </a:pPr>
            <a:r>
              <a:rPr lang="en-US" sz="1100" b="1" kern="0" dirty="0">
                <a:solidFill>
                  <a:srgbClr val="333333"/>
                </a:solidFill>
                <a:latin typeface="Times New Roman"/>
                <a:ea typeface="Calibri"/>
                <a:cs typeface="Times New Roman"/>
              </a:rPr>
              <a:t>	                               </a:t>
            </a:r>
            <a:r>
              <a:rPr lang="en-US" sz="900" b="1" kern="0" dirty="0">
                <a:solidFill>
                  <a:srgbClr val="000000"/>
                </a:solidFill>
                <a:latin typeface="Arial"/>
                <a:ea typeface="Calibri"/>
                <a:cs typeface="Times New Roman"/>
              </a:rPr>
              <a:t>NY Times, June 26, 2015</a:t>
            </a:r>
            <a:endParaRPr lang="en-US" sz="900" kern="0" dirty="0">
              <a:solidFill>
                <a:srgbClr val="000000"/>
              </a:solidFill>
              <a:latin typeface="Arial"/>
              <a:ea typeface="Calibri"/>
              <a:cs typeface="Times New Roman"/>
            </a:endParaRPr>
          </a:p>
        </p:txBody>
      </p:sp>
      <p:sp>
        <p:nvSpPr>
          <p:cNvPr id="23" name="Rectangle 22"/>
          <p:cNvSpPr/>
          <p:nvPr/>
        </p:nvSpPr>
        <p:spPr>
          <a:xfrm rot="544938">
            <a:off x="4498975" y="1543050"/>
            <a:ext cx="2560638" cy="530225"/>
          </a:xfrm>
          <a:prstGeom prst="rect">
            <a:avLst/>
          </a:prstGeom>
          <a:solidFill>
            <a:srgbClr val="FBFFEF"/>
          </a:solidFill>
          <a:ln w="25400" cap="flat" cmpd="sng" algn="ctr">
            <a:noFill/>
            <a:prstDash val="solid"/>
          </a:ln>
          <a:effectLst>
            <a:outerShdw blurRad="50800" dist="38100" dir="2700000" algn="tl" rotWithShape="0">
              <a:prstClr val="black">
                <a:alpha val="40000"/>
              </a:prstClr>
            </a:outerShdw>
          </a:effectLst>
        </p:spPr>
        <p:txBody>
          <a:bodyPr anchor="ctr"/>
          <a:lstStyle/>
          <a:p>
            <a:pPr eaLnBrk="1" fontAlgn="auto" hangingPunct="1">
              <a:spcBef>
                <a:spcPts val="0"/>
              </a:spcBef>
              <a:spcAft>
                <a:spcPts val="0"/>
              </a:spcAft>
              <a:defRPr/>
            </a:pPr>
            <a:r>
              <a:rPr lang="en-US" sz="1400" b="1" kern="0" dirty="0">
                <a:solidFill>
                  <a:srgbClr val="040000"/>
                </a:solidFill>
                <a:latin typeface="Times New Roman"/>
                <a:ea typeface="Calibri"/>
                <a:cs typeface="Times New Roman"/>
              </a:rPr>
              <a:t>Death Toll in West, Texas,</a:t>
            </a:r>
            <a:br>
              <a:rPr lang="en-US" sz="1400" b="1" kern="0" dirty="0">
                <a:solidFill>
                  <a:srgbClr val="040000"/>
                </a:solidFill>
                <a:latin typeface="Times New Roman"/>
                <a:ea typeface="Calibri"/>
                <a:cs typeface="Times New Roman"/>
              </a:rPr>
            </a:br>
            <a:r>
              <a:rPr lang="en-US" sz="1400" b="1" kern="0" dirty="0">
                <a:solidFill>
                  <a:srgbClr val="040000"/>
                </a:solidFill>
                <a:latin typeface="Times New Roman"/>
                <a:ea typeface="Calibri"/>
                <a:cs typeface="Times New Roman"/>
              </a:rPr>
              <a:t>Fertilizer Explosion Rises to 15</a:t>
            </a:r>
            <a:endParaRPr lang="en-US" sz="800" b="1" kern="0" dirty="0">
              <a:solidFill>
                <a:srgbClr val="F8F8F8"/>
              </a:solidFill>
              <a:latin typeface="Arial"/>
              <a:ea typeface="Calibri"/>
              <a:cs typeface="Times New Roman"/>
            </a:endParaRPr>
          </a:p>
          <a:p>
            <a:pPr eaLnBrk="1" fontAlgn="auto" hangingPunct="1">
              <a:spcBef>
                <a:spcPts val="0"/>
              </a:spcBef>
              <a:spcAft>
                <a:spcPts val="0"/>
              </a:spcAft>
              <a:defRPr/>
            </a:pPr>
            <a:r>
              <a:rPr lang="en-US" sz="900" b="1" kern="0" dirty="0">
                <a:solidFill>
                  <a:srgbClr val="333333"/>
                </a:solidFill>
                <a:latin typeface="Arial"/>
                <a:ea typeface="Calibri"/>
                <a:cs typeface="Times New Roman"/>
              </a:rPr>
              <a:t>                                         </a:t>
            </a:r>
            <a:r>
              <a:rPr lang="en-US" sz="900" b="1" kern="0" dirty="0">
                <a:solidFill>
                  <a:srgbClr val="000000"/>
                </a:solidFill>
                <a:latin typeface="Arial"/>
                <a:ea typeface="Calibri"/>
                <a:cs typeface="Times New Roman"/>
              </a:rPr>
              <a:t>NPR, April 23, 2013</a:t>
            </a:r>
            <a:endParaRPr lang="en-US" sz="900" kern="0" dirty="0">
              <a:solidFill>
                <a:srgbClr val="000000"/>
              </a:solidFill>
              <a:latin typeface="Arial"/>
              <a:ea typeface="Calibri"/>
              <a:cs typeface="Times New Roman"/>
            </a:endParaRPr>
          </a:p>
        </p:txBody>
      </p:sp>
      <p:sp>
        <p:nvSpPr>
          <p:cNvPr id="24" name="Rectangle 23"/>
          <p:cNvSpPr/>
          <p:nvPr/>
        </p:nvSpPr>
        <p:spPr>
          <a:xfrm rot="20897566">
            <a:off x="6011863" y="5916613"/>
            <a:ext cx="3082925" cy="549275"/>
          </a:xfrm>
          <a:prstGeom prst="rect">
            <a:avLst/>
          </a:prstGeom>
          <a:solidFill>
            <a:srgbClr val="FBFFEF"/>
          </a:solidFill>
          <a:ln w="25400" cap="flat" cmpd="sng" algn="ctr">
            <a:noFill/>
            <a:prstDash val="solid"/>
          </a:ln>
          <a:effectLst>
            <a:outerShdw blurRad="50800" dist="38100" dir="2700000" algn="tl" rotWithShape="0">
              <a:prstClr val="black">
                <a:alpha val="40000"/>
              </a:prstClr>
            </a:outerShdw>
          </a:effectLst>
        </p:spPr>
        <p:txBody>
          <a:bodyPr anchor="ctr"/>
          <a:lstStyle/>
          <a:p>
            <a:pPr eaLnBrk="1" fontAlgn="auto" hangingPunct="1">
              <a:spcBef>
                <a:spcPts val="0"/>
              </a:spcBef>
              <a:spcAft>
                <a:spcPts val="0"/>
              </a:spcAft>
              <a:defRPr/>
            </a:pPr>
            <a:r>
              <a:rPr lang="en-US" sz="1400" b="1" kern="0" dirty="0">
                <a:solidFill>
                  <a:srgbClr val="000000"/>
                </a:solidFill>
                <a:latin typeface="Times New Roman"/>
                <a:ea typeface="Calibri"/>
                <a:cs typeface="Times New Roman"/>
              </a:rPr>
              <a:t>Kurds Report More Chlorine Attacks, Iraq Pauses Tikrit Offensive</a:t>
            </a:r>
          </a:p>
          <a:p>
            <a:pPr algn="r" eaLnBrk="1" fontAlgn="auto" hangingPunct="1">
              <a:spcBef>
                <a:spcPts val="0"/>
              </a:spcBef>
              <a:spcAft>
                <a:spcPts val="0"/>
              </a:spcAft>
              <a:defRPr/>
            </a:pPr>
            <a:r>
              <a:rPr lang="en-US" sz="800" b="1" kern="0" dirty="0">
                <a:solidFill>
                  <a:srgbClr val="000000"/>
                </a:solidFill>
                <a:latin typeface="Arial"/>
                <a:ea typeface="Calibri"/>
                <a:cs typeface="Times New Roman"/>
              </a:rPr>
              <a:t>	        </a:t>
            </a:r>
            <a:r>
              <a:rPr lang="en-US" sz="900" b="1" kern="0" dirty="0">
                <a:solidFill>
                  <a:srgbClr val="000000"/>
                </a:solidFill>
                <a:latin typeface="Arial"/>
                <a:ea typeface="Calibri"/>
                <a:cs typeface="Times New Roman"/>
              </a:rPr>
              <a:t>Reuters, March 16, 2015</a:t>
            </a:r>
            <a:endParaRPr lang="en-US" sz="900" kern="0" dirty="0">
              <a:solidFill>
                <a:srgbClr val="000000"/>
              </a:solidFill>
              <a:latin typeface="Arial"/>
              <a:ea typeface="Calibri"/>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800" dirty="0"/>
              <a:t>Submitting and Protecting Information</a:t>
            </a:r>
          </a:p>
        </p:txBody>
      </p:sp>
      <p:sp>
        <p:nvSpPr>
          <p:cNvPr id="4" name="Slide Number Placeholder 3"/>
          <p:cNvSpPr>
            <a:spLocks noGrp="1"/>
          </p:cNvSpPr>
          <p:nvPr>
            <p:ph type="sldNum" sz="quarter" idx="10"/>
          </p:nvPr>
        </p:nvSpPr>
        <p:spPr/>
        <p:txBody>
          <a:bodyPr/>
          <a:lstStyle/>
          <a:p>
            <a:pPr>
              <a:defRPr/>
            </a:pPr>
            <a:fld id="{468F1036-6A72-48E9-9E30-7178FD876486}" type="slidenum">
              <a:rPr lang="en-US" altLang="en-US" smtClean="0"/>
              <a:pPr>
                <a:defRPr/>
              </a:pPr>
              <a:t>20</a:t>
            </a:fld>
            <a:endParaRPr lang="en-US" altLang="en-US" dirty="0"/>
          </a:p>
        </p:txBody>
      </p:sp>
      <p:graphicFrame>
        <p:nvGraphicFramePr>
          <p:cNvPr id="9" name="Table 8"/>
          <p:cNvGraphicFramePr>
            <a:graphicFrameLocks noGrp="1"/>
          </p:cNvGraphicFramePr>
          <p:nvPr/>
        </p:nvGraphicFramePr>
        <p:xfrm>
          <a:off x="533400" y="1447800"/>
          <a:ext cx="3932238" cy="4346575"/>
        </p:xfrm>
        <a:graphic>
          <a:graphicData uri="http://schemas.openxmlformats.org/drawingml/2006/table">
            <a:tbl>
              <a:tblPr firstRow="1" bandRow="1"/>
              <a:tblGrid>
                <a:gridCol w="3932238">
                  <a:extLst>
                    <a:ext uri="{9D8B030D-6E8A-4147-A177-3AD203B41FA5}">
                      <a16:colId xmlns:a16="http://schemas.microsoft.com/office/drawing/2014/main" xmlns="" val="20000"/>
                    </a:ext>
                  </a:extLst>
                </a:gridCol>
              </a:tblGrid>
              <a:tr h="112573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200" baseline="0" dirty="0"/>
                        <a:t>Chemical Security Assessment Tool</a:t>
                      </a:r>
                    </a:p>
                    <a:p>
                      <a:pPr algn="ctr"/>
                      <a:r>
                        <a:rPr lang="en-US" sz="2200" baseline="0" dirty="0"/>
                        <a:t> (CSAT)</a:t>
                      </a:r>
                      <a:endParaRPr lang="en-US" sz="2200" dirty="0"/>
                    </a:p>
                  </a:txBody>
                  <a:tcPr marL="91447" marR="91447" marT="45717" marB="45717">
                    <a:lnL w="38100" cap="flat" cmpd="sng" algn="ctr">
                      <a:solidFill>
                        <a:srgbClr val="363636">
                          <a:lumMod val="40000"/>
                          <a:lumOff val="60000"/>
                        </a:srgbClr>
                      </a:solidFill>
                      <a:prstDash val="solid"/>
                      <a:round/>
                      <a:headEnd type="none" w="med" len="med"/>
                      <a:tailEnd type="none" w="med" len="med"/>
                    </a:lnL>
                    <a:lnR w="38100" cap="flat" cmpd="sng" algn="ctr">
                      <a:solidFill>
                        <a:srgbClr val="363636">
                          <a:lumMod val="40000"/>
                          <a:lumOff val="60000"/>
                        </a:srgbClr>
                      </a:solidFill>
                      <a:prstDash val="solid"/>
                      <a:round/>
                      <a:headEnd type="none" w="med" len="med"/>
                      <a:tailEnd type="none" w="med" len="med"/>
                    </a:lnR>
                    <a:lnT w="38100" cap="flat" cmpd="sng" algn="ctr">
                      <a:solidFill>
                        <a:srgbClr val="363636">
                          <a:lumMod val="40000"/>
                          <a:lumOff val="60000"/>
                        </a:srgbClr>
                      </a:solidFill>
                      <a:prstDash val="solid"/>
                      <a:round/>
                      <a:headEnd type="none" w="med" len="med"/>
                      <a:tailEnd type="none" w="med" len="med"/>
                    </a:lnT>
                    <a:lnB w="28575" cap="flat" cmpd="sng" algn="ctr">
                      <a:solidFill>
                        <a:srgbClr val="F8F8F8"/>
                      </a:solidFill>
                      <a:prstDash val="solid"/>
                      <a:round/>
                      <a:headEnd type="none" w="med" len="med"/>
                      <a:tailEnd type="none" w="med" len="med"/>
                    </a:lnB>
                    <a:lnTlToBr w="12700" cmpd="sng">
                      <a:noFill/>
                      <a:prstDash val="solid"/>
                    </a:lnTlToBr>
                    <a:lnBlToTr w="12700" cmpd="sng">
                      <a:noFill/>
                      <a:prstDash val="solid"/>
                    </a:lnBlToTr>
                    <a:solidFill>
                      <a:srgbClr val="363636"/>
                    </a:solidFill>
                  </a:tcPr>
                </a:tc>
                <a:extLst>
                  <a:ext uri="{0D108BD9-81ED-4DB2-BD59-A6C34878D82A}">
                    <a16:rowId xmlns:a16="http://schemas.microsoft.com/office/drawing/2014/main" xmlns="" val="10000"/>
                  </a:ext>
                </a:extLst>
              </a:tr>
              <a:tr h="3220844">
                <a:tc>
                  <a:txBody>
                    <a:bodyPr/>
                    <a:lstStyle>
                      <a:lvl1pPr marL="0" algn="l" defTabSz="914400" rtl="0" eaLnBrk="1" latinLnBrk="0" hangingPunct="1">
                        <a:defRPr sz="1800" kern="1200">
                          <a:solidFill>
                            <a:schemeClr val="lt1"/>
                          </a:solidFill>
                          <a:latin typeface="Arial"/>
                        </a:defRPr>
                      </a:lvl1pPr>
                      <a:lvl2pPr marL="457200" algn="l" defTabSz="914400" rtl="0" eaLnBrk="1" latinLnBrk="0" hangingPunct="1">
                        <a:defRPr sz="1800" kern="1200">
                          <a:solidFill>
                            <a:schemeClr val="lt1"/>
                          </a:solidFill>
                          <a:latin typeface="Arial"/>
                        </a:defRPr>
                      </a:lvl2pPr>
                      <a:lvl3pPr marL="914400" algn="l" defTabSz="914400" rtl="0" eaLnBrk="1" latinLnBrk="0" hangingPunct="1">
                        <a:defRPr sz="1800" kern="1200">
                          <a:solidFill>
                            <a:schemeClr val="lt1"/>
                          </a:solidFill>
                          <a:latin typeface="Arial"/>
                        </a:defRPr>
                      </a:lvl3pPr>
                      <a:lvl4pPr marL="1371600" algn="l" defTabSz="914400" rtl="0" eaLnBrk="1" latinLnBrk="0" hangingPunct="1">
                        <a:defRPr sz="1800" kern="1200">
                          <a:solidFill>
                            <a:schemeClr val="lt1"/>
                          </a:solidFill>
                          <a:latin typeface="Arial"/>
                        </a:defRPr>
                      </a:lvl4pPr>
                      <a:lvl5pPr marL="1828800" algn="l" defTabSz="914400" rtl="0" eaLnBrk="1" latinLnBrk="0" hangingPunct="1">
                        <a:defRPr sz="1800" kern="1200">
                          <a:solidFill>
                            <a:schemeClr val="lt1"/>
                          </a:solidFill>
                          <a:latin typeface="Arial"/>
                        </a:defRPr>
                      </a:lvl5pPr>
                      <a:lvl6pPr marL="2286000" algn="l" defTabSz="914400" rtl="0" eaLnBrk="1" latinLnBrk="0" hangingPunct="1">
                        <a:defRPr sz="1800" kern="1200">
                          <a:solidFill>
                            <a:schemeClr val="lt1"/>
                          </a:solidFill>
                          <a:latin typeface="Arial"/>
                        </a:defRPr>
                      </a:lvl6pPr>
                      <a:lvl7pPr marL="2743200" algn="l" defTabSz="914400" rtl="0" eaLnBrk="1" latinLnBrk="0" hangingPunct="1">
                        <a:defRPr sz="1800" kern="1200">
                          <a:solidFill>
                            <a:schemeClr val="lt1"/>
                          </a:solidFill>
                          <a:latin typeface="Arial"/>
                        </a:defRPr>
                      </a:lvl7pPr>
                      <a:lvl8pPr marL="3200400" algn="l" defTabSz="914400" rtl="0" eaLnBrk="1" latinLnBrk="0" hangingPunct="1">
                        <a:defRPr sz="1800" kern="1200">
                          <a:solidFill>
                            <a:schemeClr val="lt1"/>
                          </a:solidFill>
                          <a:latin typeface="Arial"/>
                        </a:defRPr>
                      </a:lvl8pPr>
                      <a:lvl9pPr marL="3657600" algn="l" defTabSz="914400" rtl="0" eaLnBrk="1" latinLnBrk="0" hangingPunct="1">
                        <a:defRPr sz="1800" kern="1200">
                          <a:solidFill>
                            <a:schemeClr val="lt1"/>
                          </a:solidFill>
                          <a:latin typeface="Arial"/>
                        </a:defRPr>
                      </a:lvl9pPr>
                    </a:lstStyle>
                    <a:p>
                      <a:pPr algn="ctr"/>
                      <a:r>
                        <a:rPr lang="en-US" sz="2000" dirty="0"/>
                        <a:t>CSAT is a set of</a:t>
                      </a:r>
                      <a:r>
                        <a:rPr lang="en-US" sz="2000" baseline="0" dirty="0"/>
                        <a:t> online applications.</a:t>
                      </a:r>
                    </a:p>
                    <a:p>
                      <a:pPr algn="ctr"/>
                      <a:endParaRPr lang="en-US" sz="2000" baseline="0" dirty="0"/>
                    </a:p>
                    <a:p>
                      <a:pPr algn="ctr">
                        <a:spcAft>
                          <a:spcPts val="1200"/>
                        </a:spcAft>
                      </a:pPr>
                      <a:r>
                        <a:rPr lang="en-US" sz="2000" baseline="0" dirty="0"/>
                        <a:t>These include:</a:t>
                      </a:r>
                    </a:p>
                    <a:p>
                      <a:pPr marL="285750" indent="-285750">
                        <a:spcAft>
                          <a:spcPts val="400"/>
                        </a:spcAft>
                        <a:buFont typeface="Arial" panose="020B0604020202020204" pitchFamily="34" charset="0"/>
                        <a:buChar char="•"/>
                      </a:pPr>
                      <a:r>
                        <a:rPr lang="en-US" sz="2000" baseline="0" dirty="0"/>
                        <a:t>User Registration</a:t>
                      </a:r>
                    </a:p>
                    <a:p>
                      <a:pPr marL="285750" indent="-285750">
                        <a:spcAft>
                          <a:spcPts val="400"/>
                        </a:spcAft>
                        <a:buFont typeface="Arial" panose="020B0604020202020204" pitchFamily="34" charset="0"/>
                        <a:buChar char="•"/>
                      </a:pPr>
                      <a:r>
                        <a:rPr lang="en-US" sz="2000" baseline="0" dirty="0"/>
                        <a:t>Top-Screen</a:t>
                      </a:r>
                    </a:p>
                    <a:p>
                      <a:pPr marL="285750" indent="-285750">
                        <a:spcAft>
                          <a:spcPts val="400"/>
                        </a:spcAft>
                        <a:buFont typeface="Arial" panose="020B0604020202020204" pitchFamily="34" charset="0"/>
                        <a:buChar char="•"/>
                      </a:pPr>
                      <a:r>
                        <a:rPr lang="en-US" sz="2000" baseline="0" dirty="0"/>
                        <a:t>Security Vulnerability Assessment/Site Security Plan </a:t>
                      </a:r>
                    </a:p>
                    <a:p>
                      <a:pPr marL="285750" indent="-285750">
                        <a:spcAft>
                          <a:spcPts val="400"/>
                        </a:spcAft>
                        <a:buFont typeface="Arial" panose="020B0604020202020204" pitchFamily="34" charset="0"/>
                        <a:buChar char="•"/>
                      </a:pPr>
                      <a:r>
                        <a:rPr lang="en-US" sz="2000" baseline="0" dirty="0"/>
                        <a:t>Personnel Surety Program</a:t>
                      </a:r>
                      <a:endParaRPr lang="en-US" sz="2000" dirty="0"/>
                    </a:p>
                  </a:txBody>
                  <a:tcPr marL="91447" marR="91447" marT="45717" marB="45717">
                    <a:lnL w="38100" cap="flat" cmpd="sng" algn="ctr">
                      <a:solidFill>
                        <a:srgbClr val="363636">
                          <a:lumMod val="40000"/>
                          <a:lumOff val="60000"/>
                        </a:srgbClr>
                      </a:solidFill>
                      <a:prstDash val="solid"/>
                      <a:round/>
                      <a:headEnd type="none" w="med" len="med"/>
                      <a:tailEnd type="none" w="med" len="med"/>
                    </a:lnL>
                    <a:lnR w="38100" cap="flat" cmpd="sng" algn="ctr">
                      <a:solidFill>
                        <a:srgbClr val="363636">
                          <a:lumMod val="40000"/>
                          <a:lumOff val="60000"/>
                        </a:srgbClr>
                      </a:solidFill>
                      <a:prstDash val="solid"/>
                      <a:round/>
                      <a:headEnd type="none" w="med" len="med"/>
                      <a:tailEnd type="none" w="med" len="med"/>
                    </a:lnR>
                    <a:lnT w="28575" cap="flat" cmpd="sng" algn="ctr">
                      <a:solidFill>
                        <a:srgbClr val="F8F8F8"/>
                      </a:solidFill>
                      <a:prstDash val="solid"/>
                      <a:round/>
                      <a:headEnd type="none" w="med" len="med"/>
                      <a:tailEnd type="none" w="med" len="med"/>
                    </a:lnT>
                    <a:lnB w="38100" cap="flat" cmpd="sng" algn="ctr">
                      <a:solidFill>
                        <a:srgbClr val="363636">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00588D"/>
                    </a:solidFill>
                  </a:tcPr>
                </a:tc>
                <a:extLst>
                  <a:ext uri="{0D108BD9-81ED-4DB2-BD59-A6C34878D82A}">
                    <a16:rowId xmlns:a16="http://schemas.microsoft.com/office/drawing/2014/main" xmlns="" val="10001"/>
                  </a:ext>
                </a:extLst>
              </a:tr>
            </a:tbl>
          </a:graphicData>
        </a:graphic>
      </p:graphicFrame>
      <p:graphicFrame>
        <p:nvGraphicFramePr>
          <p:cNvPr id="10" name="Table 9"/>
          <p:cNvGraphicFramePr>
            <a:graphicFrameLocks noGrp="1"/>
          </p:cNvGraphicFramePr>
          <p:nvPr/>
        </p:nvGraphicFramePr>
        <p:xfrm>
          <a:off x="4572000" y="1450975"/>
          <a:ext cx="3932238" cy="4343400"/>
        </p:xfrm>
        <a:graphic>
          <a:graphicData uri="http://schemas.openxmlformats.org/drawingml/2006/table">
            <a:tbl>
              <a:tblPr firstRow="1" bandRow="1"/>
              <a:tblGrid>
                <a:gridCol w="3932238">
                  <a:extLst>
                    <a:ext uri="{9D8B030D-6E8A-4147-A177-3AD203B41FA5}">
                      <a16:colId xmlns:a16="http://schemas.microsoft.com/office/drawing/2014/main" xmlns="" val="20000"/>
                    </a:ext>
                  </a:extLst>
                </a:gridCol>
              </a:tblGrid>
              <a:tr h="110698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2200" baseline="0" dirty="0"/>
                        <a:t>Chemical-terrorism Vulnerability Information (CVI) </a:t>
                      </a:r>
                      <a:endParaRPr lang="en-US" sz="2200" dirty="0"/>
                    </a:p>
                  </a:txBody>
                  <a:tcPr marL="91447" marR="91447">
                    <a:lnL w="38100" cap="flat" cmpd="sng" algn="ctr">
                      <a:solidFill>
                        <a:srgbClr val="F8F8F8">
                          <a:lumMod val="25000"/>
                        </a:srgbClr>
                      </a:solidFill>
                      <a:prstDash val="solid"/>
                      <a:round/>
                      <a:headEnd type="none" w="med" len="med"/>
                      <a:tailEnd type="none" w="med" len="med"/>
                    </a:lnL>
                    <a:lnR w="38100" cap="flat" cmpd="sng" algn="ctr">
                      <a:solidFill>
                        <a:srgbClr val="F8F8F8">
                          <a:lumMod val="25000"/>
                        </a:srgbClr>
                      </a:solidFill>
                      <a:prstDash val="solid"/>
                      <a:round/>
                      <a:headEnd type="none" w="med" len="med"/>
                      <a:tailEnd type="none" w="med" len="med"/>
                    </a:lnR>
                    <a:lnT w="38100" cap="flat" cmpd="sng" algn="ctr">
                      <a:solidFill>
                        <a:srgbClr val="F8F8F8">
                          <a:lumMod val="25000"/>
                        </a:srgbClr>
                      </a:solidFill>
                      <a:prstDash val="solid"/>
                      <a:round/>
                      <a:headEnd type="none" w="med" len="med"/>
                      <a:tailEnd type="none" w="med" len="med"/>
                    </a:lnT>
                    <a:lnB w="28575" cap="flat" cmpd="sng" algn="ctr">
                      <a:solidFill>
                        <a:srgbClr val="363636"/>
                      </a:solidFill>
                      <a:prstDash val="solid"/>
                      <a:round/>
                      <a:headEnd type="none" w="med" len="med"/>
                      <a:tailEnd type="none" w="med" len="med"/>
                    </a:lnB>
                    <a:lnTlToBr w="12700" cmpd="sng">
                      <a:noFill/>
                      <a:prstDash val="solid"/>
                    </a:lnTlToBr>
                    <a:lnBlToTr w="12700" cmpd="sng">
                      <a:noFill/>
                      <a:prstDash val="solid"/>
                    </a:lnBlToTr>
                    <a:solidFill>
                      <a:srgbClr val="00588D"/>
                    </a:solidFill>
                  </a:tcPr>
                </a:tc>
                <a:extLst>
                  <a:ext uri="{0D108BD9-81ED-4DB2-BD59-A6C34878D82A}">
                    <a16:rowId xmlns:a16="http://schemas.microsoft.com/office/drawing/2014/main" xmlns="" val="10000"/>
                  </a:ext>
                </a:extLst>
              </a:tr>
              <a:tr h="323641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2000" dirty="0">
                          <a:solidFill>
                            <a:srgbClr val="000000"/>
                          </a:solidFill>
                        </a:rPr>
                        <a:t>CVI is the information</a:t>
                      </a:r>
                      <a:r>
                        <a:rPr lang="en-US" sz="2000" baseline="0" dirty="0">
                          <a:solidFill>
                            <a:srgbClr val="000000"/>
                          </a:solidFill>
                        </a:rPr>
                        <a:t> protection category used to ensure secure handling of certain sensitive CFATS-related information. </a:t>
                      </a:r>
                    </a:p>
                    <a:p>
                      <a:pPr algn="ctr"/>
                      <a:endParaRPr lang="en-US" sz="2000" baseline="0" dirty="0">
                        <a:solidFill>
                          <a:srgbClr val="000000"/>
                        </a:solidFill>
                      </a:endParaRPr>
                    </a:p>
                    <a:p>
                      <a:pPr algn="ctr"/>
                      <a:r>
                        <a:rPr lang="en-US" sz="2000" baseline="0" dirty="0">
                          <a:solidFill>
                            <a:srgbClr val="000000"/>
                          </a:solidFill>
                        </a:rPr>
                        <a:t>To access CVI, an individual must have passed CVI training and have a need-to-know. </a:t>
                      </a:r>
                      <a:endParaRPr lang="en-US" sz="2000" dirty="0">
                        <a:solidFill>
                          <a:srgbClr val="000000"/>
                        </a:solidFill>
                      </a:endParaRPr>
                    </a:p>
                  </a:txBody>
                  <a:tcPr marL="91447" marR="91447">
                    <a:lnL w="38100" cap="flat" cmpd="sng" algn="ctr">
                      <a:solidFill>
                        <a:srgbClr val="F8F8F8">
                          <a:lumMod val="25000"/>
                        </a:srgbClr>
                      </a:solidFill>
                      <a:prstDash val="solid"/>
                      <a:round/>
                      <a:headEnd type="none" w="med" len="med"/>
                      <a:tailEnd type="none" w="med" len="med"/>
                    </a:lnL>
                    <a:lnR w="38100" cap="flat" cmpd="sng" algn="ctr">
                      <a:solidFill>
                        <a:srgbClr val="F8F8F8">
                          <a:lumMod val="25000"/>
                        </a:srgbClr>
                      </a:solidFill>
                      <a:prstDash val="solid"/>
                      <a:round/>
                      <a:headEnd type="none" w="med" len="med"/>
                      <a:tailEnd type="none" w="med" len="med"/>
                    </a:lnR>
                    <a:lnT w="28575" cap="flat" cmpd="sng" algn="ctr">
                      <a:solidFill>
                        <a:srgbClr val="363636"/>
                      </a:solidFill>
                      <a:prstDash val="solid"/>
                      <a:round/>
                      <a:headEnd type="none" w="med" len="med"/>
                      <a:tailEnd type="none" w="med" len="med"/>
                    </a:lnT>
                    <a:lnB w="38100" cap="flat" cmpd="sng" algn="ctr">
                      <a:solidFill>
                        <a:srgbClr val="F8F8F8">
                          <a:lumMod val="25000"/>
                        </a:srgbClr>
                      </a:solidFill>
                      <a:prstDash val="solid"/>
                      <a:round/>
                      <a:headEnd type="none" w="med" len="med"/>
                      <a:tailEnd type="none" w="med" len="med"/>
                    </a:lnB>
                    <a:lnTlToBr w="12700" cmpd="sng">
                      <a:noFill/>
                      <a:prstDash val="solid"/>
                    </a:lnTlToBr>
                    <a:lnBlToTr w="12700" cmpd="sng">
                      <a:noFill/>
                      <a:prstDash val="solid"/>
                    </a:lnBlToTr>
                    <a:solidFill>
                      <a:srgbClr val="363636">
                        <a:tint val="20000"/>
                      </a:srgb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285135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Should You Do Next?</a:t>
            </a:r>
          </a:p>
        </p:txBody>
      </p:sp>
      <p:sp>
        <p:nvSpPr>
          <p:cNvPr id="4" name="Slide Number Placeholder 3"/>
          <p:cNvSpPr>
            <a:spLocks noGrp="1"/>
          </p:cNvSpPr>
          <p:nvPr>
            <p:ph type="sldNum" sz="quarter" idx="10"/>
          </p:nvPr>
        </p:nvSpPr>
        <p:spPr/>
        <p:txBody>
          <a:bodyPr/>
          <a:lstStyle/>
          <a:p>
            <a:pPr>
              <a:defRPr/>
            </a:pPr>
            <a:fld id="{468F1036-6A72-48E9-9E30-7178FD876486}" type="slidenum">
              <a:rPr lang="en-US" altLang="en-US" smtClean="0"/>
              <a:pPr>
                <a:defRPr/>
              </a:pPr>
              <a:t>21</a:t>
            </a:fld>
            <a:endParaRPr lang="en-US" altLang="en-US" dirty="0"/>
          </a:p>
        </p:txBody>
      </p:sp>
      <p:grpSp>
        <p:nvGrpSpPr>
          <p:cNvPr id="5" name="Group 4"/>
          <p:cNvGrpSpPr>
            <a:grpSpLocks/>
          </p:cNvGrpSpPr>
          <p:nvPr/>
        </p:nvGrpSpPr>
        <p:grpSpPr bwMode="auto">
          <a:xfrm>
            <a:off x="457200" y="1171575"/>
            <a:ext cx="8229600" cy="4822825"/>
            <a:chOff x="457200" y="1120410"/>
            <a:chExt cx="8229600" cy="4823431"/>
          </a:xfrm>
        </p:grpSpPr>
        <p:sp>
          <p:nvSpPr>
            <p:cNvPr id="6" name="Rounded Rectangle 5"/>
            <p:cNvSpPr/>
            <p:nvPr/>
          </p:nvSpPr>
          <p:spPr bwMode="auto">
            <a:xfrm>
              <a:off x="457200" y="1242663"/>
              <a:ext cx="8229600" cy="1417815"/>
            </a:xfrm>
            <a:prstGeom prst="roundRect">
              <a:avLst/>
            </a:prstGeom>
            <a:solidFill>
              <a:srgbClr val="DBE8FD"/>
            </a:solidFill>
            <a:ln w="9525" cap="flat" cmpd="sng" algn="ctr">
              <a:solidFill>
                <a:srgbClr val="F8F8F8"/>
              </a:solidFill>
              <a:prstDash val="solid"/>
              <a:round/>
              <a:headEnd type="none" w="med" len="med"/>
              <a:tailEnd type="none" w="med" len="med"/>
            </a:ln>
            <a:effectLst/>
            <a:extLst/>
          </p:spPr>
          <p:txBody>
            <a:bodyPr/>
            <a:lstStyle/>
            <a:p>
              <a:pPr eaLnBrk="1" fontAlgn="auto" hangingPunct="1">
                <a:spcBef>
                  <a:spcPts val="0"/>
                </a:spcBef>
                <a:spcAft>
                  <a:spcPts val="0"/>
                </a:spcAft>
                <a:defRPr/>
              </a:pPr>
              <a:endParaRPr lang="en-US" sz="2000" kern="0" dirty="0">
                <a:solidFill>
                  <a:srgbClr val="F8F8F8"/>
                </a:solidFill>
                <a:latin typeface="Arial" charset="0"/>
                <a:hlinkClick r:id="rId2"/>
              </a:endParaRPr>
            </a:p>
            <a:p>
              <a:pPr eaLnBrk="1" fontAlgn="auto" hangingPunct="1">
                <a:spcBef>
                  <a:spcPts val="0"/>
                </a:spcBef>
                <a:spcAft>
                  <a:spcPts val="0"/>
                </a:spcAft>
                <a:defRPr/>
              </a:pPr>
              <a:endParaRPr lang="en-US" sz="2000" kern="0" dirty="0">
                <a:solidFill>
                  <a:srgbClr val="F8F8F8"/>
                </a:solidFill>
                <a:latin typeface="Arial" charset="0"/>
                <a:hlinkClick r:id="rId2"/>
              </a:endParaRPr>
            </a:p>
            <a:p>
              <a:pPr eaLnBrk="1" fontAlgn="auto" hangingPunct="1">
                <a:spcBef>
                  <a:spcPts val="0"/>
                </a:spcBef>
                <a:spcAft>
                  <a:spcPts val="0"/>
                </a:spcAft>
                <a:defRPr/>
              </a:pPr>
              <a:endParaRPr lang="en-US" sz="2000" kern="0" dirty="0">
                <a:solidFill>
                  <a:srgbClr val="F8F8F8"/>
                </a:solidFill>
                <a:latin typeface="Arial" charset="0"/>
                <a:hlinkClick r:id="rId2"/>
              </a:endParaRPr>
            </a:p>
            <a:p>
              <a:pPr eaLnBrk="1" fontAlgn="auto" hangingPunct="1">
                <a:spcBef>
                  <a:spcPts val="0"/>
                </a:spcBef>
                <a:spcAft>
                  <a:spcPts val="0"/>
                </a:spcAft>
                <a:defRPr/>
              </a:pPr>
              <a:endParaRPr lang="en-US" sz="2000" kern="0" dirty="0">
                <a:solidFill>
                  <a:srgbClr val="F8F8F8"/>
                </a:solidFill>
                <a:latin typeface="Arial" charset="0"/>
                <a:hlinkClick r:id="rId2"/>
              </a:endParaRPr>
            </a:p>
            <a:p>
              <a:pPr eaLnBrk="1" fontAlgn="auto" hangingPunct="1">
                <a:spcBef>
                  <a:spcPts val="0"/>
                </a:spcBef>
                <a:spcAft>
                  <a:spcPts val="0"/>
                </a:spcAft>
                <a:defRPr/>
              </a:pPr>
              <a:endParaRPr lang="en-US" sz="2000" kern="0" dirty="0">
                <a:solidFill>
                  <a:srgbClr val="F8F8F8"/>
                </a:solidFill>
                <a:latin typeface="Arial" charset="0"/>
                <a:hlinkClick r:id="rId2"/>
              </a:endParaRPr>
            </a:p>
            <a:p>
              <a:pPr eaLnBrk="1" fontAlgn="auto" hangingPunct="1">
                <a:spcBef>
                  <a:spcPts val="0"/>
                </a:spcBef>
                <a:spcAft>
                  <a:spcPts val="0"/>
                </a:spcAft>
                <a:defRPr/>
              </a:pPr>
              <a:endParaRPr lang="en-US" sz="2000" kern="0" dirty="0">
                <a:solidFill>
                  <a:srgbClr val="F8F8F8"/>
                </a:solidFill>
                <a:latin typeface="Arial" charset="0"/>
                <a:hlinkClick r:id="rId2"/>
              </a:endParaRPr>
            </a:p>
          </p:txBody>
        </p:sp>
        <p:sp>
          <p:nvSpPr>
            <p:cNvPr id="7" name="Rounded Rectangle 6"/>
            <p:cNvSpPr/>
            <p:nvPr/>
          </p:nvSpPr>
          <p:spPr bwMode="auto">
            <a:xfrm>
              <a:off x="457200" y="2884345"/>
              <a:ext cx="8229600" cy="1417815"/>
            </a:xfrm>
            <a:prstGeom prst="roundRect">
              <a:avLst/>
            </a:prstGeom>
            <a:solidFill>
              <a:srgbClr val="C0D7FC"/>
            </a:solidFill>
            <a:ln w="9525" cap="flat" cmpd="sng" algn="ctr">
              <a:solidFill>
                <a:srgbClr val="F8F8F8"/>
              </a:solidFill>
              <a:prstDash val="solid"/>
              <a:round/>
              <a:headEnd type="none" w="med" len="med"/>
              <a:tailEnd type="none" w="med" len="med"/>
            </a:ln>
            <a:effectLst/>
            <a:extLst/>
          </p:spPr>
          <p:txBody>
            <a:bodyPr/>
            <a:lstStyle/>
            <a:p>
              <a:pPr eaLnBrk="1" fontAlgn="auto" hangingPunct="1">
                <a:spcBef>
                  <a:spcPts val="0"/>
                </a:spcBef>
                <a:spcAft>
                  <a:spcPts val="0"/>
                </a:spcAft>
                <a:defRPr/>
              </a:pPr>
              <a:endParaRPr lang="en-US" sz="1800" kern="0" dirty="0">
                <a:solidFill>
                  <a:srgbClr val="F8F8F8"/>
                </a:solidFill>
                <a:latin typeface="Arial" charset="0"/>
              </a:endParaRPr>
            </a:p>
          </p:txBody>
        </p:sp>
        <p:sp>
          <p:nvSpPr>
            <p:cNvPr id="8" name="Rounded Rectangle 7"/>
            <p:cNvSpPr/>
            <p:nvPr/>
          </p:nvSpPr>
          <p:spPr bwMode="auto">
            <a:xfrm>
              <a:off x="457200" y="4526026"/>
              <a:ext cx="8229600" cy="1417815"/>
            </a:xfrm>
            <a:prstGeom prst="roundRect">
              <a:avLst/>
            </a:prstGeom>
            <a:solidFill>
              <a:srgbClr val="A0C2FA"/>
            </a:solidFill>
            <a:ln w="9525" cap="flat" cmpd="sng" algn="ctr">
              <a:solidFill>
                <a:srgbClr val="F8F8F8"/>
              </a:solidFill>
              <a:prstDash val="solid"/>
              <a:round/>
              <a:headEnd type="none" w="med" len="med"/>
              <a:tailEnd type="none" w="med" len="med"/>
            </a:ln>
            <a:effectLst/>
            <a:extLst/>
          </p:spPr>
          <p:txBody>
            <a:bodyPr/>
            <a:lstStyle/>
            <a:p>
              <a:pPr eaLnBrk="1" fontAlgn="auto" hangingPunct="1">
                <a:spcBef>
                  <a:spcPts val="0"/>
                </a:spcBef>
                <a:spcAft>
                  <a:spcPts val="0"/>
                </a:spcAft>
                <a:defRPr/>
              </a:pPr>
              <a:endParaRPr lang="en-US" sz="1800" kern="0" dirty="0">
                <a:solidFill>
                  <a:srgbClr val="F8F8F8"/>
                </a:solidFill>
                <a:latin typeface="Arial" charset="0"/>
              </a:endParaRPr>
            </a:p>
          </p:txBody>
        </p:sp>
        <p:sp>
          <p:nvSpPr>
            <p:cNvPr id="9" name="TextBox 8"/>
            <p:cNvSpPr txBox="1"/>
            <p:nvPr/>
          </p:nvSpPr>
          <p:spPr>
            <a:xfrm>
              <a:off x="1800225" y="1355390"/>
              <a:ext cx="6765925" cy="1200301"/>
            </a:xfrm>
            <a:prstGeom prst="rect">
              <a:avLst/>
            </a:prstGeom>
            <a:noFill/>
          </p:spPr>
          <p:txBody>
            <a:bodyPr>
              <a:spAutoFit/>
            </a:bodyPr>
            <a:lstStyle/>
            <a:p>
              <a:pPr eaLnBrk="1" fontAlgn="auto" hangingPunct="1">
                <a:spcBef>
                  <a:spcPts val="0"/>
                </a:spcBef>
                <a:spcAft>
                  <a:spcPts val="0"/>
                </a:spcAft>
                <a:defRPr/>
              </a:pPr>
              <a:r>
                <a:rPr lang="en-US" sz="2000" kern="0" dirty="0">
                  <a:solidFill>
                    <a:srgbClr val="000000"/>
                  </a:solidFill>
                  <a:latin typeface="Arial" charset="0"/>
                </a:rPr>
                <a:t>Visit </a:t>
              </a:r>
              <a:r>
                <a:rPr lang="en-US" sz="2000" i="1" kern="0" dirty="0">
                  <a:solidFill>
                    <a:srgbClr val="000000"/>
                  </a:solidFill>
                  <a:latin typeface="Arial" charset="0"/>
                </a:rPr>
                <a:t>DHS.gov</a:t>
              </a:r>
              <a:r>
                <a:rPr lang="en-US" sz="2000" kern="0" dirty="0">
                  <a:solidFill>
                    <a:srgbClr val="000000"/>
                  </a:solidFill>
                  <a:latin typeface="Arial" charset="0"/>
                </a:rPr>
                <a:t> to access Appendix A</a:t>
              </a:r>
            </a:p>
            <a:p>
              <a:pPr eaLnBrk="1" fontAlgn="auto" hangingPunct="1">
                <a:spcBef>
                  <a:spcPts val="0"/>
                </a:spcBef>
                <a:spcAft>
                  <a:spcPts val="0"/>
                </a:spcAft>
                <a:defRPr/>
              </a:pPr>
              <a:endParaRPr lang="en-US" sz="2000" kern="0" dirty="0">
                <a:solidFill>
                  <a:srgbClr val="363636"/>
                </a:solidFill>
                <a:latin typeface="Arial" charset="0"/>
                <a:hlinkClick r:id="rId3"/>
              </a:endParaRPr>
            </a:p>
            <a:p>
              <a:pPr eaLnBrk="1" fontAlgn="auto" hangingPunct="1">
                <a:spcBef>
                  <a:spcPts val="0"/>
                </a:spcBef>
                <a:spcAft>
                  <a:spcPts val="0"/>
                </a:spcAft>
                <a:defRPr/>
              </a:pPr>
              <a:r>
                <a:rPr lang="en-US" sz="2000" kern="0" dirty="0">
                  <a:solidFill>
                    <a:schemeClr val="bg1">
                      <a:lumMod val="75000"/>
                      <a:lumOff val="25000"/>
                    </a:schemeClr>
                  </a:solidFill>
                  <a:latin typeface="Arial" charset="0"/>
                </a:rPr>
                <a:t>www.dhs.gov/publication/cfats-coi-list</a:t>
              </a:r>
            </a:p>
            <a:p>
              <a:pPr eaLnBrk="1" fontAlgn="auto" hangingPunct="1">
                <a:spcBef>
                  <a:spcPts val="0"/>
                </a:spcBef>
                <a:spcAft>
                  <a:spcPts val="0"/>
                </a:spcAft>
                <a:defRPr/>
              </a:pPr>
              <a:endParaRPr lang="en-US" sz="1200" i="1" kern="0" dirty="0">
                <a:solidFill>
                  <a:srgbClr val="363636"/>
                </a:solidFill>
                <a:latin typeface="Arial" charset="0"/>
              </a:endParaRPr>
            </a:p>
          </p:txBody>
        </p:sp>
        <p:sp>
          <p:nvSpPr>
            <p:cNvPr id="10" name="Rounded Rectangle 9"/>
            <p:cNvSpPr/>
            <p:nvPr/>
          </p:nvSpPr>
          <p:spPr bwMode="auto">
            <a:xfrm>
              <a:off x="701675" y="2760504"/>
              <a:ext cx="674688" cy="704939"/>
            </a:xfrm>
            <a:prstGeom prst="roundRect">
              <a:avLst/>
            </a:prstGeom>
            <a:solidFill>
              <a:srgbClr val="598600"/>
            </a:solidFill>
            <a:ln w="9525" cap="flat" cmpd="sng" algn="ctr">
              <a:solidFill>
                <a:srgbClr val="F8F8F8"/>
              </a:solidFill>
              <a:prstDash val="solid"/>
              <a:round/>
              <a:headEnd type="none" w="med" len="med"/>
              <a:tailEnd type="none" w="med" len="med"/>
            </a:ln>
            <a:effectLst/>
            <a:extLst/>
          </p:spPr>
          <p:txBody>
            <a:bodyPr/>
            <a:lstStyle/>
            <a:p>
              <a:pPr algn="ctr" eaLnBrk="1" fontAlgn="auto" hangingPunct="1">
                <a:spcBef>
                  <a:spcPts val="0"/>
                </a:spcBef>
                <a:spcAft>
                  <a:spcPts val="0"/>
                </a:spcAft>
                <a:defRPr/>
              </a:pPr>
              <a:r>
                <a:rPr lang="en-US" kern="0" dirty="0">
                  <a:solidFill>
                    <a:srgbClr val="F8F8F8"/>
                  </a:solidFill>
                  <a:latin typeface="Arial" charset="0"/>
                </a:rPr>
                <a:t>2</a:t>
              </a:r>
            </a:p>
          </p:txBody>
        </p:sp>
        <p:sp>
          <p:nvSpPr>
            <p:cNvPr id="11" name="Rounded Rectangle 10"/>
            <p:cNvSpPr/>
            <p:nvPr/>
          </p:nvSpPr>
          <p:spPr bwMode="auto">
            <a:xfrm>
              <a:off x="701675" y="1120410"/>
              <a:ext cx="674688" cy="704939"/>
            </a:xfrm>
            <a:prstGeom prst="roundRect">
              <a:avLst/>
            </a:prstGeom>
            <a:solidFill>
              <a:srgbClr val="598600"/>
            </a:solidFill>
            <a:ln w="9525" cap="flat" cmpd="sng" algn="ctr">
              <a:solidFill>
                <a:srgbClr val="F8F8F8"/>
              </a:solidFill>
              <a:prstDash val="solid"/>
              <a:round/>
              <a:headEnd type="none" w="med" len="med"/>
              <a:tailEnd type="none" w="med" len="med"/>
            </a:ln>
            <a:effectLst/>
            <a:extLst/>
          </p:spPr>
          <p:txBody>
            <a:bodyPr/>
            <a:lstStyle/>
            <a:p>
              <a:pPr algn="ctr" eaLnBrk="1" fontAlgn="auto" hangingPunct="1">
                <a:spcBef>
                  <a:spcPts val="0"/>
                </a:spcBef>
                <a:spcAft>
                  <a:spcPts val="0"/>
                </a:spcAft>
                <a:defRPr/>
              </a:pPr>
              <a:r>
                <a:rPr lang="en-US" kern="0" dirty="0">
                  <a:solidFill>
                    <a:srgbClr val="F8F8F8"/>
                  </a:solidFill>
                  <a:latin typeface="Arial" charset="0"/>
                </a:rPr>
                <a:t>1</a:t>
              </a:r>
            </a:p>
          </p:txBody>
        </p:sp>
        <p:sp>
          <p:nvSpPr>
            <p:cNvPr id="12" name="Rounded Rectangle 11"/>
            <p:cNvSpPr/>
            <p:nvPr/>
          </p:nvSpPr>
          <p:spPr bwMode="auto">
            <a:xfrm>
              <a:off x="701675" y="4422825"/>
              <a:ext cx="674688" cy="704939"/>
            </a:xfrm>
            <a:prstGeom prst="roundRect">
              <a:avLst/>
            </a:prstGeom>
            <a:solidFill>
              <a:srgbClr val="598600"/>
            </a:solidFill>
            <a:ln w="9525" cap="flat" cmpd="sng" algn="ctr">
              <a:solidFill>
                <a:srgbClr val="F8F8F8"/>
              </a:solidFill>
              <a:prstDash val="solid"/>
              <a:round/>
              <a:headEnd type="none" w="med" len="med"/>
              <a:tailEnd type="none" w="med" len="med"/>
            </a:ln>
            <a:effectLst/>
            <a:extLst/>
          </p:spPr>
          <p:txBody>
            <a:bodyPr/>
            <a:lstStyle/>
            <a:p>
              <a:pPr algn="ctr" eaLnBrk="1" fontAlgn="auto" hangingPunct="1">
                <a:spcBef>
                  <a:spcPts val="0"/>
                </a:spcBef>
                <a:spcAft>
                  <a:spcPts val="0"/>
                </a:spcAft>
                <a:defRPr/>
              </a:pPr>
              <a:r>
                <a:rPr lang="en-US" kern="0" dirty="0">
                  <a:solidFill>
                    <a:srgbClr val="F8F8F8"/>
                  </a:solidFill>
                  <a:latin typeface="Arial" charset="0"/>
                </a:rPr>
                <a:t>3</a:t>
              </a:r>
            </a:p>
          </p:txBody>
        </p:sp>
        <p:sp>
          <p:nvSpPr>
            <p:cNvPr id="13" name="TextBox 12"/>
            <p:cNvSpPr txBox="1"/>
            <p:nvPr/>
          </p:nvSpPr>
          <p:spPr>
            <a:xfrm>
              <a:off x="1800225" y="2931976"/>
              <a:ext cx="6719888" cy="1322553"/>
            </a:xfrm>
            <a:prstGeom prst="rect">
              <a:avLst/>
            </a:prstGeom>
            <a:noFill/>
          </p:spPr>
          <p:txBody>
            <a:bodyPr>
              <a:spAutoFit/>
            </a:bodyPr>
            <a:lstStyle/>
            <a:p>
              <a:pPr eaLnBrk="1" fontAlgn="auto" hangingPunct="1">
                <a:spcBef>
                  <a:spcPts val="0"/>
                </a:spcBef>
                <a:spcAft>
                  <a:spcPts val="0"/>
                </a:spcAft>
                <a:defRPr/>
              </a:pPr>
              <a:r>
                <a:rPr lang="en-US" sz="2000" kern="0" dirty="0">
                  <a:solidFill>
                    <a:srgbClr val="000000"/>
                  </a:solidFill>
                  <a:latin typeface="Arial" charset="0"/>
                </a:rPr>
                <a:t>If your facility manufactures, stores, or distributes any of the chemicals of interest (COI) in Appendix A at or above the minimum concentrations and screening threshold quantities, you are required to submit a Top-Screen</a:t>
              </a:r>
            </a:p>
          </p:txBody>
        </p:sp>
        <p:sp>
          <p:nvSpPr>
            <p:cNvPr id="14" name="TextBox 13"/>
            <p:cNvSpPr txBox="1"/>
            <p:nvPr/>
          </p:nvSpPr>
          <p:spPr>
            <a:xfrm>
              <a:off x="1800225" y="4727663"/>
              <a:ext cx="5562600" cy="1016128"/>
            </a:xfrm>
            <a:prstGeom prst="rect">
              <a:avLst/>
            </a:prstGeom>
            <a:noFill/>
          </p:spPr>
          <p:txBody>
            <a:bodyPr>
              <a:spAutoFit/>
            </a:bodyPr>
            <a:lstStyle/>
            <a:p>
              <a:pPr eaLnBrk="1" fontAlgn="auto" hangingPunct="1">
                <a:spcBef>
                  <a:spcPct val="60000"/>
                </a:spcBef>
                <a:spcAft>
                  <a:spcPts val="2400"/>
                </a:spcAft>
                <a:buClr>
                  <a:srgbClr val="363636"/>
                </a:buClr>
                <a:defRPr/>
              </a:pPr>
              <a:r>
                <a:rPr lang="en-US" sz="2000" kern="0" dirty="0">
                  <a:solidFill>
                    <a:srgbClr val="000000"/>
                  </a:solidFill>
                  <a:latin typeface="Arial"/>
                </a:rPr>
                <a:t>Submit a Top-Screen</a:t>
              </a:r>
            </a:p>
            <a:p>
              <a:pPr eaLnBrk="1" fontAlgn="auto" hangingPunct="1">
                <a:spcBef>
                  <a:spcPts val="0"/>
                </a:spcBef>
                <a:spcAft>
                  <a:spcPts val="0"/>
                </a:spcAft>
                <a:buClr>
                  <a:srgbClr val="363636"/>
                </a:buClr>
                <a:defRPr/>
              </a:pPr>
              <a:r>
                <a:rPr lang="en-US" sz="2000" kern="0" dirty="0">
                  <a:solidFill>
                    <a:schemeClr val="bg1">
                      <a:lumMod val="75000"/>
                      <a:lumOff val="25000"/>
                    </a:schemeClr>
                  </a:solidFill>
                  <a:latin typeface="Arial"/>
                </a:rPr>
                <a:t>https://csat-registration.dhs.gov/</a:t>
              </a:r>
            </a:p>
          </p:txBody>
        </p:sp>
      </p:grpSp>
      <p:sp>
        <p:nvSpPr>
          <p:cNvPr id="15" name="Oval 14"/>
          <p:cNvSpPr/>
          <p:nvPr/>
        </p:nvSpPr>
        <p:spPr bwMode="auto">
          <a:xfrm>
            <a:off x="833438" y="1243013"/>
            <a:ext cx="411162" cy="411162"/>
          </a:xfrm>
          <a:prstGeom prst="ellipse">
            <a:avLst/>
          </a:prstGeom>
          <a:noFill/>
          <a:ln w="28575" cap="flat" cmpd="sng" algn="ctr">
            <a:solidFill>
              <a:srgbClr val="F8F8F8"/>
            </a:solidFill>
            <a:prstDash val="solid"/>
            <a:round/>
            <a:headEnd type="none" w="med" len="med"/>
            <a:tailEnd type="none" w="med" len="med"/>
          </a:ln>
          <a:effectLst/>
          <a:extLst/>
        </p:spPr>
        <p:txBody>
          <a:bodyPr/>
          <a:lstStyle/>
          <a:p>
            <a:pPr eaLnBrk="1" fontAlgn="auto" hangingPunct="1">
              <a:spcBef>
                <a:spcPts val="0"/>
              </a:spcBef>
              <a:spcAft>
                <a:spcPts val="0"/>
              </a:spcAft>
              <a:defRPr/>
            </a:pPr>
            <a:endParaRPr lang="en-US" sz="1800" kern="0">
              <a:solidFill>
                <a:srgbClr val="F8F8F8"/>
              </a:solidFill>
              <a:latin typeface="Arial" charset="0"/>
            </a:endParaRPr>
          </a:p>
        </p:txBody>
      </p:sp>
      <p:sp>
        <p:nvSpPr>
          <p:cNvPr id="16" name="Oval 15"/>
          <p:cNvSpPr/>
          <p:nvPr/>
        </p:nvSpPr>
        <p:spPr bwMode="auto">
          <a:xfrm>
            <a:off x="833438" y="2874963"/>
            <a:ext cx="411162" cy="411162"/>
          </a:xfrm>
          <a:prstGeom prst="ellipse">
            <a:avLst/>
          </a:prstGeom>
          <a:noFill/>
          <a:ln w="28575" cap="flat" cmpd="sng" algn="ctr">
            <a:solidFill>
              <a:srgbClr val="F8F8F8"/>
            </a:solidFill>
            <a:prstDash val="solid"/>
            <a:round/>
            <a:headEnd type="none" w="med" len="med"/>
            <a:tailEnd type="none" w="med" len="med"/>
          </a:ln>
          <a:effectLst/>
          <a:extLst/>
        </p:spPr>
        <p:txBody>
          <a:bodyPr/>
          <a:lstStyle/>
          <a:p>
            <a:pPr eaLnBrk="1" fontAlgn="auto" hangingPunct="1">
              <a:spcBef>
                <a:spcPts val="0"/>
              </a:spcBef>
              <a:spcAft>
                <a:spcPts val="0"/>
              </a:spcAft>
              <a:defRPr/>
            </a:pPr>
            <a:endParaRPr lang="en-US" sz="1800" kern="0">
              <a:solidFill>
                <a:srgbClr val="F8F8F8"/>
              </a:solidFill>
              <a:latin typeface="Arial" charset="0"/>
            </a:endParaRPr>
          </a:p>
        </p:txBody>
      </p:sp>
      <p:sp>
        <p:nvSpPr>
          <p:cNvPr id="17" name="Oval 16"/>
          <p:cNvSpPr/>
          <p:nvPr/>
        </p:nvSpPr>
        <p:spPr bwMode="auto">
          <a:xfrm>
            <a:off x="833438" y="4535488"/>
            <a:ext cx="411162" cy="411162"/>
          </a:xfrm>
          <a:prstGeom prst="ellipse">
            <a:avLst/>
          </a:prstGeom>
          <a:noFill/>
          <a:ln w="28575" cap="flat" cmpd="sng" algn="ctr">
            <a:solidFill>
              <a:srgbClr val="F8F8F8"/>
            </a:solidFill>
            <a:prstDash val="solid"/>
            <a:round/>
            <a:headEnd type="none" w="med" len="med"/>
            <a:tailEnd type="none" w="med" len="med"/>
          </a:ln>
          <a:effectLst/>
          <a:extLst/>
        </p:spPr>
        <p:txBody>
          <a:bodyPr/>
          <a:lstStyle/>
          <a:p>
            <a:pPr eaLnBrk="1" fontAlgn="auto" hangingPunct="1">
              <a:spcBef>
                <a:spcPts val="0"/>
              </a:spcBef>
              <a:spcAft>
                <a:spcPts val="0"/>
              </a:spcAft>
              <a:defRPr/>
            </a:pPr>
            <a:endParaRPr lang="en-US" sz="1800" kern="0">
              <a:solidFill>
                <a:srgbClr val="F8F8F8"/>
              </a:solidFill>
              <a:latin typeface="Arial" charset="0"/>
            </a:endParaRPr>
          </a:p>
        </p:txBody>
      </p:sp>
    </p:spTree>
    <p:extLst>
      <p:ext uri="{BB962C8B-B14F-4D97-AF65-F5344CB8AC3E}">
        <p14:creationId xmlns:p14="http://schemas.microsoft.com/office/powerpoint/2010/main" val="492841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97280"/>
          </a:xfrm>
        </p:spPr>
        <p:txBody>
          <a:bodyPr/>
          <a:lstStyle/>
          <a:p>
            <a:r>
              <a:rPr lang="en-US" dirty="0"/>
              <a:t>Outreach Resources</a:t>
            </a:r>
          </a:p>
        </p:txBody>
      </p:sp>
      <p:sp>
        <p:nvSpPr>
          <p:cNvPr id="4" name="Slide Number Placeholder 3"/>
          <p:cNvSpPr>
            <a:spLocks noGrp="1"/>
          </p:cNvSpPr>
          <p:nvPr>
            <p:ph type="sldNum" sz="quarter" idx="10"/>
          </p:nvPr>
        </p:nvSpPr>
        <p:spPr/>
        <p:txBody>
          <a:bodyPr/>
          <a:lstStyle/>
          <a:p>
            <a:pPr>
              <a:defRPr/>
            </a:pPr>
            <a:fld id="{468F1036-6A72-48E9-9E30-7178FD876486}" type="slidenum">
              <a:rPr lang="en-US" altLang="en-US" smtClean="0"/>
              <a:pPr>
                <a:defRPr/>
              </a:pPr>
              <a:t>22</a:t>
            </a:fld>
            <a:endParaRPr lang="en-US" altLang="en-US" dirty="0"/>
          </a:p>
        </p:txBody>
      </p:sp>
      <p:sp>
        <p:nvSpPr>
          <p:cNvPr id="5" name="Content Placeholder 6"/>
          <p:cNvSpPr txBox="1">
            <a:spLocks/>
          </p:cNvSpPr>
          <p:nvPr/>
        </p:nvSpPr>
        <p:spPr>
          <a:xfrm>
            <a:off x="357188" y="1039813"/>
            <a:ext cx="4186237" cy="5410200"/>
          </a:xfrm>
          <a:prstGeom prst="rect">
            <a:avLst/>
          </a:prstGeom>
          <a:noFill/>
        </p:spPr>
        <p:txBody>
          <a:bodyPr>
            <a:spAutoFit/>
          </a:bodyPr>
          <a:lstStyle>
            <a:lvl1pPr marL="233363" indent="-233363" algn="l" rtl="0" eaLnBrk="0" fontAlgn="base" hangingPunct="0">
              <a:spcBef>
                <a:spcPct val="60000"/>
              </a:spcBef>
              <a:spcAft>
                <a:spcPct val="0"/>
              </a:spcAft>
              <a:buClr>
                <a:srgbClr val="B0B1B3"/>
              </a:buClr>
              <a:buFont typeface="Wingdings" panose="05000000000000000000" pitchFamily="2" charset="2"/>
              <a:buChar char="§"/>
              <a:defRPr sz="2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anose="05000000000000000000" pitchFamily="2" charset="2"/>
              <a:buChar char="§"/>
              <a:defRPr sz="1700">
                <a:solidFill>
                  <a:srgbClr val="EFF7FF"/>
                </a:solidFill>
                <a:latin typeface="+mn-lt"/>
              </a:defRPr>
            </a:lvl2pPr>
            <a:lvl3pPr marL="909638" indent="-222250" algn="l" rtl="0" eaLnBrk="0" fontAlgn="base" hangingPunct="0">
              <a:spcBef>
                <a:spcPct val="30000"/>
              </a:spcBef>
              <a:spcAft>
                <a:spcPct val="0"/>
              </a:spcAft>
              <a:buClr>
                <a:srgbClr val="B0B1B3"/>
              </a:buClr>
              <a:buFont typeface="Wingdings" panose="05000000000000000000" pitchFamily="2" charset="2"/>
              <a:buChar char="§"/>
              <a:defRPr sz="2000">
                <a:solidFill>
                  <a:srgbClr val="EFF7FF"/>
                </a:solidFill>
                <a:latin typeface="+mn-lt"/>
              </a:defRPr>
            </a:lvl3pPr>
            <a:lvl4pPr marL="1258888" indent="-231775" algn="l" rtl="0" eaLnBrk="0" fontAlgn="base" hangingPunct="0">
              <a:spcBef>
                <a:spcPct val="30000"/>
              </a:spcBef>
              <a:spcAft>
                <a:spcPct val="0"/>
              </a:spcAft>
              <a:buClr>
                <a:srgbClr val="B0B1B3"/>
              </a:buClr>
              <a:buFont typeface="Wingdings" panose="05000000000000000000" pitchFamily="2" charset="2"/>
              <a:buChar char="§"/>
              <a:defRPr sz="1700">
                <a:solidFill>
                  <a:srgbClr val="EFF7FF"/>
                </a:solidFill>
                <a:latin typeface="+mn-lt"/>
              </a:defRPr>
            </a:lvl4pPr>
            <a:lvl5pPr marL="1598613" indent="-222250" algn="l" rtl="0" eaLnBrk="0" fontAlgn="base" hangingPunct="0">
              <a:spcBef>
                <a:spcPct val="30000"/>
              </a:spcBef>
              <a:spcAft>
                <a:spcPct val="0"/>
              </a:spcAft>
              <a:buClr>
                <a:srgbClr val="B0B1B3"/>
              </a:buClr>
              <a:buFont typeface="Wingdings" panose="05000000000000000000" pitchFamily="2" charset="2"/>
              <a:buChar char="§"/>
              <a:defRPr sz="2000">
                <a:solidFill>
                  <a:srgbClr val="EFF7FF"/>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pPr marL="0" indent="0">
              <a:buFont typeface="Wingdings" panose="05000000000000000000" pitchFamily="2" charset="2"/>
              <a:buNone/>
              <a:defRPr/>
            </a:pPr>
            <a:r>
              <a:rPr lang="en-US" sz="1800" kern="0" dirty="0">
                <a:solidFill>
                  <a:srgbClr val="000000"/>
                </a:solidFill>
              </a:rPr>
              <a:t>DHS is committed to promoting chemical security awareness through outreach and fostering relationships within communities. CFATS continually develops new outreach resources in support of its outreach efforts and commitment to provide stakeholders with informative resources, including: </a:t>
            </a:r>
          </a:p>
          <a:p>
            <a:pPr>
              <a:buClr>
                <a:srgbClr val="000000"/>
              </a:buClr>
              <a:defRPr/>
            </a:pPr>
            <a:r>
              <a:rPr lang="en-US" sz="1600" b="1" kern="0" dirty="0">
                <a:solidFill>
                  <a:srgbClr val="000000"/>
                </a:solidFill>
              </a:rPr>
              <a:t>CFATS Overview Fact Sheet</a:t>
            </a:r>
          </a:p>
          <a:p>
            <a:pPr>
              <a:buClr>
                <a:srgbClr val="000000"/>
              </a:buClr>
              <a:defRPr/>
            </a:pPr>
            <a:r>
              <a:rPr lang="en-US" sz="1600" b="1" kern="0" dirty="0">
                <a:solidFill>
                  <a:srgbClr val="000000"/>
                </a:solidFill>
              </a:rPr>
              <a:t>CFATS First Steps Fact Sheet</a:t>
            </a:r>
          </a:p>
          <a:p>
            <a:pPr>
              <a:buClr>
                <a:srgbClr val="000000"/>
              </a:buClr>
              <a:defRPr/>
            </a:pPr>
            <a:r>
              <a:rPr lang="en-US" sz="1600" b="1" kern="0" dirty="0">
                <a:solidFill>
                  <a:srgbClr val="000000"/>
                </a:solidFill>
              </a:rPr>
              <a:t>Top Regulated COI Fact Sheet</a:t>
            </a:r>
          </a:p>
          <a:p>
            <a:pPr>
              <a:buClr>
                <a:srgbClr val="000000"/>
              </a:buClr>
              <a:defRPr/>
            </a:pPr>
            <a:r>
              <a:rPr lang="en-US" sz="1600" b="1" kern="0" dirty="0">
                <a:solidFill>
                  <a:srgbClr val="000000"/>
                </a:solidFill>
              </a:rPr>
              <a:t>Appendix – A Trifold</a:t>
            </a:r>
          </a:p>
          <a:p>
            <a:pPr>
              <a:buClr>
                <a:srgbClr val="000000"/>
              </a:buClr>
              <a:defRPr/>
            </a:pPr>
            <a:r>
              <a:rPr lang="en-US" sz="1600" b="1" kern="0" dirty="0">
                <a:solidFill>
                  <a:srgbClr val="000000"/>
                </a:solidFill>
              </a:rPr>
              <a:t>Shipping and Receiving COI Flyer</a:t>
            </a:r>
          </a:p>
          <a:p>
            <a:pPr>
              <a:buClr>
                <a:srgbClr val="000000"/>
              </a:buClr>
              <a:defRPr/>
            </a:pPr>
            <a:r>
              <a:rPr lang="en-US" sz="1600" b="1" kern="0" dirty="0">
                <a:solidFill>
                  <a:srgbClr val="000000"/>
                </a:solidFill>
              </a:rPr>
              <a:t>RBPS Specific Fact Sheets</a:t>
            </a:r>
          </a:p>
          <a:p>
            <a:pPr>
              <a:buClr>
                <a:srgbClr val="000000"/>
              </a:buClr>
              <a:defRPr/>
            </a:pPr>
            <a:r>
              <a:rPr lang="en-US" sz="1600" b="1" kern="0" dirty="0">
                <a:solidFill>
                  <a:srgbClr val="000000"/>
                </a:solidFill>
              </a:rPr>
              <a:t>Industry Specific Fact Sheets</a:t>
            </a:r>
            <a:endParaRPr lang="en-US" sz="1400" kern="0" dirty="0">
              <a:solidFill>
                <a:srgbClr val="363636"/>
              </a:solidFill>
            </a:endParaRPr>
          </a:p>
          <a:p>
            <a:pPr>
              <a:defRPr/>
            </a:pPr>
            <a:endParaRPr lang="en-US" sz="1400" kern="0" dirty="0">
              <a:solidFill>
                <a:srgbClr val="363636"/>
              </a:solidFill>
            </a:endParaRPr>
          </a:p>
        </p:txBody>
      </p:sp>
      <p:grpSp>
        <p:nvGrpSpPr>
          <p:cNvPr id="6" name="Group 5"/>
          <p:cNvGrpSpPr>
            <a:grpSpLocks/>
          </p:cNvGrpSpPr>
          <p:nvPr/>
        </p:nvGrpSpPr>
        <p:grpSpPr bwMode="auto">
          <a:xfrm>
            <a:off x="4159250" y="820738"/>
            <a:ext cx="4908550" cy="5772150"/>
            <a:chOff x="4159313" y="820345"/>
            <a:chExt cx="4908487" cy="5772659"/>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53328" y="820345"/>
              <a:ext cx="3614472" cy="448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5537" y="1531545"/>
              <a:ext cx="3620018" cy="448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399090" y="2200910"/>
              <a:ext cx="3291840" cy="429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b="8533"/>
            <a:stretch>
              <a:fillRect/>
            </a:stretch>
          </p:blipFill>
          <p:spPr bwMode="auto">
            <a:xfrm>
              <a:off x="4159313" y="3709592"/>
              <a:ext cx="1482929" cy="288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25714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Available Resources</a:t>
            </a:r>
          </a:p>
        </p:txBody>
      </p:sp>
      <p:sp>
        <p:nvSpPr>
          <p:cNvPr id="4" name="Slide Number Placeholder 3"/>
          <p:cNvSpPr>
            <a:spLocks noGrp="1"/>
          </p:cNvSpPr>
          <p:nvPr>
            <p:ph type="sldNum" sz="quarter" idx="10"/>
          </p:nvPr>
        </p:nvSpPr>
        <p:spPr/>
        <p:txBody>
          <a:bodyPr/>
          <a:lstStyle/>
          <a:p>
            <a:pPr>
              <a:defRPr/>
            </a:pPr>
            <a:fld id="{468F1036-6A72-48E9-9E30-7178FD876486}" type="slidenum">
              <a:rPr lang="en-US" altLang="en-US" smtClean="0"/>
              <a:pPr>
                <a:defRPr/>
              </a:pPr>
              <a:t>23</a:t>
            </a:fld>
            <a:endParaRPr lang="en-US" altLang="en-US" dirty="0"/>
          </a:p>
        </p:txBody>
      </p:sp>
      <p:grpSp>
        <p:nvGrpSpPr>
          <p:cNvPr id="3" name="Group 2"/>
          <p:cNvGrpSpPr/>
          <p:nvPr/>
        </p:nvGrpSpPr>
        <p:grpSpPr>
          <a:xfrm>
            <a:off x="358775" y="1149350"/>
            <a:ext cx="8458200" cy="4814888"/>
            <a:chOff x="358775" y="1149350"/>
            <a:chExt cx="8458200" cy="4814888"/>
          </a:xfrm>
        </p:grpSpPr>
        <p:sp>
          <p:nvSpPr>
            <p:cNvPr id="32" name="Rounded Rectangle 31"/>
            <p:cNvSpPr/>
            <p:nvPr/>
          </p:nvSpPr>
          <p:spPr bwMode="auto">
            <a:xfrm>
              <a:off x="358775" y="1149350"/>
              <a:ext cx="8458200" cy="1508125"/>
            </a:xfrm>
            <a:prstGeom prst="roundRect">
              <a:avLst/>
            </a:prstGeom>
            <a:solidFill>
              <a:srgbClr val="DBE8FD"/>
            </a:solidFill>
            <a:ln w="9525" cap="flat" cmpd="sng" algn="ctr">
              <a:solidFill>
                <a:srgbClr val="F8F8F8"/>
              </a:solidFill>
              <a:prstDash val="solid"/>
              <a:round/>
              <a:headEnd type="none" w="med" len="med"/>
              <a:tailEnd type="none" w="med" len="med"/>
            </a:ln>
            <a:effectLst/>
            <a:extLst/>
          </p:spPr>
          <p:txBody>
            <a:bodyPr/>
            <a:lstStyle/>
            <a:p>
              <a:pPr eaLnBrk="1" fontAlgn="auto" hangingPunct="1">
                <a:spcBef>
                  <a:spcPts val="0"/>
                </a:spcBef>
                <a:spcAft>
                  <a:spcPts val="0"/>
                </a:spcAft>
                <a:defRPr/>
              </a:pPr>
              <a:endParaRPr lang="en-US" sz="2000" kern="0">
                <a:solidFill>
                  <a:srgbClr val="F8F8F8"/>
                </a:solidFill>
                <a:latin typeface="Arial" charset="0"/>
                <a:hlinkClick r:id="rId2"/>
              </a:endParaRPr>
            </a:p>
            <a:p>
              <a:pPr eaLnBrk="1" fontAlgn="auto" hangingPunct="1">
                <a:spcBef>
                  <a:spcPts val="0"/>
                </a:spcBef>
                <a:spcAft>
                  <a:spcPts val="0"/>
                </a:spcAft>
                <a:defRPr/>
              </a:pPr>
              <a:endParaRPr lang="en-US" sz="2000" kern="0">
                <a:solidFill>
                  <a:srgbClr val="F8F8F8"/>
                </a:solidFill>
                <a:latin typeface="Arial" charset="0"/>
                <a:hlinkClick r:id="rId2"/>
              </a:endParaRPr>
            </a:p>
            <a:p>
              <a:pPr eaLnBrk="1" fontAlgn="auto" hangingPunct="1">
                <a:spcBef>
                  <a:spcPts val="0"/>
                </a:spcBef>
                <a:spcAft>
                  <a:spcPts val="0"/>
                </a:spcAft>
                <a:defRPr/>
              </a:pPr>
              <a:endParaRPr lang="en-US" sz="2000" kern="0">
                <a:solidFill>
                  <a:srgbClr val="F8F8F8"/>
                </a:solidFill>
                <a:latin typeface="Arial" charset="0"/>
                <a:hlinkClick r:id="rId2"/>
              </a:endParaRPr>
            </a:p>
            <a:p>
              <a:pPr eaLnBrk="1" fontAlgn="auto" hangingPunct="1">
                <a:spcBef>
                  <a:spcPts val="0"/>
                </a:spcBef>
                <a:spcAft>
                  <a:spcPts val="0"/>
                </a:spcAft>
                <a:defRPr/>
              </a:pPr>
              <a:endParaRPr lang="en-US" sz="2000" kern="0">
                <a:solidFill>
                  <a:srgbClr val="F8F8F8"/>
                </a:solidFill>
                <a:latin typeface="Arial" charset="0"/>
                <a:hlinkClick r:id="rId2"/>
              </a:endParaRPr>
            </a:p>
            <a:p>
              <a:pPr eaLnBrk="1" fontAlgn="auto" hangingPunct="1">
                <a:spcBef>
                  <a:spcPts val="0"/>
                </a:spcBef>
                <a:spcAft>
                  <a:spcPts val="0"/>
                </a:spcAft>
                <a:defRPr/>
              </a:pPr>
              <a:endParaRPr lang="en-US" sz="2000" kern="0">
                <a:solidFill>
                  <a:srgbClr val="F8F8F8"/>
                </a:solidFill>
                <a:latin typeface="Arial" charset="0"/>
                <a:hlinkClick r:id="rId2"/>
              </a:endParaRPr>
            </a:p>
            <a:p>
              <a:pPr eaLnBrk="1" fontAlgn="auto" hangingPunct="1">
                <a:spcBef>
                  <a:spcPts val="0"/>
                </a:spcBef>
                <a:spcAft>
                  <a:spcPts val="0"/>
                </a:spcAft>
                <a:defRPr/>
              </a:pPr>
              <a:endParaRPr lang="en-US" sz="2000" kern="0" dirty="0">
                <a:solidFill>
                  <a:srgbClr val="F8F8F8"/>
                </a:solidFill>
                <a:latin typeface="Arial" charset="0"/>
                <a:hlinkClick r:id="rId2"/>
              </a:endParaRPr>
            </a:p>
          </p:txBody>
        </p:sp>
        <p:sp>
          <p:nvSpPr>
            <p:cNvPr id="33" name="Rounded Rectangle 32"/>
            <p:cNvSpPr/>
            <p:nvPr/>
          </p:nvSpPr>
          <p:spPr bwMode="auto">
            <a:xfrm>
              <a:off x="358775" y="2801938"/>
              <a:ext cx="8458200" cy="1509712"/>
            </a:xfrm>
            <a:prstGeom prst="roundRect">
              <a:avLst/>
            </a:prstGeom>
            <a:solidFill>
              <a:srgbClr val="DBE8FD"/>
            </a:solidFill>
            <a:ln w="9525" cap="flat" cmpd="sng" algn="ctr">
              <a:solidFill>
                <a:srgbClr val="F8F8F8"/>
              </a:solidFill>
              <a:prstDash val="solid"/>
              <a:round/>
              <a:headEnd type="none" w="med" len="med"/>
              <a:tailEnd type="none" w="med" len="med"/>
            </a:ln>
            <a:effectLst/>
            <a:extLst/>
          </p:spPr>
          <p:txBody>
            <a:bodyPr/>
            <a:lstStyle/>
            <a:p>
              <a:pPr eaLnBrk="1" fontAlgn="auto" hangingPunct="1">
                <a:spcBef>
                  <a:spcPts val="0"/>
                </a:spcBef>
                <a:spcAft>
                  <a:spcPts val="0"/>
                </a:spcAft>
                <a:defRPr/>
              </a:pPr>
              <a:endParaRPr lang="en-US" sz="2000" kern="0" dirty="0">
                <a:solidFill>
                  <a:srgbClr val="F8F8F8"/>
                </a:solidFill>
                <a:latin typeface="Arial" charset="0"/>
                <a:hlinkClick r:id="rId2"/>
              </a:endParaRPr>
            </a:p>
            <a:p>
              <a:pPr eaLnBrk="1" fontAlgn="auto" hangingPunct="1">
                <a:spcBef>
                  <a:spcPts val="0"/>
                </a:spcBef>
                <a:spcAft>
                  <a:spcPts val="0"/>
                </a:spcAft>
                <a:defRPr/>
              </a:pPr>
              <a:endParaRPr lang="en-US" sz="2000" kern="0" dirty="0">
                <a:solidFill>
                  <a:srgbClr val="F8F8F8"/>
                </a:solidFill>
                <a:latin typeface="Arial" charset="0"/>
                <a:hlinkClick r:id="rId2"/>
              </a:endParaRPr>
            </a:p>
            <a:p>
              <a:pPr eaLnBrk="1" fontAlgn="auto" hangingPunct="1">
                <a:spcBef>
                  <a:spcPts val="0"/>
                </a:spcBef>
                <a:spcAft>
                  <a:spcPts val="0"/>
                </a:spcAft>
                <a:defRPr/>
              </a:pPr>
              <a:endParaRPr lang="en-US" sz="2000" kern="0" dirty="0">
                <a:solidFill>
                  <a:srgbClr val="F8F8F8"/>
                </a:solidFill>
                <a:latin typeface="Arial" charset="0"/>
                <a:hlinkClick r:id="rId2"/>
              </a:endParaRPr>
            </a:p>
            <a:p>
              <a:pPr eaLnBrk="1" fontAlgn="auto" hangingPunct="1">
                <a:spcBef>
                  <a:spcPts val="0"/>
                </a:spcBef>
                <a:spcAft>
                  <a:spcPts val="0"/>
                </a:spcAft>
                <a:defRPr/>
              </a:pPr>
              <a:endParaRPr lang="en-US" sz="2000" kern="0" dirty="0">
                <a:solidFill>
                  <a:srgbClr val="F8F8F8"/>
                </a:solidFill>
                <a:latin typeface="Arial" charset="0"/>
                <a:hlinkClick r:id="rId2"/>
              </a:endParaRPr>
            </a:p>
            <a:p>
              <a:pPr eaLnBrk="1" fontAlgn="auto" hangingPunct="1">
                <a:spcBef>
                  <a:spcPts val="0"/>
                </a:spcBef>
                <a:spcAft>
                  <a:spcPts val="0"/>
                </a:spcAft>
                <a:defRPr/>
              </a:pPr>
              <a:endParaRPr lang="en-US" sz="2000" kern="0" dirty="0">
                <a:solidFill>
                  <a:srgbClr val="F8F8F8"/>
                </a:solidFill>
                <a:latin typeface="Arial" charset="0"/>
                <a:hlinkClick r:id="rId2"/>
              </a:endParaRPr>
            </a:p>
            <a:p>
              <a:pPr eaLnBrk="1" fontAlgn="auto" hangingPunct="1">
                <a:spcBef>
                  <a:spcPts val="0"/>
                </a:spcBef>
                <a:spcAft>
                  <a:spcPts val="0"/>
                </a:spcAft>
                <a:defRPr/>
              </a:pPr>
              <a:endParaRPr lang="en-US" sz="2000" kern="0" dirty="0">
                <a:solidFill>
                  <a:srgbClr val="F8F8F8"/>
                </a:solidFill>
                <a:latin typeface="Arial" charset="0"/>
                <a:hlinkClick r:id="rId2"/>
              </a:endParaRPr>
            </a:p>
          </p:txBody>
        </p:sp>
        <p:sp>
          <p:nvSpPr>
            <p:cNvPr id="34" name="Rounded Rectangle 33"/>
            <p:cNvSpPr/>
            <p:nvPr/>
          </p:nvSpPr>
          <p:spPr bwMode="auto">
            <a:xfrm>
              <a:off x="358775" y="4456113"/>
              <a:ext cx="8458200" cy="1508125"/>
            </a:xfrm>
            <a:prstGeom prst="roundRect">
              <a:avLst/>
            </a:prstGeom>
            <a:solidFill>
              <a:srgbClr val="DBE8FD"/>
            </a:solidFill>
            <a:ln w="9525" cap="flat" cmpd="sng" algn="ctr">
              <a:solidFill>
                <a:srgbClr val="F8F8F8"/>
              </a:solidFill>
              <a:prstDash val="solid"/>
              <a:round/>
              <a:headEnd type="none" w="med" len="med"/>
              <a:tailEnd type="none" w="med" len="med"/>
            </a:ln>
            <a:effectLst/>
            <a:extLst/>
          </p:spPr>
          <p:txBody>
            <a:bodyPr/>
            <a:lstStyle/>
            <a:p>
              <a:pPr eaLnBrk="1" fontAlgn="auto" hangingPunct="1">
                <a:spcBef>
                  <a:spcPts val="0"/>
                </a:spcBef>
                <a:spcAft>
                  <a:spcPts val="0"/>
                </a:spcAft>
                <a:defRPr/>
              </a:pPr>
              <a:endParaRPr lang="en-US" sz="2000" kern="0" dirty="0">
                <a:solidFill>
                  <a:srgbClr val="F8F8F8"/>
                </a:solidFill>
                <a:latin typeface="Arial" charset="0"/>
                <a:hlinkClick r:id="rId2"/>
              </a:endParaRPr>
            </a:p>
            <a:p>
              <a:pPr eaLnBrk="1" fontAlgn="auto" hangingPunct="1">
                <a:spcBef>
                  <a:spcPts val="0"/>
                </a:spcBef>
                <a:spcAft>
                  <a:spcPts val="0"/>
                </a:spcAft>
                <a:defRPr/>
              </a:pPr>
              <a:endParaRPr lang="en-US" sz="2000" kern="0" dirty="0">
                <a:solidFill>
                  <a:srgbClr val="F8F8F8"/>
                </a:solidFill>
                <a:latin typeface="Arial" charset="0"/>
                <a:hlinkClick r:id="rId2"/>
              </a:endParaRPr>
            </a:p>
            <a:p>
              <a:pPr eaLnBrk="1" fontAlgn="auto" hangingPunct="1">
                <a:spcBef>
                  <a:spcPts val="0"/>
                </a:spcBef>
                <a:spcAft>
                  <a:spcPts val="0"/>
                </a:spcAft>
                <a:defRPr/>
              </a:pPr>
              <a:endParaRPr lang="en-US" sz="2000" kern="0" dirty="0">
                <a:solidFill>
                  <a:srgbClr val="F8F8F8"/>
                </a:solidFill>
                <a:latin typeface="Arial" charset="0"/>
                <a:hlinkClick r:id="rId2"/>
              </a:endParaRPr>
            </a:p>
            <a:p>
              <a:pPr eaLnBrk="1" fontAlgn="auto" hangingPunct="1">
                <a:spcBef>
                  <a:spcPts val="0"/>
                </a:spcBef>
                <a:spcAft>
                  <a:spcPts val="0"/>
                </a:spcAft>
                <a:defRPr/>
              </a:pPr>
              <a:endParaRPr lang="en-US" sz="2000" kern="0" dirty="0">
                <a:solidFill>
                  <a:srgbClr val="F8F8F8"/>
                </a:solidFill>
                <a:latin typeface="Arial" charset="0"/>
                <a:hlinkClick r:id="rId2"/>
              </a:endParaRPr>
            </a:p>
            <a:p>
              <a:pPr eaLnBrk="1" fontAlgn="auto" hangingPunct="1">
                <a:spcBef>
                  <a:spcPts val="0"/>
                </a:spcBef>
                <a:spcAft>
                  <a:spcPts val="0"/>
                </a:spcAft>
                <a:defRPr/>
              </a:pPr>
              <a:endParaRPr lang="en-US" sz="2000" kern="0" dirty="0">
                <a:solidFill>
                  <a:srgbClr val="F8F8F8"/>
                </a:solidFill>
                <a:latin typeface="Arial" charset="0"/>
                <a:hlinkClick r:id="rId2"/>
              </a:endParaRPr>
            </a:p>
            <a:p>
              <a:pPr eaLnBrk="1" fontAlgn="auto" hangingPunct="1">
                <a:spcBef>
                  <a:spcPts val="0"/>
                </a:spcBef>
                <a:spcAft>
                  <a:spcPts val="0"/>
                </a:spcAft>
                <a:defRPr/>
              </a:pPr>
              <a:endParaRPr lang="en-US" sz="2000" kern="0" dirty="0">
                <a:solidFill>
                  <a:srgbClr val="F8F8F8"/>
                </a:solidFill>
                <a:latin typeface="Arial" charset="0"/>
                <a:hlinkClick r:id="rId2"/>
              </a:endParaRPr>
            </a:p>
          </p:txBody>
        </p:sp>
        <p:sp>
          <p:nvSpPr>
            <p:cNvPr id="35" name="Rounded Rectangle 34"/>
            <p:cNvSpPr/>
            <p:nvPr/>
          </p:nvSpPr>
          <p:spPr>
            <a:xfrm>
              <a:off x="372688" y="1285736"/>
              <a:ext cx="1828800" cy="1234440"/>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l="-6000" r="-6000"/>
              </a:stretch>
            </a:blipFill>
            <a:ln w="9525" cap="flat" cmpd="sng" algn="ctr">
              <a:solidFill>
                <a:srgbClr val="F8F8F8">
                  <a:hueOff val="0"/>
                  <a:satOff val="0"/>
                  <a:lumOff val="0"/>
                  <a:alphaOff val="0"/>
                  <a:shade val="95000"/>
                  <a:satMod val="105000"/>
                </a:srgbClr>
              </a:solidFill>
              <a:prstDash val="solid"/>
            </a:ln>
            <a:effectLst>
              <a:outerShdw blurRad="40000" dist="20000" dir="5400000" rotWithShape="0">
                <a:srgbClr val="000000">
                  <a:alpha val="38000"/>
                </a:srgbClr>
              </a:outerShdw>
            </a:effectLst>
          </p:spPr>
        </p:sp>
        <p:sp>
          <p:nvSpPr>
            <p:cNvPr id="36" name="Rounded Rectangle 35"/>
            <p:cNvSpPr/>
            <p:nvPr/>
          </p:nvSpPr>
          <p:spPr>
            <a:xfrm>
              <a:off x="373063" y="2932113"/>
              <a:ext cx="1828800" cy="1233487"/>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a:stretch>
            </a:blipFill>
            <a:ln w="9525" cap="flat" cmpd="sng" algn="ctr">
              <a:solidFill>
                <a:srgbClr val="F8F8F8">
                  <a:hueOff val="0"/>
                  <a:satOff val="0"/>
                  <a:lumOff val="0"/>
                  <a:alphaOff val="0"/>
                  <a:shade val="95000"/>
                  <a:satMod val="105000"/>
                </a:srgbClr>
              </a:solidFill>
              <a:prstDash val="solid"/>
            </a:ln>
            <a:effectLst>
              <a:outerShdw blurRad="40000" dist="20000" dir="5400000" rotWithShape="0">
                <a:srgbClr val="000000">
                  <a:alpha val="38000"/>
                </a:srgbClr>
              </a:outerShdw>
            </a:effectLst>
          </p:spPr>
        </p:sp>
        <p:sp>
          <p:nvSpPr>
            <p:cNvPr id="37" name="Rounded Rectangle 36"/>
            <p:cNvSpPr/>
            <p:nvPr/>
          </p:nvSpPr>
          <p:spPr>
            <a:xfrm>
              <a:off x="376152" y="4574463"/>
              <a:ext cx="1828800" cy="1234440"/>
            </a:xfrm>
            <a:prstGeom prst="roundRect">
              <a:avLst>
                <a:gd name="adj" fmla="val 10000"/>
              </a:avLst>
            </a:prstGeom>
            <a:blipFill>
              <a:blip r:embed="rId5" cstate="print">
                <a:extLst>
                  <a:ext uri="{28A0092B-C50C-407E-A947-70E740481C1C}">
                    <a14:useLocalDpi xmlns:a14="http://schemas.microsoft.com/office/drawing/2010/main" val="0"/>
                  </a:ext>
                </a:extLst>
              </a:blip>
              <a:srcRect/>
              <a:stretch>
                <a:fillRect l="-10000" r="-10000"/>
              </a:stretch>
            </a:blipFill>
            <a:ln w="9525" cap="flat" cmpd="sng" algn="ctr">
              <a:solidFill>
                <a:srgbClr val="F8F8F8">
                  <a:hueOff val="0"/>
                  <a:satOff val="0"/>
                  <a:lumOff val="0"/>
                  <a:alphaOff val="0"/>
                  <a:shade val="95000"/>
                  <a:satMod val="105000"/>
                </a:srgbClr>
              </a:solidFill>
              <a:prstDash val="solid"/>
            </a:ln>
            <a:effectLst>
              <a:outerShdw blurRad="40000" dist="20000" dir="5400000" rotWithShape="0">
                <a:srgbClr val="000000">
                  <a:alpha val="38000"/>
                </a:srgbClr>
              </a:outerShdw>
            </a:effectLst>
          </p:spPr>
        </p:sp>
        <p:sp>
          <p:nvSpPr>
            <p:cNvPr id="38" name="TextBox 37"/>
            <p:cNvSpPr txBox="1">
              <a:spLocks noChangeArrowheads="1"/>
            </p:cNvSpPr>
            <p:nvPr/>
          </p:nvSpPr>
          <p:spPr bwMode="auto">
            <a:xfrm>
              <a:off x="2209800" y="1217613"/>
              <a:ext cx="6599238"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a:defRPr sz="2400">
                  <a:solidFill>
                    <a:schemeClr val="tx1"/>
                  </a:solidFill>
                  <a:latin typeface="Arial" panose="020B0604020202020204" pitchFamily="34" charset="0"/>
                </a:defRPr>
              </a:lvl1pPr>
              <a:lvl2pPr marL="4000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Aft>
                  <a:spcPts val="600"/>
                </a:spcAft>
              </a:pPr>
              <a:r>
                <a:rPr lang="en-US" altLang="en-US" sz="1800" b="1" dirty="0">
                  <a:solidFill>
                    <a:srgbClr val="000000"/>
                  </a:solidFill>
                  <a:cs typeface="Arial" panose="020B0604020202020204" pitchFamily="34" charset="0"/>
                </a:rPr>
                <a:t>Outreach: </a:t>
              </a:r>
              <a:r>
                <a:rPr lang="en-US" altLang="en-US" sz="1600" dirty="0">
                  <a:solidFill>
                    <a:srgbClr val="000000"/>
                  </a:solidFill>
                  <a:cs typeface="Arial" panose="020B0604020202020204" pitchFamily="34" charset="0"/>
                </a:rPr>
                <a:t>DHS outreach for CFATS is a continuous effort to educate stakeholders on the program</a:t>
              </a:r>
              <a:r>
                <a:rPr lang="en-US" altLang="en-US" sz="1800" dirty="0">
                  <a:solidFill>
                    <a:srgbClr val="000000"/>
                  </a:solidFill>
                  <a:cs typeface="Arial" panose="020B0604020202020204" pitchFamily="34" charset="0"/>
                </a:rPr>
                <a:t>. </a:t>
              </a:r>
            </a:p>
            <a:p>
              <a:pPr lvl="1" eaLnBrk="1" hangingPunct="1">
                <a:buFont typeface="Arial" panose="020B0604020202020204" pitchFamily="34" charset="0"/>
                <a:buChar char="•"/>
              </a:pPr>
              <a:r>
                <a:rPr lang="en-US" altLang="en-US" sz="1400" dirty="0">
                  <a:solidFill>
                    <a:srgbClr val="000000"/>
                  </a:solidFill>
                  <a:cs typeface="Arial" panose="020B0604020202020204" pitchFamily="34" charset="0"/>
                </a:rPr>
                <a:t>To request a CFATS presentation or a CAV, submit a request through the program website </a:t>
              </a:r>
              <a:r>
                <a:rPr lang="en-US" altLang="en-US" sz="1400" dirty="0">
                  <a:solidFill>
                    <a:srgbClr val="F8F8F8"/>
                  </a:solidFill>
                  <a:cs typeface="Arial" panose="020B0604020202020204" pitchFamily="34" charset="0"/>
                  <a:hlinkClick r:id="rId6"/>
                </a:rPr>
                <a:t>www.dhs.gov/cfats</a:t>
              </a:r>
              <a:r>
                <a:rPr lang="en-US" altLang="en-US" sz="1400" dirty="0">
                  <a:solidFill>
                    <a:srgbClr val="000000"/>
                  </a:solidFill>
                  <a:cs typeface="Arial" panose="020B0604020202020204" pitchFamily="34" charset="0"/>
                </a:rPr>
                <a:t>, or email DHS at </a:t>
              </a:r>
              <a:r>
                <a:rPr lang="en-US" altLang="en-US" sz="1400" dirty="0">
                  <a:solidFill>
                    <a:srgbClr val="F8F8F8"/>
                  </a:solidFill>
                  <a:cs typeface="Arial" panose="020B0604020202020204" pitchFamily="34" charset="0"/>
                  <a:hlinkClick r:id="rId7"/>
                </a:rPr>
                <a:t>C</a:t>
              </a:r>
              <a:r>
                <a:rPr lang="en-US" altLang="en-US" sz="1400" dirty="0">
                  <a:solidFill>
                    <a:srgbClr val="000000"/>
                  </a:solidFill>
                  <a:cs typeface="Arial" panose="020B0604020202020204" pitchFamily="34" charset="0"/>
                  <a:hlinkClick r:id="rId7"/>
                </a:rPr>
                <a:t>FATS@hq.dhs.go</a:t>
              </a:r>
              <a:r>
                <a:rPr lang="en-US" altLang="en-US" sz="1400" dirty="0">
                  <a:solidFill>
                    <a:srgbClr val="F8F8F8"/>
                  </a:solidFill>
                  <a:cs typeface="Arial" panose="020B0604020202020204" pitchFamily="34" charset="0"/>
                  <a:hlinkClick r:id="rId7"/>
                </a:rPr>
                <a:t>v</a:t>
              </a:r>
              <a:r>
                <a:rPr lang="en-US" altLang="en-US" sz="1300" dirty="0">
                  <a:solidFill>
                    <a:srgbClr val="F8F8F8"/>
                  </a:solidFill>
                  <a:cs typeface="Arial" panose="020B0604020202020204" pitchFamily="34" charset="0"/>
                </a:rPr>
                <a:t>. </a:t>
              </a:r>
            </a:p>
          </p:txBody>
        </p:sp>
        <p:sp>
          <p:nvSpPr>
            <p:cNvPr id="39" name="TextBox 38"/>
            <p:cNvSpPr txBox="1">
              <a:spLocks noChangeArrowheads="1"/>
            </p:cNvSpPr>
            <p:nvPr/>
          </p:nvSpPr>
          <p:spPr bwMode="auto">
            <a:xfrm>
              <a:off x="2265363" y="2828925"/>
              <a:ext cx="631507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34290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Aft>
                  <a:spcPts val="600"/>
                </a:spcAft>
              </a:pPr>
              <a:r>
                <a:rPr lang="en-US" altLang="en-US" sz="1800" b="1">
                  <a:solidFill>
                    <a:srgbClr val="000000"/>
                  </a:solidFill>
                  <a:cs typeface="Arial" panose="020B0604020202020204" pitchFamily="34" charset="0"/>
                </a:rPr>
                <a:t>CFATS Help Desk: </a:t>
              </a:r>
              <a:r>
                <a:rPr lang="en-US" altLang="en-US" sz="1600">
                  <a:solidFill>
                    <a:srgbClr val="000000"/>
                  </a:solidFill>
                  <a:cs typeface="Arial" panose="020B0604020202020204" pitchFamily="34" charset="0"/>
                </a:rPr>
                <a:t>Direct questions about the CFATS program to the CFATS Help Desk.</a:t>
              </a:r>
              <a:endParaRPr lang="en-US" altLang="en-US" sz="1000">
                <a:solidFill>
                  <a:srgbClr val="000000"/>
                </a:solidFill>
                <a:cs typeface="Arial" panose="020B0604020202020204" pitchFamily="34" charset="0"/>
              </a:endParaRPr>
            </a:p>
            <a:p>
              <a:pPr lvl="1" eaLnBrk="1" hangingPunct="1">
                <a:spcAft>
                  <a:spcPts val="400"/>
                </a:spcAft>
                <a:buFont typeface="Arial" panose="020B0604020202020204" pitchFamily="34" charset="0"/>
                <a:buChar char="•"/>
              </a:pPr>
              <a:r>
                <a:rPr lang="en-US" altLang="en-US" sz="1400">
                  <a:solidFill>
                    <a:srgbClr val="000000"/>
                  </a:solidFill>
                  <a:cs typeface="Arial" panose="020B0604020202020204" pitchFamily="34" charset="0"/>
                </a:rPr>
                <a:t>Hours of Operation are Mon. – Fri. 8:30 AM – 5:00 PM (ET)</a:t>
              </a:r>
            </a:p>
            <a:p>
              <a:pPr lvl="1" eaLnBrk="1" hangingPunct="1">
                <a:spcAft>
                  <a:spcPts val="400"/>
                </a:spcAft>
                <a:buFont typeface="Arial" panose="020B0604020202020204" pitchFamily="34" charset="0"/>
                <a:buChar char="•"/>
              </a:pPr>
              <a:r>
                <a:rPr lang="en-US" altLang="en-US" sz="1400">
                  <a:solidFill>
                    <a:srgbClr val="000000"/>
                  </a:solidFill>
                  <a:cs typeface="Arial" panose="020B0604020202020204" pitchFamily="34" charset="0"/>
                </a:rPr>
                <a:t>CFATS Help Desk toll-free number 1-866-323-2957</a:t>
              </a:r>
            </a:p>
            <a:p>
              <a:pPr lvl="1" eaLnBrk="1" hangingPunct="1">
                <a:spcAft>
                  <a:spcPts val="400"/>
                </a:spcAft>
                <a:buFont typeface="Arial" panose="020B0604020202020204" pitchFamily="34" charset="0"/>
                <a:buChar char="•"/>
              </a:pPr>
              <a:r>
                <a:rPr lang="en-US" altLang="en-US" sz="1400">
                  <a:solidFill>
                    <a:srgbClr val="000000"/>
                  </a:solidFill>
                  <a:cs typeface="Arial" panose="020B0604020202020204" pitchFamily="34" charset="0"/>
                </a:rPr>
                <a:t>CFATS Help Desk email address </a:t>
              </a:r>
              <a:r>
                <a:rPr lang="en-US" altLang="en-US" sz="1400">
                  <a:solidFill>
                    <a:srgbClr val="F8F8F8"/>
                  </a:solidFill>
                  <a:cs typeface="Arial" panose="020B0604020202020204" pitchFamily="34" charset="0"/>
                  <a:hlinkClick r:id="rId8"/>
                </a:rPr>
                <a:t>csat@dhs.gov</a:t>
              </a:r>
              <a:endParaRPr lang="en-US" altLang="en-US" sz="1400">
                <a:solidFill>
                  <a:srgbClr val="F8F8F8"/>
                </a:solidFill>
                <a:cs typeface="Arial" panose="020B0604020202020204" pitchFamily="34" charset="0"/>
              </a:endParaRPr>
            </a:p>
          </p:txBody>
        </p:sp>
        <p:sp>
          <p:nvSpPr>
            <p:cNvPr id="40" name="TextBox 39"/>
            <p:cNvSpPr txBox="1">
              <a:spLocks noChangeArrowheads="1"/>
            </p:cNvSpPr>
            <p:nvPr/>
          </p:nvSpPr>
          <p:spPr bwMode="auto">
            <a:xfrm>
              <a:off x="2360613" y="4760913"/>
              <a:ext cx="61245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800" b="1" dirty="0">
                  <a:solidFill>
                    <a:srgbClr val="000000"/>
                  </a:solidFill>
                  <a:cs typeface="Arial" panose="020B0604020202020204" pitchFamily="34" charset="0"/>
                </a:rPr>
                <a:t>CFATS Web Site: </a:t>
              </a:r>
              <a:r>
                <a:rPr lang="en-US" altLang="en-US" sz="1600" dirty="0">
                  <a:solidFill>
                    <a:srgbClr val="000000"/>
                  </a:solidFill>
                  <a:cs typeface="Arial" panose="020B0604020202020204" pitchFamily="34" charset="0"/>
                </a:rPr>
                <a:t>For CFATS Frequently Asked Questions (FAQs), CVI training, and other useful CFATS-related information, please go to </a:t>
              </a:r>
              <a:r>
                <a:rPr lang="en-US" altLang="en-US" sz="1600" dirty="0">
                  <a:solidFill>
                    <a:srgbClr val="F8F8F8"/>
                  </a:solidFill>
                  <a:cs typeface="Arial" panose="020B0604020202020204" pitchFamily="34" charset="0"/>
                  <a:hlinkClick r:id="rId6"/>
                </a:rPr>
                <a:t>www.dhs.gov/cfats </a:t>
              </a:r>
              <a:r>
                <a:rPr lang="en-US" altLang="en-US" sz="1600" dirty="0">
                  <a:solidFill>
                    <a:srgbClr val="F8F8F8"/>
                  </a:solidFill>
                  <a:cs typeface="Arial" panose="020B0604020202020204" pitchFamily="34" charset="0"/>
                </a:rPr>
                <a:t> </a:t>
              </a:r>
              <a:endParaRPr lang="en-US" altLang="en-US" sz="1600" b="1" dirty="0">
                <a:solidFill>
                  <a:srgbClr val="F8F8F8"/>
                </a:solidFill>
                <a:cs typeface="Arial" panose="020B0604020202020204" pitchFamily="34" charset="0"/>
              </a:endParaRPr>
            </a:p>
          </p:txBody>
        </p:sp>
      </p:grpSp>
    </p:spTree>
    <p:extLst>
      <p:ext uri="{BB962C8B-B14F-4D97-AF65-F5344CB8AC3E}">
        <p14:creationId xmlns:p14="http://schemas.microsoft.com/office/powerpoint/2010/main" val="1478902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2789E63-E179-4BEB-BB56-334C852D5BA7}" type="slidenum">
              <a:rPr lang="en-US" altLang="en-US" sz="1100" smtClean="0">
                <a:solidFill>
                  <a:srgbClr val="5A5B5D"/>
                </a:solidFill>
              </a:rPr>
              <a:pPr/>
              <a:t>24</a:t>
            </a:fld>
            <a:endParaRPr lang="en-US" altLang="en-US" sz="1100">
              <a:solidFill>
                <a:srgbClr val="5A5B5D"/>
              </a:solidFill>
            </a:endParaRPr>
          </a:p>
        </p:txBody>
      </p:sp>
      <p:sp>
        <p:nvSpPr>
          <p:cNvPr id="23555" name="TextBox 5"/>
          <p:cNvSpPr txBox="1">
            <a:spLocks noChangeArrowheads="1"/>
          </p:cNvSpPr>
          <p:nvPr/>
        </p:nvSpPr>
        <p:spPr bwMode="auto">
          <a:xfrm>
            <a:off x="9162585" y="1600200"/>
            <a:ext cx="1828800" cy="225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nSpc>
                <a:spcPct val="90000"/>
              </a:lnSpc>
            </a:pPr>
            <a:r>
              <a:rPr lang="en-US" altLang="en-US" sz="1200" b="1" dirty="0">
                <a:solidFill>
                  <a:srgbClr val="FF0000"/>
                </a:solidFill>
              </a:rPr>
              <a:t>The DHS signature may be displayed alone on a slide to cue the speaker that they have reached the end of the presentation. </a:t>
            </a:r>
          </a:p>
          <a:p>
            <a:pPr>
              <a:lnSpc>
                <a:spcPct val="90000"/>
              </a:lnSpc>
            </a:pPr>
            <a:endParaRPr lang="en-US" altLang="en-US" sz="1200" b="1" dirty="0">
              <a:solidFill>
                <a:srgbClr val="FF0000"/>
              </a:solidFill>
            </a:endParaRPr>
          </a:p>
          <a:p>
            <a:pPr>
              <a:lnSpc>
                <a:spcPct val="90000"/>
              </a:lnSpc>
            </a:pPr>
            <a:r>
              <a:rPr lang="en-US" altLang="en-US" sz="1200" b="1" dirty="0">
                <a:solidFill>
                  <a:srgbClr val="FF0000"/>
                </a:solidFill>
              </a:rPr>
              <a:t>If a question and answer session follows the presentation, this slide can be projected during this time.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Ensuring Chemical Facility Security</a:t>
            </a:r>
          </a:p>
        </p:txBody>
      </p:sp>
      <p:sp>
        <p:nvSpPr>
          <p:cNvPr id="4" name="Slide Number Placeholder 3"/>
          <p:cNvSpPr>
            <a:spLocks noGrp="1"/>
          </p:cNvSpPr>
          <p:nvPr>
            <p:ph type="sldNum" sz="quarter" idx="10"/>
          </p:nvPr>
        </p:nvSpPr>
        <p:spPr/>
        <p:txBody>
          <a:bodyPr/>
          <a:lstStyle/>
          <a:p>
            <a:pPr>
              <a:defRPr/>
            </a:pPr>
            <a:fld id="{468F1036-6A72-48E9-9E30-7178FD876486}" type="slidenum">
              <a:rPr lang="en-US" altLang="en-US" smtClean="0"/>
              <a:pPr>
                <a:defRPr/>
              </a:pPr>
              <a:t>3</a:t>
            </a:fld>
            <a:endParaRPr lang="en-US" altLang="en-US" dirty="0"/>
          </a:p>
        </p:txBody>
      </p:sp>
      <p:grpSp>
        <p:nvGrpSpPr>
          <p:cNvPr id="5" name="Group 4"/>
          <p:cNvGrpSpPr/>
          <p:nvPr/>
        </p:nvGrpSpPr>
        <p:grpSpPr>
          <a:xfrm>
            <a:off x="381000" y="1295400"/>
            <a:ext cx="8001002" cy="676275"/>
            <a:chOff x="381000" y="1295400"/>
            <a:chExt cx="8001002" cy="676275"/>
          </a:xfrm>
        </p:grpSpPr>
        <p:sp>
          <p:nvSpPr>
            <p:cNvPr id="6" name="Rectangle 5"/>
            <p:cNvSpPr/>
            <p:nvPr/>
          </p:nvSpPr>
          <p:spPr bwMode="auto">
            <a:xfrm>
              <a:off x="404976" y="1336548"/>
              <a:ext cx="7977026" cy="612648"/>
            </a:xfrm>
            <a:prstGeom prst="rect">
              <a:avLst/>
            </a:prstGeom>
            <a:solidFill>
              <a:srgbClr val="002F80"/>
            </a:solidFill>
            <a:ln w="9525" cap="flat" cmpd="sng" algn="ctr">
              <a:noFill/>
              <a:prstDash val="solid"/>
              <a:round/>
              <a:headEnd type="none" w="med" len="med"/>
              <a:tailEnd type="none" w="med" len="med"/>
            </a:ln>
            <a:effectLst/>
            <a:scene3d>
              <a:camera prst="orthographicFront"/>
              <a:lightRig rig="threePt" dir="t"/>
            </a:scene3d>
            <a:sp3d>
              <a:bevelT w="152400" h="50800" prst="softRound"/>
            </a:sp3d>
            <a:extLst/>
          </p:spPr>
          <p:txBody>
            <a:bodyPr/>
            <a:lstStyle/>
            <a:p>
              <a:pPr eaLnBrk="1" fontAlgn="auto" hangingPunct="1">
                <a:spcBef>
                  <a:spcPts val="0"/>
                </a:spcBef>
                <a:spcAft>
                  <a:spcPts val="0"/>
                </a:spcAft>
                <a:defRPr/>
              </a:pPr>
              <a:endParaRPr lang="en-US" sz="1800" kern="0">
                <a:solidFill>
                  <a:srgbClr val="F8F8F8"/>
                </a:solidFill>
                <a:latin typeface="Arial" charset="0"/>
              </a:endParaRPr>
            </a:p>
          </p:txBody>
        </p:sp>
        <p:grpSp>
          <p:nvGrpSpPr>
            <p:cNvPr id="7" name="Group 20"/>
            <p:cNvGrpSpPr>
              <a:grpSpLocks/>
            </p:cNvGrpSpPr>
            <p:nvPr/>
          </p:nvGrpSpPr>
          <p:grpSpPr bwMode="auto">
            <a:xfrm>
              <a:off x="381000" y="1295400"/>
              <a:ext cx="8001000" cy="676275"/>
              <a:chOff x="311942" y="4357818"/>
              <a:chExt cx="8001000" cy="676656"/>
            </a:xfrm>
          </p:grpSpPr>
          <p:cxnSp>
            <p:nvCxnSpPr>
              <p:cNvPr id="9" name="Straight Connector 21"/>
              <p:cNvCxnSpPr>
                <a:cxnSpLocks noChangeShapeType="1"/>
              </p:cNvCxnSpPr>
              <p:nvPr/>
            </p:nvCxnSpPr>
            <p:spPr bwMode="auto">
              <a:xfrm>
                <a:off x="311942" y="5019216"/>
                <a:ext cx="8001000" cy="0"/>
              </a:xfrm>
              <a:prstGeom prst="line">
                <a:avLst/>
              </a:prstGeom>
              <a:noFill/>
              <a:ln w="38100" algn="ctr">
                <a:solidFill>
                  <a:srgbClr val="7C7C7C"/>
                </a:solidFill>
                <a:round/>
                <a:headEnd/>
                <a:tailEnd/>
              </a:ln>
              <a:extLst>
                <a:ext uri="{909E8E84-426E-40DD-AFC4-6F175D3DCCD1}">
                  <a14:hiddenFill xmlns:a14="http://schemas.microsoft.com/office/drawing/2010/main">
                    <a:noFill/>
                  </a14:hiddenFill>
                </a:ext>
              </a:extLst>
            </p:spPr>
          </p:cxnSp>
          <p:cxnSp>
            <p:nvCxnSpPr>
              <p:cNvPr id="10" name="Straight Connector 23"/>
              <p:cNvCxnSpPr>
                <a:cxnSpLocks noChangeShapeType="1"/>
              </p:cNvCxnSpPr>
              <p:nvPr/>
            </p:nvCxnSpPr>
            <p:spPr bwMode="auto">
              <a:xfrm>
                <a:off x="311942" y="4374857"/>
                <a:ext cx="8001000" cy="19000"/>
              </a:xfrm>
              <a:prstGeom prst="line">
                <a:avLst/>
              </a:prstGeom>
              <a:noFill/>
              <a:ln w="38100" algn="ctr">
                <a:solidFill>
                  <a:srgbClr val="7C7C7C"/>
                </a:solidFill>
                <a:round/>
                <a:headEnd/>
                <a:tailEnd/>
              </a:ln>
              <a:extLst>
                <a:ext uri="{909E8E84-426E-40DD-AFC4-6F175D3DCCD1}">
                  <a14:hiddenFill xmlns:a14="http://schemas.microsoft.com/office/drawing/2010/main">
                    <a:noFill/>
                  </a14:hiddenFill>
                </a:ext>
              </a:extLst>
            </p:spPr>
          </p:cxnSp>
          <p:cxnSp>
            <p:nvCxnSpPr>
              <p:cNvPr id="11" name="Straight Connector 24"/>
              <p:cNvCxnSpPr>
                <a:cxnSpLocks noChangeShapeType="1"/>
              </p:cNvCxnSpPr>
              <p:nvPr/>
            </p:nvCxnSpPr>
            <p:spPr bwMode="auto">
              <a:xfrm flipH="1">
                <a:off x="323929" y="4357818"/>
                <a:ext cx="2" cy="676656"/>
              </a:xfrm>
              <a:prstGeom prst="line">
                <a:avLst/>
              </a:prstGeom>
              <a:noFill/>
              <a:ln w="38100" algn="ctr">
                <a:solidFill>
                  <a:srgbClr val="7C7C7C"/>
                </a:solidFill>
                <a:round/>
                <a:headEnd/>
                <a:tailEnd/>
              </a:ln>
              <a:extLst>
                <a:ext uri="{909E8E84-426E-40DD-AFC4-6F175D3DCCD1}">
                  <a14:hiddenFill xmlns:a14="http://schemas.microsoft.com/office/drawing/2010/main">
                    <a:noFill/>
                  </a14:hiddenFill>
                </a:ext>
              </a:extLst>
            </p:spPr>
          </p:cxnSp>
          <p:sp>
            <p:nvSpPr>
              <p:cNvPr id="12" name="Rectangle 11"/>
              <p:cNvSpPr/>
              <p:nvPr/>
            </p:nvSpPr>
            <p:spPr>
              <a:xfrm>
                <a:off x="1073942" y="4496009"/>
                <a:ext cx="2514600" cy="368507"/>
              </a:xfrm>
              <a:prstGeom prst="rect">
                <a:avLst/>
              </a:prstGeom>
              <a:ln>
                <a:noFill/>
              </a:ln>
            </p:spPr>
            <p:txBody>
              <a:bodyPr anchor="ctr"/>
              <a:lstStyle/>
              <a:p>
                <a:pPr eaLnBrk="1" fontAlgn="auto" hangingPunct="1">
                  <a:spcBef>
                    <a:spcPts val="0"/>
                  </a:spcBef>
                  <a:spcAft>
                    <a:spcPts val="0"/>
                  </a:spcAft>
                  <a:defRPr/>
                </a:pPr>
                <a:r>
                  <a:rPr lang="en-US" sz="2000" b="1" kern="0" dirty="0">
                    <a:solidFill>
                      <a:srgbClr val="FFFFFF"/>
                    </a:solidFill>
                    <a:latin typeface="Times New Roman" pitchFamily="18" charset="0"/>
                  </a:rPr>
                  <a:t>Statutory Authority</a:t>
                </a:r>
              </a:p>
            </p:txBody>
          </p:sp>
        </p:grpSp>
        <p:pic>
          <p:nvPicPr>
            <p:cNvPr id="8" name="Picture 3" descr="\\Cagmasrv1\sso$\Gestion_Deloitte\Global_Brand\- Templates\Icons\Iconography Deloitte\Icon_Award_certificate_Blue.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0" y="1423988"/>
              <a:ext cx="311150" cy="374650"/>
            </a:xfrm>
            <a:prstGeom prst="rect">
              <a:avLst/>
            </a:prstGeom>
            <a:noFill/>
            <a:ln w="9525">
              <a:solidFill>
                <a:srgbClr val="002F80"/>
              </a:solidFill>
              <a:miter lim="800000"/>
              <a:headEnd/>
              <a:tailEnd/>
            </a:ln>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381000" y="2093913"/>
            <a:ext cx="8351838" cy="4524315"/>
          </a:xfrm>
          <a:prstGeom prst="rect">
            <a:avLst/>
          </a:prstGeom>
          <a:noFill/>
        </p:spPr>
        <p:txBody>
          <a:bodyPr>
            <a:spAutoFit/>
          </a:bodyPr>
          <a:lstStyle/>
          <a:p>
            <a:pPr marL="233363" indent="-233363">
              <a:spcBef>
                <a:spcPct val="60000"/>
              </a:spcBef>
              <a:spcAft>
                <a:spcPts val="600"/>
              </a:spcAft>
              <a:buClr>
                <a:srgbClr val="363636"/>
              </a:buClr>
              <a:buFont typeface="Wingdings" pitchFamily="2" charset="2"/>
              <a:buChar char="§"/>
              <a:defRPr/>
            </a:pPr>
            <a:r>
              <a:rPr lang="en-US" sz="2000" dirty="0">
                <a:solidFill>
                  <a:srgbClr val="000000"/>
                </a:solidFill>
                <a:latin typeface="Arial"/>
              </a:rPr>
              <a:t>In December 2006, Congress authorized DHS to regulate security at “high-risk” chemical facilities </a:t>
            </a:r>
          </a:p>
          <a:p>
            <a:pPr marL="233363" indent="-233363">
              <a:spcBef>
                <a:spcPct val="60000"/>
              </a:spcBef>
              <a:spcAft>
                <a:spcPts val="600"/>
              </a:spcAft>
              <a:buClr>
                <a:srgbClr val="363636"/>
              </a:buClr>
              <a:buFont typeface="Wingdings" pitchFamily="2" charset="2"/>
              <a:buChar char="§"/>
              <a:defRPr/>
            </a:pPr>
            <a:r>
              <a:rPr lang="en-US" sz="2000" dirty="0">
                <a:solidFill>
                  <a:srgbClr val="000000"/>
                </a:solidFill>
                <a:latin typeface="Arial"/>
              </a:rPr>
              <a:t>The Department developed the Chemical Facility Anti-Terrorism Standards (CFATS), 6 CFR Part 27, to implement this authority</a:t>
            </a:r>
          </a:p>
          <a:p>
            <a:pPr marL="233363" indent="-233363">
              <a:spcBef>
                <a:spcPct val="60000"/>
              </a:spcBef>
              <a:spcAft>
                <a:spcPts val="600"/>
              </a:spcAft>
              <a:buClr>
                <a:srgbClr val="363636"/>
              </a:buClr>
              <a:buFont typeface="Wingdings" pitchFamily="2" charset="2"/>
              <a:buChar char="§"/>
              <a:defRPr/>
            </a:pPr>
            <a:r>
              <a:rPr lang="en-US" sz="2000" dirty="0">
                <a:solidFill>
                  <a:srgbClr val="000000"/>
                </a:solidFill>
                <a:latin typeface="Arial"/>
              </a:rPr>
              <a:t>In December 2014, Congress extended the Department’s authority through the </a:t>
            </a:r>
            <a:r>
              <a:rPr lang="en-US" sz="2000" i="1" dirty="0">
                <a:solidFill>
                  <a:srgbClr val="000000"/>
                </a:solidFill>
                <a:latin typeface="Arial"/>
              </a:rPr>
              <a:t>Protecting and Securing Chemical Facilities from Terrorist Attacks Act of 2014 - 6 U.S. Code Chapter 1, Subchapter XVI: Chemical Facility Anti-Terrorism Standards (CFATS)</a:t>
            </a:r>
          </a:p>
          <a:p>
            <a:pPr marL="233363" indent="-233363">
              <a:spcBef>
                <a:spcPct val="60000"/>
              </a:spcBef>
              <a:spcAft>
                <a:spcPts val="600"/>
              </a:spcAft>
              <a:buClr>
                <a:srgbClr val="363636"/>
              </a:buClr>
              <a:buFont typeface="Wingdings" pitchFamily="2" charset="2"/>
              <a:buChar char="§"/>
              <a:defRPr/>
            </a:pPr>
            <a:r>
              <a:rPr lang="en-US" sz="2000" dirty="0">
                <a:solidFill>
                  <a:srgbClr val="000000"/>
                </a:solidFill>
                <a:latin typeface="Arial"/>
              </a:rPr>
              <a:t>In January 2019, CFATS received a 15-month extension to its current authorization</a:t>
            </a:r>
          </a:p>
          <a:p>
            <a:pPr marL="233363" indent="-233363">
              <a:spcBef>
                <a:spcPct val="60000"/>
              </a:spcBef>
              <a:spcAft>
                <a:spcPts val="600"/>
              </a:spcAft>
              <a:buClr>
                <a:srgbClr val="363636"/>
              </a:buClr>
              <a:buFont typeface="Wingdings" pitchFamily="2" charset="2"/>
              <a:buChar char="§"/>
              <a:defRPr/>
            </a:pPr>
            <a:endParaRPr lang="en-US" sz="2000" i="1" dirty="0">
              <a:solidFill>
                <a:srgbClr val="000000"/>
              </a:solidFill>
              <a:latin typeface="Arial"/>
            </a:endParaRPr>
          </a:p>
        </p:txBody>
      </p:sp>
    </p:spTree>
    <p:extLst>
      <p:ext uri="{BB962C8B-B14F-4D97-AF65-F5344CB8AC3E}">
        <p14:creationId xmlns:p14="http://schemas.microsoft.com/office/powerpoint/2010/main" val="1391088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97280"/>
          </a:xfrm>
          <a:solidFill>
            <a:srgbClr val="005288"/>
          </a:solidFill>
        </p:spPr>
        <p:txBody>
          <a:bodyPr/>
          <a:lstStyle/>
          <a:p>
            <a:r>
              <a:rPr lang="en-US" dirty="0"/>
              <a:t>The CISA Structure </a:t>
            </a:r>
          </a:p>
        </p:txBody>
      </p:sp>
      <p:sp>
        <p:nvSpPr>
          <p:cNvPr id="4" name="Slide Number Placeholder 3"/>
          <p:cNvSpPr>
            <a:spLocks noGrp="1"/>
          </p:cNvSpPr>
          <p:nvPr>
            <p:ph type="sldNum" sz="quarter" idx="10"/>
          </p:nvPr>
        </p:nvSpPr>
        <p:spPr/>
        <p:txBody>
          <a:bodyPr/>
          <a:lstStyle/>
          <a:p>
            <a:pPr>
              <a:defRPr/>
            </a:pPr>
            <a:fld id="{468F1036-6A72-48E9-9E30-7178FD876486}" type="slidenum">
              <a:rPr lang="en-US" altLang="en-US" smtClean="0"/>
              <a:pPr>
                <a:defRPr/>
              </a:pPr>
              <a:t>4</a:t>
            </a:fld>
            <a:endParaRPr lang="en-US" altLang="en-US" dirty="0"/>
          </a:p>
        </p:txBody>
      </p:sp>
      <p:sp>
        <p:nvSpPr>
          <p:cNvPr id="31" name="TextBox 30"/>
          <p:cNvSpPr txBox="1"/>
          <p:nvPr/>
        </p:nvSpPr>
        <p:spPr>
          <a:xfrm>
            <a:off x="308518" y="1037369"/>
            <a:ext cx="8594710" cy="1200329"/>
          </a:xfrm>
          <a:prstGeom prst="rect">
            <a:avLst/>
          </a:prstGeom>
          <a:noFill/>
        </p:spPr>
        <p:txBody>
          <a:bodyPr wrap="square" rtlCol="0">
            <a:spAutoFit/>
          </a:bodyPr>
          <a:lstStyle/>
          <a:p>
            <a:r>
              <a:rPr lang="en-US" sz="1800" dirty="0">
                <a:solidFill>
                  <a:srgbClr val="000000"/>
                </a:solidFill>
              </a:rPr>
              <a:t>In 2018 Congress passed the Cybersecurity and Infrastructure Security Agency Act. Previously known as National Protection and Programs Directorate, CISA seeks to defend our Nation against the digital, physical, manmade, technological, and natural threats that we face.</a:t>
            </a:r>
          </a:p>
        </p:txBody>
      </p:sp>
      <p:grpSp>
        <p:nvGrpSpPr>
          <p:cNvPr id="3" name="Group 2"/>
          <p:cNvGrpSpPr/>
          <p:nvPr/>
        </p:nvGrpSpPr>
        <p:grpSpPr>
          <a:xfrm>
            <a:off x="274320" y="2237698"/>
            <a:ext cx="8595360" cy="3788123"/>
            <a:chOff x="274320" y="2237698"/>
            <a:chExt cx="8595360" cy="3788123"/>
          </a:xfrm>
        </p:grpSpPr>
        <p:grpSp>
          <p:nvGrpSpPr>
            <p:cNvPr id="32" name="Group 31"/>
            <p:cNvGrpSpPr/>
            <p:nvPr/>
          </p:nvGrpSpPr>
          <p:grpSpPr>
            <a:xfrm>
              <a:off x="274320" y="2237698"/>
              <a:ext cx="8595360" cy="3788123"/>
              <a:chOff x="274320" y="2237698"/>
              <a:chExt cx="8595360" cy="3788123"/>
            </a:xfrm>
          </p:grpSpPr>
          <p:grpSp>
            <p:nvGrpSpPr>
              <p:cNvPr id="33" name="Group 32"/>
              <p:cNvGrpSpPr/>
              <p:nvPr/>
            </p:nvGrpSpPr>
            <p:grpSpPr>
              <a:xfrm>
                <a:off x="274320" y="2237698"/>
                <a:ext cx="8595360" cy="3788123"/>
                <a:chOff x="278038" y="1516957"/>
                <a:chExt cx="8595360" cy="3788123"/>
              </a:xfrm>
            </p:grpSpPr>
            <p:grpSp>
              <p:nvGrpSpPr>
                <p:cNvPr id="37" name="Group 36"/>
                <p:cNvGrpSpPr>
                  <a:grpSpLocks/>
                </p:cNvGrpSpPr>
                <p:nvPr/>
              </p:nvGrpSpPr>
              <p:grpSpPr bwMode="auto">
                <a:xfrm>
                  <a:off x="278038" y="1522220"/>
                  <a:ext cx="8595360" cy="3782860"/>
                  <a:chOff x="431392" y="1479711"/>
                  <a:chExt cx="8288382" cy="3783335"/>
                </a:xfrm>
              </p:grpSpPr>
              <p:sp>
                <p:nvSpPr>
                  <p:cNvPr id="56" name="Rounded Rectangle 55"/>
                  <p:cNvSpPr/>
                  <p:nvPr/>
                </p:nvSpPr>
                <p:spPr bwMode="auto">
                  <a:xfrm>
                    <a:off x="431393" y="1479711"/>
                    <a:ext cx="8288381" cy="1326047"/>
                  </a:xfrm>
                  <a:prstGeom prst="roundRect">
                    <a:avLst/>
                  </a:prstGeom>
                  <a:solidFill>
                    <a:srgbClr val="C8DCFC"/>
                  </a:solidFill>
                  <a:ln w="9525" cap="flat" cmpd="sng" algn="ctr">
                    <a:noFill/>
                    <a:prstDash val="solid"/>
                    <a:round/>
                    <a:headEnd type="none" w="med" len="med"/>
                    <a:tailEnd type="none" w="med" len="med"/>
                  </a:ln>
                  <a:effectLs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8F8F8"/>
                      </a:solidFill>
                      <a:effectLst/>
                      <a:uLnTx/>
                      <a:uFillTx/>
                      <a:latin typeface="Arial" charset="0"/>
                      <a:hlinkClick r:id="" action="ppaction://noactio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8F8F8"/>
                      </a:solidFill>
                      <a:effectLst/>
                      <a:uLnTx/>
                      <a:uFillTx/>
                      <a:latin typeface="Arial" charset="0"/>
                      <a:hlinkClick r:id="" action="ppaction://noactio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8F8F8"/>
                      </a:solidFill>
                      <a:effectLst/>
                      <a:uLnTx/>
                      <a:uFillTx/>
                      <a:latin typeface="Arial" charset="0"/>
                      <a:hlinkClick r:id="" action="ppaction://noactio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8F8F8"/>
                      </a:solidFill>
                      <a:effectLst/>
                      <a:uLnTx/>
                      <a:uFillTx/>
                      <a:latin typeface="Arial" charset="0"/>
                      <a:hlinkClick r:id="" action="ppaction://noactio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8F8F8"/>
                      </a:solidFill>
                      <a:effectLst/>
                      <a:uLnTx/>
                      <a:uFillTx/>
                      <a:latin typeface="Arial" charset="0"/>
                      <a:hlinkClick r:id="" action="ppaction://noactio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8F8F8"/>
                      </a:solidFill>
                      <a:effectLst/>
                      <a:uLnTx/>
                      <a:uFillTx/>
                      <a:latin typeface="Arial" charset="0"/>
                      <a:hlinkClick r:id="" action="ppaction://noaction"/>
                    </a:endParaRPr>
                  </a:p>
                </p:txBody>
              </p:sp>
              <p:sp>
                <p:nvSpPr>
                  <p:cNvPr id="57" name="Rounded Rectangle 56"/>
                  <p:cNvSpPr/>
                  <p:nvPr/>
                </p:nvSpPr>
                <p:spPr bwMode="auto">
                  <a:xfrm>
                    <a:off x="431392" y="2936984"/>
                    <a:ext cx="8288382" cy="1280321"/>
                  </a:xfrm>
                  <a:prstGeom prst="roundRect">
                    <a:avLst/>
                  </a:prstGeom>
                  <a:solidFill>
                    <a:srgbClr val="A8C7FA"/>
                  </a:solidFill>
                  <a:ln w="9525" cap="flat" cmpd="sng" algn="ctr">
                    <a:noFill/>
                    <a:prstDash val="solid"/>
                    <a:round/>
                    <a:headEnd type="none" w="med" len="med"/>
                    <a:tailEnd type="none" w="med" len="med"/>
                  </a:ln>
                  <a:effectLs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8F8F8"/>
                      </a:solidFill>
                      <a:effectLst/>
                      <a:uLnTx/>
                      <a:uFillTx/>
                      <a:latin typeface="Arial" charset="0"/>
                    </a:endParaRPr>
                  </a:p>
                </p:txBody>
              </p:sp>
              <p:sp>
                <p:nvSpPr>
                  <p:cNvPr id="58" name="Rounded Rectangle 57"/>
                  <p:cNvSpPr/>
                  <p:nvPr/>
                </p:nvSpPr>
                <p:spPr bwMode="auto">
                  <a:xfrm>
                    <a:off x="431392" y="4348531"/>
                    <a:ext cx="8288382" cy="914515"/>
                  </a:xfrm>
                  <a:prstGeom prst="roundRect">
                    <a:avLst/>
                  </a:prstGeom>
                  <a:solidFill>
                    <a:srgbClr val="8BB5F9"/>
                  </a:solidFill>
                  <a:ln w="9525" cap="flat" cmpd="sng" algn="ctr">
                    <a:noFill/>
                    <a:prstDash val="solid"/>
                    <a:round/>
                    <a:headEnd type="none" w="med" len="med"/>
                    <a:tailEnd type="none" w="med" len="med"/>
                  </a:ln>
                  <a:effectLs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8F8F8"/>
                      </a:solidFill>
                      <a:effectLst/>
                      <a:uLnTx/>
                      <a:uFillTx/>
                      <a:latin typeface="Arial" charset="0"/>
                    </a:endParaRPr>
                  </a:p>
                </p:txBody>
              </p:sp>
            </p:grpSp>
            <p:sp>
              <p:nvSpPr>
                <p:cNvPr id="38" name="TextBox 37"/>
                <p:cNvSpPr txBox="1"/>
                <p:nvPr/>
              </p:nvSpPr>
              <p:spPr>
                <a:xfrm>
                  <a:off x="362653" y="4593838"/>
                  <a:ext cx="842613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0" dirty="0">
                      <a:solidFill>
                        <a:srgbClr val="000000"/>
                      </a:solidFill>
                    </a:rPr>
                    <a:t>Infrastructure Security Compliance Division (ISCD) </a:t>
                  </a:r>
                  <a:r>
                    <a:rPr kumimoji="0" lang="en-US" sz="1400" b="0" i="0" u="none" strike="noStrike" kern="0" cap="none" spc="0" normalizeH="0" baseline="0" noProof="0" dirty="0">
                      <a:ln>
                        <a:noFill/>
                      </a:ln>
                      <a:solidFill>
                        <a:srgbClr val="000000"/>
                      </a:solidFill>
                      <a:effectLst/>
                      <a:uLnTx/>
                      <a:uFillTx/>
                    </a:rPr>
                    <a:t>administers the Chemical Facility Anti-Terrorism Standards (CFATS) Program and the Ammonium Nitrate Security Program</a:t>
                  </a:r>
                  <a:r>
                    <a:rPr kumimoji="0" lang="en-US" sz="1400" b="0" i="0" u="none" strike="noStrike" kern="0" cap="none" spc="0" normalizeH="0" noProof="0" dirty="0">
                      <a:ln>
                        <a:noFill/>
                      </a:ln>
                      <a:solidFill>
                        <a:srgbClr val="000000"/>
                      </a:solidFill>
                      <a:effectLst/>
                      <a:uLnTx/>
                      <a:uFillTx/>
                    </a:rPr>
                    <a:t> (ANSP)</a:t>
                  </a:r>
                  <a:endParaRPr kumimoji="0" lang="en-US" sz="1400" b="1" i="0" u="none" strike="noStrike" kern="0" cap="none" spc="0" normalizeH="0" baseline="0" noProof="0" dirty="0">
                    <a:ln>
                      <a:noFill/>
                    </a:ln>
                    <a:solidFill>
                      <a:srgbClr val="000000"/>
                    </a:solidFill>
                    <a:effectLst/>
                    <a:uLnTx/>
                    <a:uFillTx/>
                  </a:endParaRPr>
                </a:p>
              </p:txBody>
            </p:sp>
            <p:grpSp>
              <p:nvGrpSpPr>
                <p:cNvPr id="39" name="Group 38"/>
                <p:cNvGrpSpPr/>
                <p:nvPr/>
              </p:nvGrpSpPr>
              <p:grpSpPr>
                <a:xfrm>
                  <a:off x="312236" y="1516957"/>
                  <a:ext cx="8534400" cy="2509105"/>
                  <a:chOff x="312236" y="1516957"/>
                  <a:chExt cx="8534400" cy="2509105"/>
                </a:xfrm>
              </p:grpSpPr>
              <p:sp>
                <p:nvSpPr>
                  <p:cNvPr id="44" name="TextBox 43"/>
                  <p:cNvSpPr txBox="1"/>
                  <p:nvPr/>
                </p:nvSpPr>
                <p:spPr>
                  <a:xfrm>
                    <a:off x="647573" y="3187594"/>
                    <a:ext cx="784860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rPr>
                      <a:t>Infrastructure Security Division (ISD)</a:t>
                    </a:r>
                  </a:p>
                </p:txBody>
              </p:sp>
              <p:sp>
                <p:nvSpPr>
                  <p:cNvPr id="45" name="TextBox 44"/>
                  <p:cNvSpPr txBox="1"/>
                  <p:nvPr/>
                </p:nvSpPr>
                <p:spPr>
                  <a:xfrm>
                    <a:off x="1414738" y="3570361"/>
                    <a:ext cx="738108" cy="442674"/>
                  </a:xfrm>
                  <a:prstGeom prst="flowChartAlternateProcess">
                    <a:avLst/>
                  </a:prstGeom>
                  <a:solidFill>
                    <a:srgbClr val="A0C2FA"/>
                  </a:solidFill>
                  <a:scene3d>
                    <a:camera prst="orthographicFront"/>
                    <a:lightRig rig="threePt" dir="t"/>
                  </a:scene3d>
                  <a:sp3d>
                    <a:bevelT/>
                  </a:sp3d>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rPr>
                      <a:t>IICD</a:t>
                    </a:r>
                  </a:p>
                </p:txBody>
              </p:sp>
              <p:sp>
                <p:nvSpPr>
                  <p:cNvPr id="46" name="TextBox 45"/>
                  <p:cNvSpPr txBox="1"/>
                  <p:nvPr/>
                </p:nvSpPr>
                <p:spPr>
                  <a:xfrm>
                    <a:off x="2728798" y="3570361"/>
                    <a:ext cx="852359" cy="442674"/>
                  </a:xfrm>
                  <a:prstGeom prst="flowChartAlternateProcess">
                    <a:avLst/>
                  </a:prstGeom>
                  <a:solidFill>
                    <a:srgbClr val="A0C2FA"/>
                  </a:solidFill>
                  <a:scene3d>
                    <a:camera prst="orthographicFront"/>
                    <a:lightRig rig="threePt" dir="t"/>
                  </a:scene3d>
                  <a:sp3d>
                    <a:bevelT/>
                  </a:sp3d>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noProof="0" dirty="0">
                        <a:solidFill>
                          <a:srgbClr val="000000"/>
                        </a:solidFill>
                      </a:rPr>
                      <a:t>NICC</a:t>
                    </a:r>
                    <a:endParaRPr kumimoji="0" lang="en-US" sz="2000" i="0" u="none" strike="noStrike" kern="0" cap="none" spc="0" normalizeH="0" baseline="0" noProof="0" dirty="0">
                      <a:ln>
                        <a:noFill/>
                      </a:ln>
                      <a:solidFill>
                        <a:srgbClr val="000000"/>
                      </a:solidFill>
                      <a:effectLst/>
                      <a:uLnTx/>
                      <a:uFillTx/>
                    </a:endParaRPr>
                  </a:p>
                </p:txBody>
              </p:sp>
              <p:sp>
                <p:nvSpPr>
                  <p:cNvPr id="47" name="TextBox 46"/>
                  <p:cNvSpPr txBox="1"/>
                  <p:nvPr/>
                </p:nvSpPr>
                <p:spPr>
                  <a:xfrm>
                    <a:off x="4141984" y="3575858"/>
                    <a:ext cx="837234" cy="442674"/>
                  </a:xfrm>
                  <a:prstGeom prst="flowChartAlternateProcess">
                    <a:avLst/>
                  </a:prstGeom>
                  <a:solidFill>
                    <a:srgbClr val="A0C2FA"/>
                  </a:solidFill>
                  <a:scene3d>
                    <a:camera prst="orthographicFront"/>
                    <a:lightRig rig="threePt" dir="t"/>
                  </a:scene3d>
                  <a:sp3d>
                    <a:bevelT/>
                  </a:sp3d>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a:solidFill>
                          <a:srgbClr val="0000CA"/>
                        </a:solidFill>
                      </a:rPr>
                      <a:t>ISCD</a:t>
                    </a:r>
                    <a:endParaRPr kumimoji="0" lang="en-US" sz="2000" b="1" i="0" u="none" strike="noStrike" kern="0" cap="none" spc="0" normalizeH="0" baseline="0" noProof="0" dirty="0">
                      <a:ln>
                        <a:noFill/>
                      </a:ln>
                      <a:solidFill>
                        <a:srgbClr val="0000CA"/>
                      </a:solidFill>
                      <a:effectLst/>
                      <a:uLnTx/>
                      <a:uFillTx/>
                    </a:endParaRPr>
                  </a:p>
                </p:txBody>
              </p:sp>
              <p:sp>
                <p:nvSpPr>
                  <p:cNvPr id="48" name="TextBox 47"/>
                  <p:cNvSpPr txBox="1"/>
                  <p:nvPr/>
                </p:nvSpPr>
                <p:spPr>
                  <a:xfrm>
                    <a:off x="5566318" y="3583388"/>
                    <a:ext cx="934406" cy="442674"/>
                  </a:xfrm>
                  <a:prstGeom prst="flowChartAlternateProcess">
                    <a:avLst/>
                  </a:prstGeom>
                  <a:solidFill>
                    <a:srgbClr val="A0C2FA"/>
                  </a:solidFill>
                  <a:scene3d>
                    <a:camera prst="orthographicFront"/>
                    <a:lightRig rig="threePt" dir="t"/>
                  </a:scene3d>
                  <a:sp3d>
                    <a:bevelT/>
                  </a:sp3d>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rPr>
                      <a:t>PSCD</a:t>
                    </a:r>
                  </a:p>
                </p:txBody>
              </p:sp>
              <p:sp>
                <p:nvSpPr>
                  <p:cNvPr id="49" name="TextBox 48"/>
                  <p:cNvSpPr txBox="1"/>
                  <p:nvPr/>
                </p:nvSpPr>
                <p:spPr>
                  <a:xfrm>
                    <a:off x="7072699" y="3570361"/>
                    <a:ext cx="947726" cy="442674"/>
                  </a:xfrm>
                  <a:prstGeom prst="flowChartAlternateProcess">
                    <a:avLst/>
                  </a:prstGeom>
                  <a:solidFill>
                    <a:srgbClr val="A0C2FA"/>
                  </a:solidFill>
                  <a:scene3d>
                    <a:camera prst="orthographicFront"/>
                    <a:lightRig rig="threePt" dir="t"/>
                  </a:scene3d>
                  <a:sp3d>
                    <a:bevelT/>
                  </a:sp3d>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rPr>
                      <a:t>SOPD</a:t>
                    </a:r>
                  </a:p>
                </p:txBody>
              </p:sp>
              <p:grpSp>
                <p:nvGrpSpPr>
                  <p:cNvPr id="50" name="Group 49"/>
                  <p:cNvGrpSpPr/>
                  <p:nvPr/>
                </p:nvGrpSpPr>
                <p:grpSpPr>
                  <a:xfrm>
                    <a:off x="312236" y="1516957"/>
                    <a:ext cx="8534400" cy="1267983"/>
                    <a:chOff x="312236" y="1516957"/>
                    <a:chExt cx="8534400" cy="1267983"/>
                  </a:xfrm>
                </p:grpSpPr>
                <p:sp>
                  <p:nvSpPr>
                    <p:cNvPr id="51" name="TextBox 50"/>
                    <p:cNvSpPr txBox="1"/>
                    <p:nvPr/>
                  </p:nvSpPr>
                  <p:spPr>
                    <a:xfrm>
                      <a:off x="312236" y="1516957"/>
                      <a:ext cx="853440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rPr>
                        <a:t>Cybersecurity and Infrastructure Security Agency (CISA)</a:t>
                      </a:r>
                    </a:p>
                  </p:txBody>
                </p:sp>
                <p:sp>
                  <p:nvSpPr>
                    <p:cNvPr id="52" name="TextBox 51"/>
                    <p:cNvSpPr txBox="1"/>
                    <p:nvPr/>
                  </p:nvSpPr>
                  <p:spPr>
                    <a:xfrm>
                      <a:off x="362653" y="1852210"/>
                      <a:ext cx="3611880" cy="274320"/>
                    </a:xfrm>
                    <a:prstGeom prst="flowChartAlternateProcess">
                      <a:avLst/>
                    </a:prstGeom>
                    <a:solidFill>
                      <a:srgbClr val="A0C2FA"/>
                    </a:solidFill>
                    <a:scene3d>
                      <a:camera prst="orthographicFront"/>
                      <a:lightRig rig="threePt" dir="t"/>
                    </a:scene3d>
                    <a:sp3d>
                      <a:bevelT/>
                    </a:sp3d>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Cybersecurity Division</a:t>
                      </a:r>
                    </a:p>
                  </p:txBody>
                </p:sp>
                <p:sp>
                  <p:nvSpPr>
                    <p:cNvPr id="53" name="TextBox 52"/>
                    <p:cNvSpPr txBox="1"/>
                    <p:nvPr/>
                  </p:nvSpPr>
                  <p:spPr>
                    <a:xfrm>
                      <a:off x="5201064" y="2510620"/>
                      <a:ext cx="3611880" cy="274320"/>
                    </a:xfrm>
                    <a:prstGeom prst="flowChartAlternateProcess">
                      <a:avLst/>
                    </a:prstGeom>
                    <a:solidFill>
                      <a:srgbClr val="A0C2FA"/>
                    </a:solidFill>
                    <a:scene3d>
                      <a:camera prst="orthographicFront"/>
                      <a:lightRig rig="threePt" dir="t"/>
                    </a:scene3d>
                    <a:sp3d>
                      <a:bevelT/>
                    </a:sp3d>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Emergency Communications Division</a:t>
                      </a:r>
                    </a:p>
                  </p:txBody>
                </p:sp>
                <p:sp>
                  <p:nvSpPr>
                    <p:cNvPr id="54" name="TextBox 53"/>
                    <p:cNvSpPr txBox="1"/>
                    <p:nvPr/>
                  </p:nvSpPr>
                  <p:spPr>
                    <a:xfrm>
                      <a:off x="2769778" y="2178223"/>
                      <a:ext cx="3611880" cy="274320"/>
                    </a:xfrm>
                    <a:prstGeom prst="flowChartAlternateProcess">
                      <a:avLst/>
                    </a:prstGeom>
                    <a:solidFill>
                      <a:srgbClr val="A0C2FA"/>
                    </a:solidFill>
                    <a:scene3d>
                      <a:camera prst="orthographicFront"/>
                      <a:lightRig rig="threePt" dir="t"/>
                    </a:scene3d>
                    <a:sp3d>
                      <a:bevelT/>
                    </a:sp3d>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63">
                              <a:lumMod val="75000"/>
                              <a:lumOff val="25000"/>
                            </a:srgbClr>
                          </a:solidFill>
                          <a:effectLst/>
                          <a:uLnTx/>
                          <a:uFillTx/>
                        </a:rPr>
                        <a:t>Infrastructure Security Division</a:t>
                      </a:r>
                    </a:p>
                  </p:txBody>
                </p:sp>
                <p:sp>
                  <p:nvSpPr>
                    <p:cNvPr id="55" name="TextBox 54"/>
                    <p:cNvSpPr txBox="1"/>
                    <p:nvPr/>
                  </p:nvSpPr>
                  <p:spPr>
                    <a:xfrm>
                      <a:off x="5201064" y="1851524"/>
                      <a:ext cx="3611880" cy="274320"/>
                    </a:xfrm>
                    <a:prstGeom prst="flowChartAlternateProcess">
                      <a:avLst/>
                    </a:prstGeom>
                    <a:solidFill>
                      <a:srgbClr val="A0C2FA"/>
                    </a:solidFill>
                    <a:scene3d>
                      <a:camera prst="orthographicFront"/>
                      <a:lightRig rig="threePt" dir="t"/>
                    </a:scene3d>
                    <a:sp3d>
                      <a:bevelT/>
                    </a:sp3d>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rPr>
                        <a:t>National Risk Management Center</a:t>
                      </a:r>
                    </a:p>
                  </p:txBody>
                </p:sp>
              </p:grpSp>
            </p:grpSp>
            <p:grpSp>
              <p:nvGrpSpPr>
                <p:cNvPr id="40" name="Group 39"/>
                <p:cNvGrpSpPr/>
                <p:nvPr/>
              </p:nvGrpSpPr>
              <p:grpSpPr>
                <a:xfrm>
                  <a:off x="3573596" y="2453628"/>
                  <a:ext cx="2011680" cy="777240"/>
                  <a:chOff x="3573596" y="2453628"/>
                  <a:chExt cx="2011680" cy="777240"/>
                </a:xfrm>
              </p:grpSpPr>
              <p:sp>
                <p:nvSpPr>
                  <p:cNvPr id="43" name="Flowchart: Merge 42"/>
                  <p:cNvSpPr/>
                  <p:nvPr/>
                </p:nvSpPr>
                <p:spPr bwMode="auto">
                  <a:xfrm rot="10800000">
                    <a:off x="3573596" y="2453628"/>
                    <a:ext cx="2011680" cy="777240"/>
                  </a:xfrm>
                  <a:prstGeom prst="flowChartMerge">
                    <a:avLst/>
                  </a:prstGeom>
                  <a:solidFill>
                    <a:srgbClr val="FFFFFF">
                      <a:alpha val="55000"/>
                    </a:srgb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ndParaRPr>
                  </a:p>
                </p:txBody>
              </p:sp>
              <p:sp>
                <p:nvSpPr>
                  <p:cNvPr id="41" name="Down Arrow 40"/>
                  <p:cNvSpPr/>
                  <p:nvPr/>
                </p:nvSpPr>
                <p:spPr bwMode="auto">
                  <a:xfrm>
                    <a:off x="4255678" y="2759449"/>
                    <a:ext cx="640080" cy="457200"/>
                  </a:xfrm>
                  <a:prstGeom prst="downArrow">
                    <a:avLst/>
                  </a:prstGeom>
                  <a:solidFill>
                    <a:srgbClr val="005288"/>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ndParaRPr>
                  </a:p>
                </p:txBody>
              </p:sp>
            </p:grpSp>
          </p:grpSp>
          <p:sp>
            <p:nvSpPr>
              <p:cNvPr id="34" name="TextBox 33"/>
              <p:cNvSpPr txBox="1"/>
              <p:nvPr/>
            </p:nvSpPr>
            <p:spPr>
              <a:xfrm>
                <a:off x="358935" y="3229954"/>
                <a:ext cx="3611880" cy="274320"/>
              </a:xfrm>
              <a:prstGeom prst="flowChartAlternateProcess">
                <a:avLst/>
              </a:prstGeom>
              <a:solidFill>
                <a:srgbClr val="A0C2FA"/>
              </a:solidFill>
              <a:scene3d>
                <a:camera prst="orthographicFront"/>
                <a:lightRig rig="threePt" dir="t"/>
              </a:scene3d>
              <a:sp3d>
                <a:bevelT/>
              </a:sp3d>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noProof="0" dirty="0">
                    <a:solidFill>
                      <a:srgbClr val="000000"/>
                    </a:solidFill>
                  </a:rPr>
                  <a:t>Federal Protective Service</a:t>
                </a:r>
                <a:endParaRPr kumimoji="0" lang="en-US" sz="1600" b="0" i="0" u="none" strike="noStrike" kern="0" cap="none" spc="0" normalizeH="0" baseline="0" noProof="0" dirty="0">
                  <a:ln>
                    <a:noFill/>
                  </a:ln>
                  <a:solidFill>
                    <a:srgbClr val="000000"/>
                  </a:solidFill>
                  <a:effectLst/>
                  <a:uLnTx/>
                  <a:uFillTx/>
                </a:endParaRPr>
              </a:p>
            </p:txBody>
          </p:sp>
          <p:sp>
            <p:nvSpPr>
              <p:cNvPr id="35" name="Flowchart: Merge 34"/>
              <p:cNvSpPr/>
              <p:nvPr/>
            </p:nvSpPr>
            <p:spPr bwMode="auto">
              <a:xfrm rot="10800000">
                <a:off x="3745195" y="4725152"/>
                <a:ext cx="1645920" cy="640080"/>
              </a:xfrm>
              <a:prstGeom prst="flowChartMerge">
                <a:avLst/>
              </a:prstGeom>
              <a:solidFill>
                <a:srgbClr val="FFFFFF">
                  <a:alpha val="55000"/>
                </a:srgb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ndParaRPr>
              </a:p>
            </p:txBody>
          </p:sp>
        </p:grpSp>
        <p:sp>
          <p:nvSpPr>
            <p:cNvPr id="36" name="Down Arrow 35"/>
            <p:cNvSpPr>
              <a:spLocks noChangeAspect="1"/>
            </p:cNvSpPr>
            <p:nvPr/>
          </p:nvSpPr>
          <p:spPr bwMode="auto">
            <a:xfrm>
              <a:off x="4280118" y="4913912"/>
              <a:ext cx="576072" cy="411480"/>
            </a:xfrm>
            <a:prstGeom prst="downArrow">
              <a:avLst/>
            </a:prstGeom>
            <a:solidFill>
              <a:srgbClr val="005288"/>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ndParaRPr>
            </a:p>
          </p:txBody>
        </p:sp>
      </p:grpSp>
    </p:spTree>
    <p:extLst>
      <p:ext uri="{BB962C8B-B14F-4D97-AF65-F5344CB8AC3E}">
        <p14:creationId xmlns:p14="http://schemas.microsoft.com/office/powerpoint/2010/main" val="129786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CFATS Regulation</a:t>
            </a:r>
          </a:p>
        </p:txBody>
      </p:sp>
      <p:sp>
        <p:nvSpPr>
          <p:cNvPr id="4" name="Slide Number Placeholder 3"/>
          <p:cNvSpPr>
            <a:spLocks noGrp="1"/>
          </p:cNvSpPr>
          <p:nvPr>
            <p:ph type="sldNum" sz="quarter" idx="10"/>
          </p:nvPr>
        </p:nvSpPr>
        <p:spPr/>
        <p:txBody>
          <a:bodyPr/>
          <a:lstStyle/>
          <a:p>
            <a:pPr>
              <a:defRPr/>
            </a:pPr>
            <a:fld id="{468F1036-6A72-48E9-9E30-7178FD876486}" type="slidenum">
              <a:rPr lang="en-US" altLang="en-US" smtClean="0"/>
              <a:pPr>
                <a:defRPr/>
              </a:pPr>
              <a:t>5</a:t>
            </a:fld>
            <a:endParaRPr lang="en-US" altLang="en-US" dirty="0"/>
          </a:p>
        </p:txBody>
      </p:sp>
      <p:grpSp>
        <p:nvGrpSpPr>
          <p:cNvPr id="11" name="Group 4"/>
          <p:cNvGrpSpPr>
            <a:grpSpLocks/>
          </p:cNvGrpSpPr>
          <p:nvPr/>
        </p:nvGrpSpPr>
        <p:grpSpPr bwMode="auto">
          <a:xfrm>
            <a:off x="0" y="1295400"/>
            <a:ext cx="9144000" cy="2971800"/>
            <a:chOff x="0" y="910976"/>
            <a:chExt cx="9143999" cy="2971102"/>
          </a:xfrm>
        </p:grpSpPr>
        <p:sp>
          <p:nvSpPr>
            <p:cNvPr id="12" name="Rectangle 11"/>
            <p:cNvSpPr/>
            <p:nvPr/>
          </p:nvSpPr>
          <p:spPr>
            <a:xfrm>
              <a:off x="0" y="910976"/>
              <a:ext cx="9143999" cy="2971102"/>
            </a:xfrm>
            <a:prstGeom prst="rect">
              <a:avLst/>
            </a:prstGeom>
            <a:solidFill>
              <a:sysClr val="windowText" lastClr="000000">
                <a:lumMod val="65000"/>
                <a:lumOff val="35000"/>
              </a:sys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a:solidFill>
                  <a:prstClr val="white"/>
                </a:solidFill>
                <a:latin typeface="Calibri" panose="020F0502020204030204"/>
              </a:endParaRPr>
            </a:p>
          </p:txBody>
        </p:sp>
        <p:sp>
          <p:nvSpPr>
            <p:cNvPr id="13" name="TextBox 12"/>
            <p:cNvSpPr txBox="1"/>
            <p:nvPr/>
          </p:nvSpPr>
          <p:spPr>
            <a:xfrm>
              <a:off x="1603375" y="1118890"/>
              <a:ext cx="7431087" cy="2555275"/>
            </a:xfrm>
            <a:prstGeom prst="rect">
              <a:avLst/>
            </a:prstGeom>
            <a:solidFill>
              <a:srgbClr val="363636">
                <a:lumMod val="20000"/>
                <a:lumOff val="80000"/>
              </a:srgbClr>
            </a:solidFill>
            <a:ln w="38100">
              <a:solidFill>
                <a:srgbClr val="0070B2"/>
              </a:solidFill>
            </a:ln>
          </p:spPr>
          <p:txBody>
            <a:bodyPr>
              <a:spAutoFit/>
            </a:bodyPr>
            <a:lstStyle/>
            <a:p>
              <a:pPr eaLnBrk="1" fontAlgn="auto" hangingPunct="1">
                <a:spcBef>
                  <a:spcPts val="0"/>
                </a:spcBef>
                <a:spcAft>
                  <a:spcPts val="0"/>
                </a:spcAft>
                <a:defRPr/>
              </a:pPr>
              <a:r>
                <a:rPr lang="en-US" sz="2000" kern="0" dirty="0">
                  <a:solidFill>
                    <a:srgbClr val="002F80"/>
                  </a:solidFill>
                  <a:latin typeface="Arial"/>
                </a:rPr>
                <a:t>The CFATS program identifies and regulates high-risk chemical facilities to ensure they implement appropriate security measures to reduce the risk of a terrorist attack associated with more than 300 chemicals of interest (COI). If held in specified quantities and concentrations, these chemicals must be reported to DHS. </a:t>
              </a:r>
              <a:r>
                <a:rPr lang="en-US" sz="2000" kern="0" dirty="0">
                  <a:solidFill>
                    <a:srgbClr val="002F80"/>
                  </a:solidFill>
                  <a:latin typeface="Arial" charset="0"/>
                </a:rPr>
                <a:t>Facilities that store, manufacture, or distribute COI at or above screening threshold quantities (STQ) are required to comply with the CFATS standards. </a:t>
              </a:r>
              <a:endParaRPr lang="en-US" sz="2000" kern="0" dirty="0">
                <a:solidFill>
                  <a:srgbClr val="F8F8F8"/>
                </a:solidFill>
                <a:latin typeface="Arial" charset="0"/>
              </a:endParaRPr>
            </a:p>
          </p:txBody>
        </p:sp>
        <p:pic>
          <p:nvPicPr>
            <p:cNvPr id="14" name="Picture 7"/>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3247" y="910976"/>
              <a:ext cx="1492496"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3247" y="1906974"/>
              <a:ext cx="1492496"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83246" y="2894526"/>
              <a:ext cx="1492497" cy="98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Content Placeholder 2"/>
          <p:cNvSpPr txBox="1">
            <a:spLocks/>
          </p:cNvSpPr>
          <p:nvPr/>
        </p:nvSpPr>
        <p:spPr>
          <a:xfrm>
            <a:off x="1028700" y="3970338"/>
            <a:ext cx="7086600" cy="2209800"/>
          </a:xfrm>
          <a:prstGeom prst="rect">
            <a:avLst/>
          </a:prstGeom>
        </p:spPr>
        <p:txBody>
          <a:bodyPr/>
          <a:lstStyle>
            <a:lvl1pPr marL="233363" indent="-233363" algn="l" rtl="0" eaLnBrk="0" fontAlgn="base" hangingPunct="0">
              <a:spcBef>
                <a:spcPct val="60000"/>
              </a:spcBef>
              <a:spcAft>
                <a:spcPct val="0"/>
              </a:spcAft>
              <a:buClr>
                <a:schemeClr val="bg2"/>
              </a:buClr>
              <a:buFont typeface="Wingdings" pitchFamily="2" charset="2"/>
              <a:buChar char="§"/>
              <a:defRPr sz="2200">
                <a:solidFill>
                  <a:srgbClr val="333333"/>
                </a:solidFill>
                <a:latin typeface="+mn-lt"/>
                <a:ea typeface="+mn-ea"/>
                <a:cs typeface="+mn-cs"/>
              </a:defRPr>
            </a:lvl1pPr>
            <a:lvl2pPr marL="571500" indent="-223838" algn="l" rtl="0" eaLnBrk="0" fontAlgn="base" hangingPunct="0">
              <a:spcBef>
                <a:spcPct val="30000"/>
              </a:spcBef>
              <a:spcAft>
                <a:spcPct val="0"/>
              </a:spcAft>
              <a:buClr>
                <a:schemeClr val="bg2"/>
              </a:buClr>
              <a:buFont typeface="Wingdings" pitchFamily="2" charset="2"/>
              <a:buChar char="§"/>
              <a:defRPr sz="2000">
                <a:solidFill>
                  <a:srgbClr val="333333"/>
                </a:solidFill>
                <a:latin typeface="+mn-lt"/>
              </a:defRPr>
            </a:lvl2pPr>
            <a:lvl3pPr marL="909638" indent="-222250" algn="l" rtl="0" eaLnBrk="0" fontAlgn="base" hangingPunct="0">
              <a:spcBef>
                <a:spcPct val="30000"/>
              </a:spcBef>
              <a:spcAft>
                <a:spcPct val="0"/>
              </a:spcAft>
              <a:buClr>
                <a:schemeClr val="bg2"/>
              </a:buClr>
              <a:buFont typeface="Wingdings" pitchFamily="2" charset="2"/>
              <a:buChar char="§"/>
              <a:defRPr sz="2000">
                <a:solidFill>
                  <a:srgbClr val="333333"/>
                </a:solidFill>
                <a:latin typeface="+mn-lt"/>
              </a:defRPr>
            </a:lvl3pPr>
            <a:lvl4pPr marL="1258888" indent="-231775" algn="l" rtl="0" eaLnBrk="0" fontAlgn="base" hangingPunct="0">
              <a:spcBef>
                <a:spcPct val="30000"/>
              </a:spcBef>
              <a:spcAft>
                <a:spcPct val="0"/>
              </a:spcAft>
              <a:buClr>
                <a:schemeClr val="bg2"/>
              </a:buClr>
              <a:buFont typeface="Wingdings" pitchFamily="2" charset="2"/>
              <a:buChar char="§"/>
              <a:defRPr sz="2000">
                <a:solidFill>
                  <a:srgbClr val="333333"/>
                </a:solidFill>
                <a:latin typeface="+mn-lt"/>
              </a:defRPr>
            </a:lvl4pPr>
            <a:lvl5pPr marL="1598613" indent="-222250" algn="l" rtl="0" eaLnBrk="0" fontAlgn="base" hangingPunct="0">
              <a:spcBef>
                <a:spcPct val="30000"/>
              </a:spcBef>
              <a:spcAft>
                <a:spcPct val="0"/>
              </a:spcAft>
              <a:buClr>
                <a:schemeClr val="bg2"/>
              </a:buClr>
              <a:buFont typeface="Wingdings" pitchFamily="2" charset="2"/>
              <a:buChar char="§"/>
              <a:defRPr sz="2000">
                <a:solidFill>
                  <a:srgbClr val="333333"/>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pPr marL="342900" lvl="1" indent="-342900">
              <a:spcBef>
                <a:spcPct val="60000"/>
              </a:spcBef>
              <a:buClr>
                <a:srgbClr val="363636"/>
              </a:buClr>
              <a:buFont typeface="Wingdings" pitchFamily="2" charset="2"/>
              <a:buChar char="Ø"/>
              <a:defRPr/>
            </a:pPr>
            <a:endParaRPr lang="en-US" kern="0" dirty="0">
              <a:solidFill>
                <a:srgbClr val="363636"/>
              </a:solidFill>
            </a:endParaRPr>
          </a:p>
          <a:p>
            <a:pPr marL="342900" lvl="1" indent="-342900">
              <a:spcBef>
                <a:spcPct val="60000"/>
              </a:spcBef>
              <a:buClr>
                <a:srgbClr val="000000"/>
              </a:buClr>
              <a:buFont typeface="Wingdings" pitchFamily="2" charset="2"/>
              <a:buChar char="Ø"/>
              <a:defRPr/>
            </a:pPr>
            <a:r>
              <a:rPr lang="en-US" kern="0" dirty="0">
                <a:solidFill>
                  <a:srgbClr val="000000"/>
                </a:solidFill>
              </a:rPr>
              <a:t>CFATS follows a risk-based approach, allowing DHS to focus on high-risk chemical facilities in accordance with their specific level of risk</a:t>
            </a:r>
          </a:p>
          <a:p>
            <a:pPr marL="0" lvl="1" indent="0">
              <a:spcBef>
                <a:spcPct val="60000"/>
              </a:spcBef>
              <a:buClr>
                <a:srgbClr val="363636"/>
              </a:buClr>
              <a:buFont typeface="Wingdings" pitchFamily="2" charset="2"/>
              <a:buNone/>
              <a:defRPr/>
            </a:pPr>
            <a:endParaRPr lang="en-US" kern="0" dirty="0">
              <a:solidFill>
                <a:srgbClr val="363636"/>
              </a:solidFill>
            </a:endParaRPr>
          </a:p>
          <a:p>
            <a:pPr marL="233363" lvl="1" indent="-233363">
              <a:spcBef>
                <a:spcPct val="60000"/>
              </a:spcBef>
              <a:buClr>
                <a:srgbClr val="363636"/>
              </a:buClr>
              <a:defRPr/>
            </a:pPr>
            <a:endParaRPr lang="en-US" kern="0" dirty="0"/>
          </a:p>
        </p:txBody>
      </p:sp>
    </p:spTree>
    <p:extLst>
      <p:ext uri="{BB962C8B-B14F-4D97-AF65-F5344CB8AC3E}">
        <p14:creationId xmlns:p14="http://schemas.microsoft.com/office/powerpoint/2010/main" val="3042391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CFATS Universe</a:t>
            </a:r>
          </a:p>
        </p:txBody>
      </p:sp>
      <p:sp>
        <p:nvSpPr>
          <p:cNvPr id="3" name="Subtitle 2"/>
          <p:cNvSpPr>
            <a:spLocks noGrp="1"/>
          </p:cNvSpPr>
          <p:nvPr>
            <p:ph type="subTitle" idx="1"/>
          </p:nvPr>
        </p:nvSpPr>
        <p:spPr/>
        <p:txBody>
          <a:bodyPr/>
          <a:lstStyle/>
          <a:p>
            <a:r>
              <a:rPr lang="en-US" dirty="0"/>
              <a:t>Identifying high-risk chemical facilities</a:t>
            </a:r>
          </a:p>
        </p:txBody>
      </p:sp>
      <p:sp>
        <p:nvSpPr>
          <p:cNvPr id="4" name="Slide Number Placeholder 3"/>
          <p:cNvSpPr>
            <a:spLocks noGrp="1"/>
          </p:cNvSpPr>
          <p:nvPr>
            <p:ph type="sldNum" sz="quarter" idx="10"/>
          </p:nvPr>
        </p:nvSpPr>
        <p:spPr/>
        <p:txBody>
          <a:bodyPr/>
          <a:lstStyle/>
          <a:p>
            <a:pPr>
              <a:defRPr/>
            </a:pPr>
            <a:fld id="{468F1036-6A72-48E9-9E30-7178FD876486}" type="slidenum">
              <a:rPr lang="en-US" altLang="en-US" smtClean="0"/>
              <a:pPr>
                <a:defRPr/>
              </a:pPr>
              <a:t>6</a:t>
            </a:fld>
            <a:endParaRPr lang="en-US" altLang="en-US" dirty="0"/>
          </a:p>
        </p:txBody>
      </p:sp>
      <p:sp>
        <p:nvSpPr>
          <p:cNvPr id="5" name="Content Placeholder 7"/>
          <p:cNvSpPr txBox="1">
            <a:spLocks/>
          </p:cNvSpPr>
          <p:nvPr/>
        </p:nvSpPr>
        <p:spPr>
          <a:xfrm>
            <a:off x="339725" y="1917700"/>
            <a:ext cx="5827713" cy="2209800"/>
          </a:xfrm>
          <a:prstGeom prst="rect">
            <a:avLst/>
          </a:prstGeom>
        </p:spPr>
        <p:txBody>
          <a:bodyPr/>
          <a:lstStyle>
            <a:lvl1pPr marL="233363" indent="-233363" algn="l" rtl="0" eaLnBrk="0" fontAlgn="base" hangingPunct="0">
              <a:spcBef>
                <a:spcPct val="60000"/>
              </a:spcBef>
              <a:spcAft>
                <a:spcPct val="0"/>
              </a:spcAft>
              <a:buClr>
                <a:schemeClr val="bg2"/>
              </a:buClr>
              <a:buFont typeface="Wingdings" pitchFamily="2" charset="2"/>
              <a:buChar char="§"/>
              <a:defRPr sz="2200">
                <a:solidFill>
                  <a:schemeClr val="bg2"/>
                </a:solidFill>
                <a:latin typeface="+mn-lt"/>
                <a:ea typeface="+mn-ea"/>
                <a:cs typeface="+mn-cs"/>
              </a:defRPr>
            </a:lvl1pPr>
            <a:lvl2pPr marL="571500" indent="-223838" algn="l" rtl="0" eaLnBrk="0" fontAlgn="base" hangingPunct="0">
              <a:spcBef>
                <a:spcPct val="30000"/>
              </a:spcBef>
              <a:spcAft>
                <a:spcPct val="0"/>
              </a:spcAft>
              <a:buClr>
                <a:schemeClr val="bg2"/>
              </a:buClr>
              <a:buFont typeface="Wingdings" pitchFamily="2" charset="2"/>
              <a:buChar char="§"/>
              <a:defRPr sz="2000">
                <a:solidFill>
                  <a:schemeClr val="bg2"/>
                </a:solidFill>
                <a:latin typeface="+mn-lt"/>
              </a:defRPr>
            </a:lvl2pPr>
            <a:lvl3pPr marL="909638" indent="-222250" algn="l" rtl="0" eaLnBrk="0" fontAlgn="base" hangingPunct="0">
              <a:spcBef>
                <a:spcPct val="30000"/>
              </a:spcBef>
              <a:spcAft>
                <a:spcPct val="0"/>
              </a:spcAft>
              <a:buClr>
                <a:schemeClr val="bg2"/>
              </a:buClr>
              <a:buFont typeface="Wingdings" pitchFamily="2" charset="2"/>
              <a:buChar char="§"/>
              <a:defRPr sz="2000">
                <a:solidFill>
                  <a:schemeClr val="bg2"/>
                </a:solidFill>
                <a:latin typeface="+mn-lt"/>
              </a:defRPr>
            </a:lvl3pPr>
            <a:lvl4pPr marL="1258888" indent="-231775" algn="l" rtl="0" eaLnBrk="0" fontAlgn="base" hangingPunct="0">
              <a:spcBef>
                <a:spcPct val="30000"/>
              </a:spcBef>
              <a:spcAft>
                <a:spcPct val="0"/>
              </a:spcAft>
              <a:buClr>
                <a:schemeClr val="bg2"/>
              </a:buClr>
              <a:buFont typeface="Wingdings" pitchFamily="2" charset="2"/>
              <a:buChar char="§"/>
              <a:defRPr sz="2000">
                <a:solidFill>
                  <a:schemeClr val="bg2"/>
                </a:solidFill>
                <a:latin typeface="+mn-lt"/>
              </a:defRPr>
            </a:lvl4pPr>
            <a:lvl5pPr marL="1598613" indent="-222250" algn="l" rtl="0" eaLnBrk="0" fontAlgn="base" hangingPunct="0">
              <a:spcBef>
                <a:spcPct val="30000"/>
              </a:spcBef>
              <a:spcAft>
                <a:spcPct val="0"/>
              </a:spcAft>
              <a:buClr>
                <a:schemeClr val="bg2"/>
              </a:buClr>
              <a:buFont typeface="Wingdings" pitchFamily="2" charset="2"/>
              <a:buChar char="§"/>
              <a:defRPr sz="2000">
                <a:solidFill>
                  <a:schemeClr val="bg2"/>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pPr>
              <a:buClr>
                <a:srgbClr val="363636"/>
              </a:buClr>
              <a:defRPr/>
            </a:pPr>
            <a:r>
              <a:rPr lang="en-US" kern="0">
                <a:solidFill>
                  <a:srgbClr val="000000"/>
                </a:solidFill>
              </a:rPr>
              <a:t>“Appendix A” – a list of 300+ chemicals of interest (COI) at specific threshold quantities and concentrations that require reporting to the Department</a:t>
            </a:r>
          </a:p>
          <a:p>
            <a:pPr>
              <a:buClr>
                <a:srgbClr val="363636"/>
              </a:buClr>
              <a:defRPr/>
            </a:pPr>
            <a:endParaRPr lang="en-US" kern="0" dirty="0">
              <a:solidFill>
                <a:srgbClr val="363636"/>
              </a:solidFill>
            </a:endParaRPr>
          </a:p>
        </p:txBody>
      </p:sp>
      <p:grpSp>
        <p:nvGrpSpPr>
          <p:cNvPr id="6" name="Group 21"/>
          <p:cNvGrpSpPr>
            <a:grpSpLocks/>
          </p:cNvGrpSpPr>
          <p:nvPr/>
        </p:nvGrpSpPr>
        <p:grpSpPr bwMode="auto">
          <a:xfrm>
            <a:off x="6367463" y="1171575"/>
            <a:ext cx="2867025" cy="3389313"/>
            <a:chOff x="5458285" y="932373"/>
            <a:chExt cx="3909966" cy="4784849"/>
          </a:xfrm>
        </p:grpSpPr>
        <p:grpSp>
          <p:nvGrpSpPr>
            <p:cNvPr id="7" name="Group 22"/>
            <p:cNvGrpSpPr>
              <a:grpSpLocks/>
            </p:cNvGrpSpPr>
            <p:nvPr/>
          </p:nvGrpSpPr>
          <p:grpSpPr bwMode="auto">
            <a:xfrm>
              <a:off x="5458285" y="932373"/>
              <a:ext cx="3909966" cy="4784849"/>
              <a:chOff x="5458285" y="932373"/>
              <a:chExt cx="3909966" cy="4784849"/>
            </a:xfrm>
          </p:grpSpPr>
          <p:pic>
            <p:nvPicPr>
              <p:cNvPr id="9" name="Picture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2319" y="932373"/>
                <a:ext cx="1795932" cy="232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4586" y="3522195"/>
                <a:ext cx="1662899" cy="219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8285" y="2114437"/>
                <a:ext cx="1832661" cy="206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7"/>
              <p:cNvSpPr txBox="1">
                <a:spLocks noChangeArrowheads="1"/>
              </p:cNvSpPr>
              <p:nvPr/>
            </p:nvSpPr>
            <p:spPr bwMode="auto">
              <a:xfrm>
                <a:off x="5713114" y="4313382"/>
                <a:ext cx="1934671" cy="82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600" b="1">
                    <a:solidFill>
                      <a:srgbClr val="002F80"/>
                    </a:solidFill>
                    <a:cs typeface="Arial" panose="020B0604020202020204" pitchFamily="34" charset="0"/>
                  </a:rPr>
                  <a:t>Correctional </a:t>
                </a:r>
              </a:p>
              <a:p>
                <a:pPr algn="ctr" eaLnBrk="1" hangingPunct="1"/>
                <a:r>
                  <a:rPr lang="en-US" altLang="en-US" sz="1600" b="1">
                    <a:solidFill>
                      <a:srgbClr val="002F80"/>
                    </a:solidFill>
                    <a:cs typeface="Arial" panose="020B0604020202020204" pitchFamily="34" charset="0"/>
                  </a:rPr>
                  <a:t>Facilities</a:t>
                </a:r>
              </a:p>
            </p:txBody>
          </p:sp>
          <p:sp>
            <p:nvSpPr>
              <p:cNvPr id="13" name="TextBox 28"/>
              <p:cNvSpPr txBox="1">
                <a:spLocks noChangeArrowheads="1"/>
              </p:cNvSpPr>
              <p:nvPr/>
            </p:nvSpPr>
            <p:spPr bwMode="auto">
              <a:xfrm>
                <a:off x="6115846" y="1460094"/>
                <a:ext cx="1605975" cy="73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400" b="1">
                    <a:solidFill>
                      <a:srgbClr val="002F80"/>
                    </a:solidFill>
                    <a:cs typeface="Arial" panose="020B0604020202020204" pitchFamily="34" charset="0"/>
                  </a:rPr>
                  <a:t>Hospitals and Clinics</a:t>
                </a:r>
              </a:p>
            </p:txBody>
          </p:sp>
        </p:grpSp>
        <p:sp>
          <p:nvSpPr>
            <p:cNvPr id="8" name="TextBox 23"/>
            <p:cNvSpPr txBox="1">
              <a:spLocks noChangeArrowheads="1"/>
            </p:cNvSpPr>
            <p:nvPr/>
          </p:nvSpPr>
          <p:spPr bwMode="auto">
            <a:xfrm>
              <a:off x="7010054" y="2860555"/>
              <a:ext cx="1413969" cy="47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600" b="1">
                  <a:solidFill>
                    <a:srgbClr val="002F80"/>
                  </a:solidFill>
                  <a:cs typeface="Arial" panose="020B0604020202020204" pitchFamily="34" charset="0"/>
                </a:rPr>
                <a:t>Wineries</a:t>
              </a:r>
              <a:endParaRPr lang="en-US" altLang="en-US" sz="1600" b="1" i="1">
                <a:solidFill>
                  <a:srgbClr val="002F80"/>
                </a:solidFill>
                <a:cs typeface="Arial" panose="020B0604020202020204" pitchFamily="34" charset="0"/>
              </a:endParaRPr>
            </a:p>
          </p:txBody>
        </p:sp>
      </p:grpSp>
      <p:grpSp>
        <p:nvGrpSpPr>
          <p:cNvPr id="14" name="Group 29"/>
          <p:cNvGrpSpPr>
            <a:grpSpLocks/>
          </p:cNvGrpSpPr>
          <p:nvPr/>
        </p:nvGrpSpPr>
        <p:grpSpPr bwMode="auto">
          <a:xfrm>
            <a:off x="0" y="4214813"/>
            <a:ext cx="9144000" cy="1782762"/>
            <a:chOff x="10864" y="3490683"/>
            <a:chExt cx="9144000" cy="1849454"/>
          </a:xfrm>
        </p:grpSpPr>
        <p:sp>
          <p:nvSpPr>
            <p:cNvPr id="15" name="Rectangle 14"/>
            <p:cNvSpPr/>
            <p:nvPr/>
          </p:nvSpPr>
          <p:spPr>
            <a:xfrm>
              <a:off x="10864" y="3490683"/>
              <a:ext cx="9144000" cy="1849454"/>
            </a:xfrm>
            <a:prstGeom prst="rect">
              <a:avLst/>
            </a:prstGeom>
            <a:solidFill>
              <a:srgbClr val="A50021"/>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800" kern="0" dirty="0">
                <a:solidFill>
                  <a:prstClr val="white"/>
                </a:solidFill>
                <a:latin typeface="Calibri" panose="020F0502020204030204"/>
              </a:endParaRPr>
            </a:p>
          </p:txBody>
        </p:sp>
        <p:pic>
          <p:nvPicPr>
            <p:cNvPr id="16" name="Picture 2" descr="C:\Users\Jonathan Christy\AppData\Local\Microsoft\Windows\Temporary Internet Files\Content.IE5\TGLK1IGM\MP900148484[1].jpg"/>
            <p:cNvPicPr>
              <a:picLocks noChangeArrowheads="1"/>
            </p:cNvPicPr>
            <p:nvPr/>
          </p:nvPicPr>
          <p:blipFill>
            <a:blip r:embed="rId5" cstate="print"/>
            <a:srcRect t="11717"/>
            <a:stretch>
              <a:fillRect/>
            </a:stretch>
          </p:blipFill>
          <p:spPr bwMode="auto">
            <a:xfrm>
              <a:off x="6178333" y="3990263"/>
              <a:ext cx="1371600" cy="822960"/>
            </a:xfrm>
            <a:prstGeom prst="rect">
              <a:avLst/>
            </a:prstGeom>
            <a:ln w="88900" cap="sq" cmpd="thickThin">
              <a:solidFill>
                <a:srgbClr val="000000"/>
              </a:solidFill>
              <a:prstDash val="solid"/>
              <a:miter lim="800000"/>
            </a:ln>
            <a:effectLst>
              <a:innerShdw blurRad="76200">
                <a:srgbClr val="000000"/>
              </a:innerShdw>
            </a:effectLst>
          </p:spPr>
        </p:pic>
        <p:pic>
          <p:nvPicPr>
            <p:cNvPr id="17" name="Picture 2" descr="C:\Users\Linda\Documents\_PROJECTS\ABS-CFATS\11-01_CFATS&amp;RegProcess\Classroom Materials\05_WhoIsRegulated\Graphics\TypesOfFacilities\chemicalmanufacturing.jpg"/>
            <p:cNvPicPr>
              <a:picLocks noChangeArrowheads="1"/>
            </p:cNvPicPr>
            <p:nvPr/>
          </p:nvPicPr>
          <p:blipFill>
            <a:blip r:embed="rId6" cstate="print"/>
            <a:srcRect l="13889" r="12500"/>
            <a:stretch>
              <a:fillRect/>
            </a:stretch>
          </p:blipFill>
          <p:spPr bwMode="auto">
            <a:xfrm>
              <a:off x="7686307" y="3990263"/>
              <a:ext cx="1371600" cy="822960"/>
            </a:xfrm>
            <a:prstGeom prst="rect">
              <a:avLst/>
            </a:prstGeom>
            <a:ln w="88900" cap="sq" cmpd="thickThin">
              <a:solidFill>
                <a:srgbClr val="000000"/>
              </a:solidFill>
              <a:prstDash val="solid"/>
              <a:miter lim="800000"/>
            </a:ln>
            <a:effectLst>
              <a:innerShdw blurRad="76200">
                <a:srgbClr val="000000"/>
              </a:innerShdw>
            </a:effectLst>
          </p:spPr>
        </p:pic>
        <p:pic>
          <p:nvPicPr>
            <p:cNvPr id="18" name="Picture 2" descr="C:\Users\Linda\Documents\_PROJECTS\ABS-CFATS\11-01_CFATS&amp;RegProcess\Classroom Materials\05_WhoIsRegulated\Graphics\TypesOfFacilities\chemicalmanufacturing.jpg"/>
            <p:cNvPicPr>
              <a:picLocks noChangeArrowheads="1"/>
            </p:cNvPicPr>
            <p:nvPr/>
          </p:nvPicPr>
          <p:blipFill>
            <a:blip r:embed="rId7" cstate="print"/>
            <a:stretch>
              <a:fillRect/>
            </a:stretch>
          </p:blipFill>
          <p:spPr bwMode="auto">
            <a:xfrm>
              <a:off x="100007" y="3990263"/>
              <a:ext cx="1371600" cy="822960"/>
            </a:xfrm>
            <a:prstGeom prst="rect">
              <a:avLst/>
            </a:prstGeom>
            <a:ln w="88900" cap="sq" cmpd="thickThin">
              <a:solidFill>
                <a:srgbClr val="000000"/>
              </a:solidFill>
              <a:prstDash val="solid"/>
              <a:miter lim="800000"/>
            </a:ln>
            <a:effectLst>
              <a:innerShdw blurRad="76200">
                <a:srgbClr val="000000"/>
              </a:innerShdw>
            </a:effectLst>
          </p:spPr>
        </p:pic>
        <p:pic>
          <p:nvPicPr>
            <p:cNvPr id="19" name="Picture 18"/>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660466" y="3990263"/>
              <a:ext cx="1371600" cy="822960"/>
            </a:xfrm>
            <a:prstGeom prst="rect">
              <a:avLst/>
            </a:prstGeom>
            <a:ln w="88900" cap="sq" cmpd="thickThin">
              <a:solidFill>
                <a:srgbClr val="000000"/>
              </a:solidFill>
              <a:prstDash val="solid"/>
              <a:miter lim="800000"/>
            </a:ln>
            <a:effectLst>
              <a:innerShdw blurRad="76200">
                <a:srgbClr val="000000"/>
              </a:innerShdw>
            </a:effectLst>
          </p:spPr>
        </p:pic>
        <p:sp>
          <p:nvSpPr>
            <p:cNvPr id="20" name="TextBox 19"/>
            <p:cNvSpPr txBox="1"/>
            <p:nvPr/>
          </p:nvSpPr>
          <p:spPr>
            <a:xfrm>
              <a:off x="10864" y="3493977"/>
              <a:ext cx="9121775" cy="400193"/>
            </a:xfrm>
            <a:prstGeom prst="rect">
              <a:avLst/>
            </a:prstGeom>
            <a:solidFill>
              <a:srgbClr val="A50021"/>
            </a:solidFill>
          </p:spPr>
          <p:txBody>
            <a:bodyPr>
              <a:spAutoFit/>
            </a:bodyPr>
            <a:lstStyle/>
            <a:p>
              <a:pPr algn="ctr" eaLnBrk="1" fontAlgn="auto" hangingPunct="1">
                <a:spcBef>
                  <a:spcPts val="0"/>
                </a:spcBef>
                <a:spcAft>
                  <a:spcPts val="0"/>
                </a:spcAft>
                <a:defRPr/>
              </a:pPr>
              <a:r>
                <a:rPr lang="en-US" sz="2000" b="1" kern="0" dirty="0">
                  <a:solidFill>
                    <a:srgbClr val="F8F8F8"/>
                  </a:solidFill>
                  <a:latin typeface="Arial" charset="0"/>
                </a:rPr>
                <a:t>Chemical Facilities Come in All Shapes and Sizes</a:t>
              </a:r>
            </a:p>
          </p:txBody>
        </p:sp>
        <p:pic>
          <p:nvPicPr>
            <p:cNvPr id="21" name="Picture 2" descr="C:\Users\Linda\Documents\_PROJECTS\ABS-CFATS\11-01_CFATS&amp;RegProcess\Classroom Materials\05_WhoIsRegulated\Graphics\TypesOfFacilities\chemicalmanufacturing.jpg"/>
            <p:cNvPicPr>
              <a:picLocks noChangeArrowheads="1"/>
            </p:cNvPicPr>
            <p:nvPr/>
          </p:nvPicPr>
          <p:blipFill>
            <a:blip r:embed="rId9" cstate="print"/>
            <a:stretch>
              <a:fillRect/>
            </a:stretch>
          </p:blipFill>
          <p:spPr bwMode="auto">
            <a:xfrm>
              <a:off x="1617874" y="3990263"/>
              <a:ext cx="1371600" cy="822960"/>
            </a:xfrm>
            <a:prstGeom prst="rect">
              <a:avLst/>
            </a:prstGeom>
            <a:ln w="88900" cap="sq" cmpd="thickThin">
              <a:solidFill>
                <a:srgbClr val="000000"/>
              </a:solidFill>
              <a:prstDash val="solid"/>
              <a:miter lim="800000"/>
            </a:ln>
            <a:effectLst>
              <a:innerShdw blurRad="76200">
                <a:srgbClr val="000000"/>
              </a:innerShdw>
            </a:effectLst>
          </p:spPr>
        </p:pic>
        <p:pic>
          <p:nvPicPr>
            <p:cNvPr id="22" name="Picture 2" descr="C:\Users\Linda\Documents\_PROJECTS\ABS-CFATS\11-01_CFATS&amp;RegProcess\Classroom Materials\05_WhoIsRegulated\Graphics\TypesOfFacilities\chemicalmanufacturing.jpg"/>
            <p:cNvPicPr>
              <a:picLocks noChangeArrowheads="1"/>
            </p:cNvPicPr>
            <p:nvPr/>
          </p:nvPicPr>
          <p:blipFill>
            <a:blip r:embed="rId10" cstate="print"/>
            <a:srcRect t="53093"/>
            <a:stretch>
              <a:fillRect/>
            </a:stretch>
          </p:blipFill>
          <p:spPr bwMode="auto">
            <a:xfrm>
              <a:off x="3134996" y="3990263"/>
              <a:ext cx="1371600" cy="822960"/>
            </a:xfrm>
            <a:prstGeom prst="rect">
              <a:avLst/>
            </a:prstGeom>
            <a:ln w="88900" cap="sq" cmpd="thickThin">
              <a:solidFill>
                <a:srgbClr val="000000"/>
              </a:solidFill>
              <a:prstDash val="solid"/>
              <a:miter lim="800000"/>
            </a:ln>
            <a:effectLst>
              <a:innerShdw blurRad="76200">
                <a:srgbClr val="000000"/>
              </a:innerShdw>
            </a:effectLst>
          </p:spPr>
        </p:pic>
        <p:sp>
          <p:nvSpPr>
            <p:cNvPr id="23" name="TextBox 22"/>
            <p:cNvSpPr txBox="1"/>
            <p:nvPr/>
          </p:nvSpPr>
          <p:spPr>
            <a:xfrm>
              <a:off x="110877" y="4854306"/>
              <a:ext cx="1335087" cy="462775"/>
            </a:xfrm>
            <a:prstGeom prst="rect">
              <a:avLst/>
            </a:prstGeom>
            <a:noFill/>
          </p:spPr>
          <p:txBody>
            <a:bodyPr>
              <a:spAutoFit/>
            </a:bodyPr>
            <a:lstStyle/>
            <a:p>
              <a:pPr algn="ctr" eaLnBrk="1" fontAlgn="auto" hangingPunct="1">
                <a:spcBef>
                  <a:spcPts val="0"/>
                </a:spcBef>
                <a:spcAft>
                  <a:spcPts val="0"/>
                </a:spcAft>
                <a:defRPr/>
              </a:pPr>
              <a:r>
                <a:rPr lang="en-US" sz="1200" b="1" kern="0" dirty="0">
                  <a:solidFill>
                    <a:srgbClr val="F8F8F8"/>
                  </a:solidFill>
                  <a:latin typeface="Arial" charset="0"/>
                </a:rPr>
                <a:t>Chemical Manufacturing</a:t>
              </a:r>
            </a:p>
          </p:txBody>
        </p:sp>
        <p:sp>
          <p:nvSpPr>
            <p:cNvPr id="24" name="TextBox 23"/>
            <p:cNvSpPr txBox="1"/>
            <p:nvPr/>
          </p:nvSpPr>
          <p:spPr>
            <a:xfrm>
              <a:off x="1715839" y="4938296"/>
              <a:ext cx="1176338" cy="276677"/>
            </a:xfrm>
            <a:prstGeom prst="rect">
              <a:avLst/>
            </a:prstGeom>
            <a:noFill/>
          </p:spPr>
          <p:txBody>
            <a:bodyPr wrap="none">
              <a:spAutoFit/>
            </a:bodyPr>
            <a:lstStyle/>
            <a:p>
              <a:pPr eaLnBrk="1" fontAlgn="auto" hangingPunct="1">
                <a:spcBef>
                  <a:spcPts val="0"/>
                </a:spcBef>
                <a:spcAft>
                  <a:spcPts val="0"/>
                </a:spcAft>
                <a:defRPr/>
              </a:pPr>
              <a:r>
                <a:rPr lang="en-US" sz="1200" b="1" kern="0" dirty="0">
                  <a:solidFill>
                    <a:srgbClr val="F8F8F8"/>
                  </a:solidFill>
                  <a:latin typeface="Arial" charset="0"/>
                </a:rPr>
                <a:t>Oil Refineries</a:t>
              </a:r>
            </a:p>
          </p:txBody>
        </p:sp>
        <p:sp>
          <p:nvSpPr>
            <p:cNvPr id="25" name="TextBox 24"/>
            <p:cNvSpPr txBox="1"/>
            <p:nvPr/>
          </p:nvSpPr>
          <p:spPr>
            <a:xfrm>
              <a:off x="3114427" y="4938296"/>
              <a:ext cx="1435100" cy="276677"/>
            </a:xfrm>
            <a:prstGeom prst="rect">
              <a:avLst/>
            </a:prstGeom>
            <a:noFill/>
          </p:spPr>
          <p:txBody>
            <a:bodyPr wrap="none">
              <a:spAutoFit/>
            </a:bodyPr>
            <a:lstStyle/>
            <a:p>
              <a:pPr eaLnBrk="1" fontAlgn="auto" hangingPunct="1">
                <a:spcBef>
                  <a:spcPts val="0"/>
                </a:spcBef>
                <a:spcAft>
                  <a:spcPts val="0"/>
                </a:spcAft>
                <a:defRPr/>
              </a:pPr>
              <a:r>
                <a:rPr lang="en-US" sz="1200" b="1" kern="0" dirty="0">
                  <a:solidFill>
                    <a:srgbClr val="F8F8F8"/>
                  </a:solidFill>
                  <a:latin typeface="Arial" charset="0"/>
                </a:rPr>
                <a:t>Food Processing</a:t>
              </a:r>
            </a:p>
          </p:txBody>
        </p:sp>
        <p:sp>
          <p:nvSpPr>
            <p:cNvPr id="26" name="TextBox 25"/>
            <p:cNvSpPr txBox="1"/>
            <p:nvPr/>
          </p:nvSpPr>
          <p:spPr>
            <a:xfrm>
              <a:off x="4933702" y="4938296"/>
              <a:ext cx="825500" cy="276677"/>
            </a:xfrm>
            <a:prstGeom prst="rect">
              <a:avLst/>
            </a:prstGeom>
            <a:noFill/>
          </p:spPr>
          <p:txBody>
            <a:bodyPr wrap="none">
              <a:spAutoFit/>
            </a:bodyPr>
            <a:lstStyle/>
            <a:p>
              <a:pPr eaLnBrk="1" fontAlgn="auto" hangingPunct="1">
                <a:spcBef>
                  <a:spcPts val="0"/>
                </a:spcBef>
                <a:spcAft>
                  <a:spcPts val="0"/>
                </a:spcAft>
                <a:defRPr/>
              </a:pPr>
              <a:r>
                <a:rPr lang="en-US" sz="1200" b="1" kern="0" dirty="0">
                  <a:solidFill>
                    <a:srgbClr val="F8F8F8"/>
                  </a:solidFill>
                  <a:latin typeface="Arial" charset="0"/>
                </a:rPr>
                <a:t>Wineries</a:t>
              </a:r>
            </a:p>
          </p:txBody>
        </p:sp>
        <p:sp>
          <p:nvSpPr>
            <p:cNvPr id="27" name="TextBox 26"/>
            <p:cNvSpPr txBox="1"/>
            <p:nvPr/>
          </p:nvSpPr>
          <p:spPr>
            <a:xfrm>
              <a:off x="6227514" y="4846071"/>
              <a:ext cx="1289050" cy="461128"/>
            </a:xfrm>
            <a:prstGeom prst="rect">
              <a:avLst/>
            </a:prstGeom>
            <a:noFill/>
          </p:spPr>
          <p:txBody>
            <a:bodyPr>
              <a:spAutoFit/>
            </a:bodyPr>
            <a:lstStyle/>
            <a:p>
              <a:pPr algn="ctr" eaLnBrk="1" fontAlgn="auto" hangingPunct="1">
                <a:spcBef>
                  <a:spcPts val="0"/>
                </a:spcBef>
                <a:spcAft>
                  <a:spcPts val="0"/>
                </a:spcAft>
                <a:defRPr/>
              </a:pPr>
              <a:r>
                <a:rPr lang="en-US" sz="1200" b="1" kern="0" dirty="0">
                  <a:solidFill>
                    <a:srgbClr val="F8F8F8"/>
                  </a:solidFill>
                  <a:latin typeface="Arial" charset="0"/>
                </a:rPr>
                <a:t>Colleges and Universities</a:t>
              </a:r>
            </a:p>
          </p:txBody>
        </p:sp>
        <p:sp>
          <p:nvSpPr>
            <p:cNvPr id="28" name="TextBox 27"/>
            <p:cNvSpPr txBox="1"/>
            <p:nvPr/>
          </p:nvSpPr>
          <p:spPr>
            <a:xfrm>
              <a:off x="7746752" y="4846071"/>
              <a:ext cx="1270000" cy="461128"/>
            </a:xfrm>
            <a:prstGeom prst="rect">
              <a:avLst/>
            </a:prstGeom>
            <a:noFill/>
          </p:spPr>
          <p:txBody>
            <a:bodyPr>
              <a:spAutoFit/>
            </a:bodyPr>
            <a:lstStyle/>
            <a:p>
              <a:pPr algn="ctr" eaLnBrk="1" fontAlgn="auto" hangingPunct="1">
                <a:spcBef>
                  <a:spcPts val="0"/>
                </a:spcBef>
                <a:spcAft>
                  <a:spcPts val="0"/>
                </a:spcAft>
                <a:defRPr/>
              </a:pPr>
              <a:r>
                <a:rPr lang="en-US" sz="1200" b="1" kern="0" dirty="0">
                  <a:solidFill>
                    <a:srgbClr val="F8F8F8"/>
                  </a:solidFill>
                  <a:latin typeface="Arial" charset="0"/>
                </a:rPr>
                <a:t>Farm Cooperatives</a:t>
              </a:r>
            </a:p>
          </p:txBody>
        </p:sp>
      </p:grpSp>
    </p:spTree>
    <p:extLst>
      <p:ext uri="{BB962C8B-B14F-4D97-AF65-F5344CB8AC3E}">
        <p14:creationId xmlns:p14="http://schemas.microsoft.com/office/powerpoint/2010/main" val="619037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Industries with Facilities Regulated by CFATS</a:t>
            </a:r>
          </a:p>
        </p:txBody>
      </p:sp>
      <p:sp>
        <p:nvSpPr>
          <p:cNvPr id="3" name="Subtitle 2"/>
          <p:cNvSpPr>
            <a:spLocks noGrp="1"/>
          </p:cNvSpPr>
          <p:nvPr>
            <p:ph type="subTitle" idx="1"/>
          </p:nvPr>
        </p:nvSpPr>
        <p:spPr>
          <a:solidFill>
            <a:srgbClr val="0078AE"/>
          </a:solidFill>
        </p:spPr>
        <p:txBody>
          <a:bodyPr/>
          <a:lstStyle/>
          <a:p>
            <a:r>
              <a:rPr lang="en-US" dirty="0"/>
              <a:t>CFATS regulates facilities in various industries, including:</a:t>
            </a:r>
          </a:p>
        </p:txBody>
      </p:sp>
      <p:sp>
        <p:nvSpPr>
          <p:cNvPr id="4" name="Slide Number Placeholder 3"/>
          <p:cNvSpPr>
            <a:spLocks noGrp="1"/>
          </p:cNvSpPr>
          <p:nvPr>
            <p:ph type="sldNum" sz="quarter" idx="10"/>
          </p:nvPr>
        </p:nvSpPr>
        <p:spPr/>
        <p:txBody>
          <a:bodyPr/>
          <a:lstStyle/>
          <a:p>
            <a:pPr>
              <a:defRPr/>
            </a:pPr>
            <a:fld id="{468F1036-6A72-48E9-9E30-7178FD876486}" type="slidenum">
              <a:rPr lang="en-US" altLang="en-US" smtClean="0"/>
              <a:pPr>
                <a:defRPr/>
              </a:pPr>
              <a:t>7</a:t>
            </a:fld>
            <a:endParaRPr lang="en-US" altLang="en-US" dirty="0"/>
          </a:p>
        </p:txBody>
      </p:sp>
      <p:sp>
        <p:nvSpPr>
          <p:cNvPr id="5" name="Text Placeholder 1"/>
          <p:cNvSpPr txBox="1">
            <a:spLocks/>
          </p:cNvSpPr>
          <p:nvPr/>
        </p:nvSpPr>
        <p:spPr>
          <a:xfrm>
            <a:off x="228600" y="1593850"/>
            <a:ext cx="4687888" cy="4587875"/>
          </a:xfrm>
          <a:prstGeom prst="rect">
            <a:avLst/>
          </a:prstGeom>
        </p:spPr>
        <p:txBody>
          <a:bodyPr/>
          <a:lstStyle>
            <a:lvl1pPr marL="233363" indent="-233363" algn="l" rtl="0" eaLnBrk="0" fontAlgn="base" hangingPunct="0">
              <a:spcBef>
                <a:spcPct val="60000"/>
              </a:spcBef>
              <a:spcAft>
                <a:spcPct val="0"/>
              </a:spcAft>
              <a:buClr>
                <a:schemeClr val="bg2"/>
              </a:buClr>
              <a:buFont typeface="Wingdings" panose="05000000000000000000" pitchFamily="2" charset="2"/>
              <a:buChar char="§"/>
              <a:defRPr sz="2200" b="0" baseline="0">
                <a:solidFill>
                  <a:schemeClr val="bg2"/>
                </a:solidFill>
                <a:latin typeface="+mn-lt"/>
                <a:ea typeface="+mn-ea"/>
                <a:cs typeface="+mn-cs"/>
              </a:defRPr>
            </a:lvl1pPr>
            <a:lvl2pPr marL="571500" indent="-223838" algn="l" rtl="0" eaLnBrk="0" fontAlgn="base" hangingPunct="0">
              <a:spcBef>
                <a:spcPct val="30000"/>
              </a:spcBef>
              <a:spcAft>
                <a:spcPct val="0"/>
              </a:spcAft>
              <a:buClr>
                <a:schemeClr val="bg2"/>
              </a:buClr>
              <a:buFont typeface="Wingdings" panose="05000000000000000000" pitchFamily="2" charset="2"/>
              <a:buChar char="§"/>
              <a:defRPr sz="2000" b="0">
                <a:solidFill>
                  <a:schemeClr val="bg2"/>
                </a:solidFill>
                <a:latin typeface="+mn-lt"/>
              </a:defRPr>
            </a:lvl2pPr>
            <a:lvl3pPr marL="909638" indent="-222250" algn="l" rtl="0" eaLnBrk="0" fontAlgn="base" hangingPunct="0">
              <a:spcBef>
                <a:spcPct val="30000"/>
              </a:spcBef>
              <a:spcAft>
                <a:spcPct val="0"/>
              </a:spcAft>
              <a:buClr>
                <a:schemeClr val="bg2"/>
              </a:buClr>
              <a:buFont typeface="Wingdings" panose="05000000000000000000" pitchFamily="2" charset="2"/>
              <a:buChar char="§"/>
              <a:defRPr sz="2000" b="0">
                <a:solidFill>
                  <a:schemeClr val="bg2"/>
                </a:solidFill>
                <a:latin typeface="+mn-lt"/>
              </a:defRPr>
            </a:lvl3pPr>
            <a:lvl4pPr marL="1258888" indent="-231775" algn="l" rtl="0" eaLnBrk="0" fontAlgn="base" hangingPunct="0">
              <a:spcBef>
                <a:spcPct val="30000"/>
              </a:spcBef>
              <a:spcAft>
                <a:spcPct val="0"/>
              </a:spcAft>
              <a:buClr>
                <a:schemeClr val="bg2"/>
              </a:buClr>
              <a:buFont typeface="Wingdings" panose="05000000000000000000" pitchFamily="2" charset="2"/>
              <a:buChar char="§"/>
              <a:defRPr sz="2000" b="0">
                <a:solidFill>
                  <a:schemeClr val="bg2"/>
                </a:solidFill>
                <a:latin typeface="+mn-lt"/>
              </a:defRPr>
            </a:lvl4pPr>
            <a:lvl5pPr marL="1598613" indent="-222250" algn="l" rtl="0" eaLnBrk="0" fontAlgn="base" hangingPunct="0">
              <a:spcBef>
                <a:spcPct val="30000"/>
              </a:spcBef>
              <a:spcAft>
                <a:spcPct val="0"/>
              </a:spcAft>
              <a:buClr>
                <a:schemeClr val="bg2"/>
              </a:buClr>
              <a:buFont typeface="Wingdings" panose="05000000000000000000" pitchFamily="2" charset="2"/>
              <a:buChar char="§"/>
              <a:defRPr sz="2000" b="0">
                <a:solidFill>
                  <a:schemeClr val="bg2"/>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pPr>
              <a:spcBef>
                <a:spcPts val="600"/>
              </a:spcBef>
              <a:buClr>
                <a:srgbClr val="363636"/>
              </a:buClr>
              <a:defRPr/>
            </a:pPr>
            <a:r>
              <a:rPr lang="en-US" sz="1800" kern="0" dirty="0">
                <a:solidFill>
                  <a:srgbClr val="000000"/>
                </a:solidFill>
              </a:rPr>
              <a:t>Academia (College &amp; Universities)</a:t>
            </a:r>
          </a:p>
          <a:p>
            <a:pPr>
              <a:spcBef>
                <a:spcPts val="600"/>
              </a:spcBef>
              <a:buClr>
                <a:srgbClr val="363636"/>
              </a:buClr>
              <a:defRPr/>
            </a:pPr>
            <a:r>
              <a:rPr lang="en-US" sz="1800" kern="0" dirty="0">
                <a:solidFill>
                  <a:srgbClr val="000000"/>
                </a:solidFill>
              </a:rPr>
              <a:t>Aerial Sprayers (Non-Fertilizer) </a:t>
            </a:r>
          </a:p>
          <a:p>
            <a:pPr>
              <a:spcBef>
                <a:spcPts val="600"/>
              </a:spcBef>
              <a:buClr>
                <a:srgbClr val="363636"/>
              </a:buClr>
              <a:defRPr/>
            </a:pPr>
            <a:r>
              <a:rPr lang="en-US" sz="1800" kern="0" dirty="0">
                <a:solidFill>
                  <a:srgbClr val="000000"/>
                </a:solidFill>
              </a:rPr>
              <a:t>Breweries</a:t>
            </a:r>
          </a:p>
          <a:p>
            <a:pPr>
              <a:spcBef>
                <a:spcPts val="600"/>
              </a:spcBef>
              <a:buClr>
                <a:srgbClr val="363636"/>
              </a:buClr>
              <a:defRPr/>
            </a:pPr>
            <a:r>
              <a:rPr lang="en-US" sz="1800" kern="0" dirty="0">
                <a:solidFill>
                  <a:srgbClr val="000000"/>
                </a:solidFill>
              </a:rPr>
              <a:t>Cold Chain/Refrigeration</a:t>
            </a:r>
          </a:p>
          <a:p>
            <a:pPr>
              <a:spcBef>
                <a:spcPts val="600"/>
              </a:spcBef>
              <a:buClr>
                <a:srgbClr val="363636"/>
              </a:buClr>
              <a:defRPr/>
            </a:pPr>
            <a:r>
              <a:rPr lang="en-US" sz="1800" kern="0" dirty="0">
                <a:solidFill>
                  <a:srgbClr val="000000"/>
                </a:solidFill>
              </a:rPr>
              <a:t>Energy Utilities </a:t>
            </a:r>
          </a:p>
          <a:p>
            <a:pPr>
              <a:spcBef>
                <a:spcPts val="600"/>
              </a:spcBef>
              <a:buClr>
                <a:srgbClr val="363636"/>
              </a:buClr>
              <a:defRPr/>
            </a:pPr>
            <a:r>
              <a:rPr lang="en-US" sz="1800" kern="0" dirty="0">
                <a:solidFill>
                  <a:srgbClr val="000000"/>
                </a:solidFill>
              </a:rPr>
              <a:t>Fisheries and Hatcheries </a:t>
            </a:r>
          </a:p>
          <a:p>
            <a:pPr>
              <a:spcBef>
                <a:spcPts val="600"/>
              </a:spcBef>
              <a:buClr>
                <a:srgbClr val="363636"/>
              </a:buClr>
              <a:defRPr/>
            </a:pPr>
            <a:r>
              <a:rPr lang="en-US" sz="1800" kern="0" dirty="0">
                <a:solidFill>
                  <a:srgbClr val="000000"/>
                </a:solidFill>
              </a:rPr>
              <a:t>Food Processors and Co-Ops</a:t>
            </a:r>
          </a:p>
          <a:p>
            <a:pPr>
              <a:spcBef>
                <a:spcPts val="600"/>
              </a:spcBef>
              <a:buClr>
                <a:srgbClr val="363636"/>
              </a:buClr>
              <a:defRPr/>
            </a:pPr>
            <a:r>
              <a:rPr lang="en-US" sz="1800" kern="0" dirty="0">
                <a:solidFill>
                  <a:srgbClr val="000000"/>
                </a:solidFill>
              </a:rPr>
              <a:t>Healthcare (Hospitals &amp; Providers)</a:t>
            </a:r>
          </a:p>
          <a:p>
            <a:pPr>
              <a:spcBef>
                <a:spcPts val="600"/>
              </a:spcBef>
              <a:buClr>
                <a:srgbClr val="363636"/>
              </a:buClr>
              <a:defRPr/>
            </a:pPr>
            <a:r>
              <a:rPr lang="en-US" sz="1800" kern="0" dirty="0">
                <a:solidFill>
                  <a:srgbClr val="000000"/>
                </a:solidFill>
              </a:rPr>
              <a:t>Laboratories </a:t>
            </a:r>
          </a:p>
        </p:txBody>
      </p:sp>
      <p:sp>
        <p:nvSpPr>
          <p:cNvPr id="6" name="Text Placeholder 1"/>
          <p:cNvSpPr txBox="1">
            <a:spLocks/>
          </p:cNvSpPr>
          <p:nvPr/>
        </p:nvSpPr>
        <p:spPr>
          <a:xfrm>
            <a:off x="4916488" y="1587500"/>
            <a:ext cx="4010025" cy="4589463"/>
          </a:xfrm>
          <a:prstGeom prst="rect">
            <a:avLst/>
          </a:prstGeom>
        </p:spPr>
        <p:txBody>
          <a:bodyPr/>
          <a:lstStyle>
            <a:lvl1pPr marL="233363" indent="-233363" algn="l" rtl="0" eaLnBrk="0" fontAlgn="base" hangingPunct="0">
              <a:spcBef>
                <a:spcPct val="60000"/>
              </a:spcBef>
              <a:spcAft>
                <a:spcPct val="0"/>
              </a:spcAft>
              <a:buClr>
                <a:schemeClr val="bg2"/>
              </a:buClr>
              <a:buFont typeface="Wingdings" panose="05000000000000000000" pitchFamily="2" charset="2"/>
              <a:buChar char="§"/>
              <a:defRPr sz="2200" b="0" baseline="0">
                <a:solidFill>
                  <a:schemeClr val="bg2"/>
                </a:solidFill>
                <a:latin typeface="+mn-lt"/>
                <a:ea typeface="+mn-ea"/>
                <a:cs typeface="+mn-cs"/>
              </a:defRPr>
            </a:lvl1pPr>
            <a:lvl2pPr marL="571500" indent="-223838" algn="l" rtl="0" eaLnBrk="0" fontAlgn="base" hangingPunct="0">
              <a:spcBef>
                <a:spcPct val="30000"/>
              </a:spcBef>
              <a:spcAft>
                <a:spcPct val="0"/>
              </a:spcAft>
              <a:buClr>
                <a:schemeClr val="bg2"/>
              </a:buClr>
              <a:buFont typeface="Wingdings" panose="05000000000000000000" pitchFamily="2" charset="2"/>
              <a:buChar char="§"/>
              <a:defRPr sz="2000" b="0">
                <a:solidFill>
                  <a:schemeClr val="bg2"/>
                </a:solidFill>
                <a:latin typeface="+mn-lt"/>
              </a:defRPr>
            </a:lvl2pPr>
            <a:lvl3pPr marL="909638" indent="-222250" algn="l" rtl="0" eaLnBrk="0" fontAlgn="base" hangingPunct="0">
              <a:spcBef>
                <a:spcPct val="30000"/>
              </a:spcBef>
              <a:spcAft>
                <a:spcPct val="0"/>
              </a:spcAft>
              <a:buClr>
                <a:schemeClr val="bg2"/>
              </a:buClr>
              <a:buFont typeface="Wingdings" panose="05000000000000000000" pitchFamily="2" charset="2"/>
              <a:buChar char="§"/>
              <a:defRPr sz="2000" b="0">
                <a:solidFill>
                  <a:schemeClr val="bg2"/>
                </a:solidFill>
                <a:latin typeface="+mn-lt"/>
              </a:defRPr>
            </a:lvl3pPr>
            <a:lvl4pPr marL="1258888" indent="-231775" algn="l" rtl="0" eaLnBrk="0" fontAlgn="base" hangingPunct="0">
              <a:spcBef>
                <a:spcPct val="30000"/>
              </a:spcBef>
              <a:spcAft>
                <a:spcPct val="0"/>
              </a:spcAft>
              <a:buClr>
                <a:schemeClr val="bg2"/>
              </a:buClr>
              <a:buFont typeface="Wingdings" panose="05000000000000000000" pitchFamily="2" charset="2"/>
              <a:buChar char="§"/>
              <a:defRPr sz="2000" b="0">
                <a:solidFill>
                  <a:schemeClr val="bg2"/>
                </a:solidFill>
                <a:latin typeface="+mn-lt"/>
              </a:defRPr>
            </a:lvl4pPr>
            <a:lvl5pPr marL="1598613" indent="-222250" algn="l" rtl="0" eaLnBrk="0" fontAlgn="base" hangingPunct="0">
              <a:spcBef>
                <a:spcPct val="30000"/>
              </a:spcBef>
              <a:spcAft>
                <a:spcPct val="0"/>
              </a:spcAft>
              <a:buClr>
                <a:schemeClr val="bg2"/>
              </a:buClr>
              <a:buFont typeface="Wingdings" panose="05000000000000000000" pitchFamily="2" charset="2"/>
              <a:buChar char="§"/>
              <a:defRPr sz="2000" b="0">
                <a:solidFill>
                  <a:schemeClr val="bg2"/>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pPr>
              <a:spcBef>
                <a:spcPts val="600"/>
              </a:spcBef>
              <a:buClr>
                <a:srgbClr val="363636"/>
              </a:buClr>
              <a:defRPr/>
            </a:pPr>
            <a:r>
              <a:rPr lang="en-US" sz="1800" kern="0" dirty="0">
                <a:solidFill>
                  <a:srgbClr val="000000"/>
                </a:solidFill>
              </a:rPr>
              <a:t>Metal Service and Metal Merchants</a:t>
            </a:r>
          </a:p>
          <a:p>
            <a:pPr>
              <a:spcBef>
                <a:spcPts val="600"/>
              </a:spcBef>
              <a:buClr>
                <a:srgbClr val="363636"/>
              </a:buClr>
              <a:defRPr/>
            </a:pPr>
            <a:r>
              <a:rPr lang="en-US" sz="1800" kern="0" dirty="0">
                <a:solidFill>
                  <a:srgbClr val="000000"/>
                </a:solidFill>
              </a:rPr>
              <a:t>Mining</a:t>
            </a:r>
          </a:p>
          <a:p>
            <a:pPr>
              <a:spcBef>
                <a:spcPts val="600"/>
              </a:spcBef>
              <a:buClr>
                <a:srgbClr val="363636"/>
              </a:buClr>
              <a:defRPr/>
            </a:pPr>
            <a:r>
              <a:rPr lang="en-US" sz="1800" kern="0" dirty="0">
                <a:solidFill>
                  <a:srgbClr val="000000"/>
                </a:solidFill>
              </a:rPr>
              <a:t>Motor Vehicle Parts Manufacturing</a:t>
            </a:r>
          </a:p>
          <a:p>
            <a:pPr>
              <a:spcBef>
                <a:spcPts val="600"/>
              </a:spcBef>
              <a:buClr>
                <a:srgbClr val="363636"/>
              </a:buClr>
              <a:defRPr/>
            </a:pPr>
            <a:r>
              <a:rPr lang="en-US" sz="1800" kern="0" dirty="0">
                <a:solidFill>
                  <a:srgbClr val="000000"/>
                </a:solidFill>
              </a:rPr>
              <a:t>Paints/Coatings</a:t>
            </a:r>
          </a:p>
          <a:p>
            <a:pPr>
              <a:spcBef>
                <a:spcPts val="600"/>
              </a:spcBef>
              <a:buClr>
                <a:srgbClr val="363636"/>
              </a:buClr>
              <a:defRPr/>
            </a:pPr>
            <a:r>
              <a:rPr lang="en-US" sz="1800" kern="0" dirty="0">
                <a:solidFill>
                  <a:srgbClr val="000000"/>
                </a:solidFill>
              </a:rPr>
              <a:t>Petrochemical Manufacturing</a:t>
            </a:r>
          </a:p>
          <a:p>
            <a:pPr>
              <a:spcBef>
                <a:spcPts val="600"/>
              </a:spcBef>
              <a:buClr>
                <a:srgbClr val="363636"/>
              </a:buClr>
              <a:defRPr/>
            </a:pPr>
            <a:r>
              <a:rPr lang="en-US" sz="1800" kern="0" dirty="0">
                <a:solidFill>
                  <a:srgbClr val="000000"/>
                </a:solidFill>
              </a:rPr>
              <a:t>Petroleum Refining/Oil Drilling</a:t>
            </a:r>
          </a:p>
          <a:p>
            <a:pPr>
              <a:spcBef>
                <a:spcPts val="600"/>
              </a:spcBef>
              <a:buClr>
                <a:srgbClr val="363636"/>
              </a:buClr>
              <a:defRPr/>
            </a:pPr>
            <a:r>
              <a:rPr lang="en-US" sz="1800" kern="0" dirty="0">
                <a:solidFill>
                  <a:srgbClr val="000000"/>
                </a:solidFill>
              </a:rPr>
              <a:t>Plastics</a:t>
            </a:r>
          </a:p>
          <a:p>
            <a:pPr>
              <a:spcBef>
                <a:spcPts val="600"/>
              </a:spcBef>
              <a:buClr>
                <a:srgbClr val="363636"/>
              </a:buClr>
              <a:defRPr/>
            </a:pPr>
            <a:r>
              <a:rPr lang="en-US" sz="1800" kern="0" dirty="0">
                <a:solidFill>
                  <a:srgbClr val="000000"/>
                </a:solidFill>
              </a:rPr>
              <a:t>Pulp and Paper</a:t>
            </a:r>
          </a:p>
          <a:p>
            <a:pPr>
              <a:spcBef>
                <a:spcPts val="600"/>
              </a:spcBef>
              <a:buClr>
                <a:srgbClr val="363636"/>
              </a:buClr>
              <a:defRPr/>
            </a:pPr>
            <a:r>
              <a:rPr lang="en-US" sz="1800" kern="0" dirty="0">
                <a:solidFill>
                  <a:srgbClr val="000000"/>
                </a:solidFill>
              </a:rPr>
              <a:t>Race Tracks</a:t>
            </a:r>
          </a:p>
          <a:p>
            <a:pPr>
              <a:spcBef>
                <a:spcPts val="600"/>
              </a:spcBef>
              <a:buClr>
                <a:srgbClr val="363636"/>
              </a:buClr>
              <a:defRPr/>
            </a:pPr>
            <a:r>
              <a:rPr lang="en-US" sz="1800" kern="0" dirty="0">
                <a:solidFill>
                  <a:srgbClr val="000000"/>
                </a:solidFill>
              </a:rPr>
              <a:t>Retail Storage and Distribution</a:t>
            </a:r>
          </a:p>
          <a:p>
            <a:pPr>
              <a:spcBef>
                <a:spcPts val="600"/>
              </a:spcBef>
              <a:buClr>
                <a:srgbClr val="363636"/>
              </a:buClr>
              <a:defRPr/>
            </a:pPr>
            <a:r>
              <a:rPr lang="en-US" sz="1800" kern="0" dirty="0">
                <a:solidFill>
                  <a:srgbClr val="000000"/>
                </a:solidFill>
              </a:rPr>
              <a:t>Semiconductors </a:t>
            </a:r>
          </a:p>
          <a:p>
            <a:pPr>
              <a:spcBef>
                <a:spcPts val="600"/>
              </a:spcBef>
              <a:buClr>
                <a:srgbClr val="363636"/>
              </a:buClr>
              <a:defRPr/>
            </a:pPr>
            <a:r>
              <a:rPr lang="en-US" sz="1800" kern="0" dirty="0">
                <a:solidFill>
                  <a:srgbClr val="000000"/>
                </a:solidFill>
              </a:rPr>
              <a:t>Water Parks, Pools, and Filtration</a:t>
            </a:r>
          </a:p>
          <a:p>
            <a:pPr>
              <a:spcBef>
                <a:spcPts val="600"/>
              </a:spcBef>
              <a:buClr>
                <a:srgbClr val="363636"/>
              </a:buClr>
              <a:defRPr/>
            </a:pPr>
            <a:r>
              <a:rPr lang="en-US" sz="1800" kern="0" dirty="0">
                <a:solidFill>
                  <a:srgbClr val="000000"/>
                </a:solidFill>
              </a:rPr>
              <a:t>Wineries</a:t>
            </a:r>
          </a:p>
        </p:txBody>
      </p:sp>
      <p:grpSp>
        <p:nvGrpSpPr>
          <p:cNvPr id="7" name="Group 6"/>
          <p:cNvGrpSpPr>
            <a:grpSpLocks/>
          </p:cNvGrpSpPr>
          <p:nvPr/>
        </p:nvGrpSpPr>
        <p:grpSpPr bwMode="auto">
          <a:xfrm>
            <a:off x="609600" y="4462463"/>
            <a:ext cx="4138613" cy="2085975"/>
            <a:chOff x="608570" y="4595933"/>
            <a:chExt cx="4138060" cy="2084628"/>
          </a:xfrm>
        </p:grpSpPr>
        <p:grpSp>
          <p:nvGrpSpPr>
            <p:cNvPr id="8" name="Group 7"/>
            <p:cNvGrpSpPr>
              <a:grpSpLocks/>
            </p:cNvGrpSpPr>
            <p:nvPr/>
          </p:nvGrpSpPr>
          <p:grpSpPr bwMode="auto">
            <a:xfrm>
              <a:off x="608570" y="4595933"/>
              <a:ext cx="4138060" cy="2084628"/>
              <a:chOff x="705234" y="4532234"/>
              <a:chExt cx="4138060" cy="2084628"/>
            </a:xfrm>
          </p:grpSpPr>
          <p:sp>
            <p:nvSpPr>
              <p:cNvPr id="10" name="Hexagon 9"/>
              <p:cNvSpPr/>
              <p:nvPr/>
            </p:nvSpPr>
            <p:spPr bwMode="auto">
              <a:xfrm>
                <a:off x="2724264" y="5112884"/>
                <a:ext cx="1023801" cy="823380"/>
              </a:xfrm>
              <a:prstGeom prst="hexagon">
                <a:avLst/>
              </a:prstGeom>
              <a:solidFill>
                <a:srgbClr val="0070B2"/>
              </a:solidFill>
              <a:ln w="9525" cap="flat" cmpd="sng" algn="ctr">
                <a:solidFill>
                  <a:srgbClr val="F8F8F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fontAlgn="auto" hangingPunct="1">
                  <a:spcBef>
                    <a:spcPts val="0"/>
                  </a:spcBef>
                  <a:spcAft>
                    <a:spcPts val="0"/>
                  </a:spcAft>
                  <a:defRPr/>
                </a:pPr>
                <a:r>
                  <a:rPr lang="en-US" sz="1600" kern="0" dirty="0">
                    <a:solidFill>
                      <a:srgbClr val="F8F8F8"/>
                    </a:solidFill>
                    <a:latin typeface="Arial" charset="0"/>
                  </a:rPr>
                  <a:t>AN </a:t>
                </a:r>
              </a:p>
            </p:txBody>
          </p:sp>
          <p:sp>
            <p:nvSpPr>
              <p:cNvPr id="11" name="Hexagon 10"/>
              <p:cNvSpPr/>
              <p:nvPr/>
            </p:nvSpPr>
            <p:spPr bwMode="auto">
              <a:xfrm>
                <a:off x="3589337" y="5512675"/>
                <a:ext cx="1023800" cy="821794"/>
              </a:xfrm>
              <a:prstGeom prst="hexagon">
                <a:avLst/>
              </a:prstGeom>
              <a:solidFill>
                <a:srgbClr val="0070B2"/>
              </a:solidFill>
              <a:ln w="9525" cap="flat" cmpd="sng" algn="ctr">
                <a:solidFill>
                  <a:srgbClr val="F8F8F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fontAlgn="auto" hangingPunct="1">
                  <a:spcBef>
                    <a:spcPts val="0"/>
                  </a:spcBef>
                  <a:spcAft>
                    <a:spcPts val="0"/>
                  </a:spcAft>
                  <a:defRPr/>
                </a:pPr>
                <a:r>
                  <a:rPr lang="en-US" sz="1600" kern="0" dirty="0">
                    <a:solidFill>
                      <a:srgbClr val="F8F8F8"/>
                    </a:solidFill>
                    <a:latin typeface="Arial" charset="0"/>
                  </a:rPr>
                  <a:t>H202</a:t>
                </a:r>
              </a:p>
            </p:txBody>
          </p:sp>
          <p:sp>
            <p:nvSpPr>
              <p:cNvPr id="12" name="Hexagon 11"/>
              <p:cNvSpPr/>
              <p:nvPr/>
            </p:nvSpPr>
            <p:spPr bwMode="auto">
              <a:xfrm>
                <a:off x="1008406" y="5138267"/>
                <a:ext cx="1023800" cy="823380"/>
              </a:xfrm>
              <a:prstGeom prst="hexagon">
                <a:avLst/>
              </a:prstGeom>
              <a:solidFill>
                <a:srgbClr val="0070B2"/>
              </a:solidFill>
              <a:ln w="9525" cap="flat" cmpd="sng" algn="ctr">
                <a:solidFill>
                  <a:srgbClr val="F8F8F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fontAlgn="auto" hangingPunct="1">
                  <a:spcBef>
                    <a:spcPts val="0"/>
                  </a:spcBef>
                  <a:spcAft>
                    <a:spcPts val="0"/>
                  </a:spcAft>
                  <a:defRPr/>
                </a:pPr>
                <a:r>
                  <a:rPr lang="en-US" sz="1600" kern="0" dirty="0">
                    <a:solidFill>
                      <a:srgbClr val="F8F8F8"/>
                    </a:solidFill>
                    <a:latin typeface="Arial" charset="0"/>
                  </a:rPr>
                  <a:t> CI </a:t>
                </a:r>
              </a:p>
            </p:txBody>
          </p:sp>
          <p:sp>
            <p:nvSpPr>
              <p:cNvPr id="13" name="Hexagon 12"/>
              <p:cNvSpPr/>
              <p:nvPr/>
            </p:nvSpPr>
            <p:spPr bwMode="auto">
              <a:xfrm>
                <a:off x="1860780" y="4700400"/>
                <a:ext cx="1023801" cy="823380"/>
              </a:xfrm>
              <a:prstGeom prst="hexagon">
                <a:avLst/>
              </a:prstGeom>
              <a:solidFill>
                <a:srgbClr val="0070B2"/>
              </a:solidFill>
              <a:ln w="9525" cap="flat" cmpd="sng" algn="ctr">
                <a:solidFill>
                  <a:srgbClr val="F8F8F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fontAlgn="auto" hangingPunct="1">
                  <a:spcBef>
                    <a:spcPts val="0"/>
                  </a:spcBef>
                  <a:spcAft>
                    <a:spcPts val="0"/>
                  </a:spcAft>
                  <a:defRPr/>
                </a:pPr>
                <a:r>
                  <a:rPr lang="en-US" sz="1600" kern="0" dirty="0">
                    <a:solidFill>
                      <a:srgbClr val="F8F8F8"/>
                    </a:solidFill>
                    <a:latin typeface="Arial" charset="0"/>
                  </a:rPr>
                  <a:t>NH3</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4215" y="4532234"/>
                <a:ext cx="1123420" cy="84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5246" y="5253847"/>
                <a:ext cx="488250" cy="48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15794" y="4944114"/>
                <a:ext cx="651139" cy="573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27351" y="5610728"/>
                <a:ext cx="603671" cy="52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35581" y="5873808"/>
                <a:ext cx="685896" cy="74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8098" y="5834562"/>
                <a:ext cx="735196" cy="72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5234" y="5102182"/>
                <a:ext cx="812443" cy="629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71939" y="5581918"/>
                <a:ext cx="548540" cy="5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flipV="1">
              <a:off x="3769554" y="6017030"/>
              <a:ext cx="442532" cy="47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60325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Am I Exempt?</a:t>
            </a:r>
          </a:p>
        </p:txBody>
      </p:sp>
      <p:sp>
        <p:nvSpPr>
          <p:cNvPr id="4" name="Slide Number Placeholder 3"/>
          <p:cNvSpPr>
            <a:spLocks noGrp="1"/>
          </p:cNvSpPr>
          <p:nvPr>
            <p:ph type="sldNum" sz="quarter" idx="10"/>
          </p:nvPr>
        </p:nvSpPr>
        <p:spPr/>
        <p:txBody>
          <a:bodyPr/>
          <a:lstStyle/>
          <a:p>
            <a:pPr>
              <a:defRPr/>
            </a:pPr>
            <a:fld id="{468F1036-6A72-48E9-9E30-7178FD876486}" type="slidenum">
              <a:rPr lang="en-US" altLang="en-US" smtClean="0"/>
              <a:pPr>
                <a:defRPr/>
              </a:pPr>
              <a:t>8</a:t>
            </a:fld>
            <a:endParaRPr lang="en-US" altLang="en-US" dirty="0"/>
          </a:p>
        </p:txBody>
      </p:sp>
      <p:grpSp>
        <p:nvGrpSpPr>
          <p:cNvPr id="5" name="Group 4"/>
          <p:cNvGrpSpPr>
            <a:grpSpLocks/>
          </p:cNvGrpSpPr>
          <p:nvPr/>
        </p:nvGrpSpPr>
        <p:grpSpPr bwMode="auto">
          <a:xfrm>
            <a:off x="450850" y="1719263"/>
            <a:ext cx="8229600" cy="2516187"/>
            <a:chOff x="0" y="347252"/>
            <a:chExt cx="8229600" cy="2517148"/>
          </a:xfrm>
        </p:grpSpPr>
        <p:sp>
          <p:nvSpPr>
            <p:cNvPr id="6" name="Rectangle 14"/>
            <p:cNvSpPr>
              <a:spLocks noChangeArrowheads="1"/>
            </p:cNvSpPr>
            <p:nvPr/>
          </p:nvSpPr>
          <p:spPr bwMode="auto">
            <a:xfrm>
              <a:off x="0" y="470400"/>
              <a:ext cx="8229600" cy="2394000"/>
            </a:xfrm>
            <a:prstGeom prst="rect">
              <a:avLst/>
            </a:prstGeom>
            <a:solidFill>
              <a:srgbClr val="F8F8F8">
                <a:alpha val="90195"/>
              </a:srgbClr>
            </a:solidFill>
            <a:ln w="9525" algn="ctr">
              <a:solidFill>
                <a:srgbClr val="006EB2"/>
              </a:solidFill>
              <a:miter lim="800000"/>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7" name="TextBox 15"/>
            <p:cNvSpPr txBox="1">
              <a:spLocks noChangeArrowheads="1"/>
            </p:cNvSpPr>
            <p:nvPr/>
          </p:nvSpPr>
          <p:spPr bwMode="auto">
            <a:xfrm>
              <a:off x="0" y="347252"/>
              <a:ext cx="8229600" cy="23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708" tIns="416560" rIns="638708" bIns="142240"/>
            <a:lstStyle>
              <a:lvl1pPr marL="342900" indent="-342900" defTabSz="889000">
                <a:defRPr sz="2400">
                  <a:solidFill>
                    <a:schemeClr val="tx1"/>
                  </a:solidFill>
                  <a:latin typeface="Arial" panose="020B0604020202020204" pitchFamily="34" charset="0"/>
                </a:defRPr>
              </a:lvl1pPr>
              <a:lvl2pPr marL="228600" indent="-228600" defTabSz="889000">
                <a:defRPr sz="2400">
                  <a:solidFill>
                    <a:schemeClr val="tx1"/>
                  </a:solidFill>
                  <a:latin typeface="Arial" panose="020B0604020202020204" pitchFamily="34" charset="0"/>
                </a:defRPr>
              </a:lvl2pPr>
              <a:lvl3pPr marL="1143000" indent="-228600" defTabSz="889000">
                <a:defRPr sz="2400">
                  <a:solidFill>
                    <a:schemeClr val="tx1"/>
                  </a:solidFill>
                  <a:latin typeface="Arial" panose="020B0604020202020204" pitchFamily="34" charset="0"/>
                </a:defRPr>
              </a:lvl3pPr>
              <a:lvl4pPr marL="1600200" indent="-228600" defTabSz="889000">
                <a:defRPr sz="2400">
                  <a:solidFill>
                    <a:schemeClr val="tx1"/>
                  </a:solidFill>
                  <a:latin typeface="Arial" panose="020B0604020202020204" pitchFamily="34" charset="0"/>
                </a:defRPr>
              </a:lvl4pPr>
              <a:lvl5pPr marL="2057400" indent="-228600" defTabSz="889000">
                <a:defRPr sz="2400">
                  <a:solidFill>
                    <a:schemeClr val="tx1"/>
                  </a:solidFill>
                  <a:latin typeface="Arial" panose="020B0604020202020204" pitchFamily="34" charset="0"/>
                </a:defRPr>
              </a:lvl5pPr>
              <a:lvl6pPr marL="2514600" indent="-228600" defTabSz="889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89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89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89000" eaLnBrk="0" fontAlgn="base" hangingPunct="0">
                <a:spcBef>
                  <a:spcPct val="0"/>
                </a:spcBef>
                <a:spcAft>
                  <a:spcPct val="0"/>
                </a:spcAft>
                <a:defRPr sz="2400">
                  <a:solidFill>
                    <a:schemeClr val="tx1"/>
                  </a:solidFill>
                  <a:latin typeface="Arial" panose="020B0604020202020204" pitchFamily="34" charset="0"/>
                </a:defRPr>
              </a:lvl9pPr>
            </a:lstStyle>
            <a:p>
              <a:pPr lvl="1" eaLnBrk="1" hangingPunct="1">
                <a:lnSpc>
                  <a:spcPct val="90000"/>
                </a:lnSpc>
                <a:spcAft>
                  <a:spcPts val="800"/>
                </a:spcAft>
                <a:buFontTx/>
                <a:buChar char="•"/>
              </a:pPr>
              <a:r>
                <a:rPr lang="en-US" altLang="en-US" sz="2000">
                  <a:solidFill>
                    <a:srgbClr val="000000"/>
                  </a:solidFill>
                </a:rPr>
                <a:t>Facilities regulated by the Nuclear Regulatory Commission</a:t>
              </a:r>
            </a:p>
            <a:p>
              <a:pPr lvl="1" eaLnBrk="1" hangingPunct="1">
                <a:lnSpc>
                  <a:spcPct val="90000"/>
                </a:lnSpc>
                <a:spcAft>
                  <a:spcPts val="800"/>
                </a:spcAft>
                <a:buFontTx/>
                <a:buChar char="•"/>
              </a:pPr>
              <a:r>
                <a:rPr lang="en-US" altLang="en-US" sz="2000">
                  <a:solidFill>
                    <a:srgbClr val="000000"/>
                  </a:solidFill>
                </a:rPr>
                <a:t>Facilities owned by the Departments of Defense or Energy</a:t>
              </a:r>
            </a:p>
            <a:p>
              <a:pPr lvl="1" eaLnBrk="1" hangingPunct="1">
                <a:lnSpc>
                  <a:spcPct val="90000"/>
                </a:lnSpc>
                <a:spcAft>
                  <a:spcPts val="800"/>
                </a:spcAft>
                <a:buFontTx/>
                <a:buChar char="•"/>
              </a:pPr>
              <a:r>
                <a:rPr lang="en-US" altLang="en-US" sz="2000">
                  <a:solidFill>
                    <a:srgbClr val="000000"/>
                  </a:solidFill>
                </a:rPr>
                <a:t>Public water systems and water treatment works regulated under certain Federal water quality laws</a:t>
              </a:r>
            </a:p>
            <a:p>
              <a:pPr lvl="1" eaLnBrk="1" hangingPunct="1">
                <a:lnSpc>
                  <a:spcPct val="90000"/>
                </a:lnSpc>
                <a:spcAft>
                  <a:spcPts val="800"/>
                </a:spcAft>
                <a:buFontTx/>
                <a:buChar char="•"/>
              </a:pPr>
              <a:r>
                <a:rPr lang="en-US" altLang="en-US" sz="2000">
                  <a:solidFill>
                    <a:srgbClr val="000000"/>
                  </a:solidFill>
                </a:rPr>
                <a:t>Facilities regulated under the Maritime Transportation Security Act </a:t>
              </a:r>
            </a:p>
          </p:txBody>
        </p:sp>
      </p:grpSp>
      <p:grpSp>
        <p:nvGrpSpPr>
          <p:cNvPr id="8" name="Group 7"/>
          <p:cNvGrpSpPr/>
          <p:nvPr/>
        </p:nvGrpSpPr>
        <p:grpSpPr>
          <a:xfrm>
            <a:off x="762000" y="1371600"/>
            <a:ext cx="5760720" cy="590400"/>
            <a:chOff x="310552" y="0"/>
            <a:chExt cx="5760720" cy="590400"/>
          </a:xfrm>
          <a:scene3d>
            <a:camera prst="orthographicFront"/>
            <a:lightRig rig="flat" dir="t"/>
          </a:scene3d>
        </p:grpSpPr>
        <p:sp>
          <p:nvSpPr>
            <p:cNvPr id="9" name="Rounded Rectangle 8"/>
            <p:cNvSpPr/>
            <p:nvPr/>
          </p:nvSpPr>
          <p:spPr>
            <a:xfrm>
              <a:off x="310552" y="0"/>
              <a:ext cx="5760720" cy="590400"/>
            </a:xfrm>
            <a:prstGeom prst="roundRect">
              <a:avLst/>
            </a:prstGeom>
            <a:gradFill rotWithShape="1">
              <a:gsLst>
                <a:gs pos="0">
                  <a:srgbClr val="0070B2">
                    <a:hueOff val="0"/>
                    <a:satOff val="0"/>
                    <a:lumOff val="0"/>
                    <a:alphaOff val="0"/>
                    <a:tint val="50000"/>
                    <a:satMod val="300000"/>
                  </a:srgbClr>
                </a:gs>
                <a:gs pos="35000">
                  <a:srgbClr val="0070B2">
                    <a:hueOff val="0"/>
                    <a:satOff val="0"/>
                    <a:lumOff val="0"/>
                    <a:alphaOff val="0"/>
                    <a:tint val="37000"/>
                    <a:satMod val="300000"/>
                  </a:srgbClr>
                </a:gs>
                <a:gs pos="100000">
                  <a:srgbClr val="0070B2">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p3d prstMaterial="dkEdge">
              <a:bevelT w="8200" h="38100"/>
            </a:sp3d>
          </p:spPr>
        </p:sp>
        <p:sp>
          <p:nvSpPr>
            <p:cNvPr id="10" name="Rounded Rectangle 6"/>
            <p:cNvSpPr txBox="1"/>
            <p:nvPr/>
          </p:nvSpPr>
          <p:spPr>
            <a:xfrm>
              <a:off x="339373" y="28821"/>
              <a:ext cx="5703078" cy="532758"/>
            </a:xfrm>
            <a:prstGeom prst="rect">
              <a:avLst/>
            </a:prstGeom>
            <a:noFill/>
            <a:ln>
              <a:noFill/>
            </a:ln>
            <a:effectLst/>
            <a:sp3d/>
          </p:spPr>
          <p:txBody>
            <a:bodyPr lIns="217742" tIns="0" rIns="217742" bIns="0" spcCol="1270" anchor="ctr"/>
            <a:lstStyle/>
            <a:p>
              <a:pPr defTabSz="889000" eaLnBrk="1" fontAlgn="auto" hangingPunct="1">
                <a:lnSpc>
                  <a:spcPct val="90000"/>
                </a:lnSpc>
                <a:spcAft>
                  <a:spcPct val="35000"/>
                </a:spcAft>
                <a:defRPr/>
              </a:pPr>
              <a:r>
                <a:rPr lang="en-US" sz="2000" b="1" dirty="0">
                  <a:solidFill>
                    <a:srgbClr val="000000"/>
                  </a:solidFill>
                  <a:latin typeface="Arial"/>
                </a:rPr>
                <a:t>Statutory Exemptions</a:t>
              </a:r>
            </a:p>
          </p:txBody>
        </p:sp>
      </p:grpSp>
      <p:grpSp>
        <p:nvGrpSpPr>
          <p:cNvPr id="11" name="Group 6"/>
          <p:cNvGrpSpPr>
            <a:grpSpLocks/>
          </p:cNvGrpSpPr>
          <p:nvPr/>
        </p:nvGrpSpPr>
        <p:grpSpPr bwMode="auto">
          <a:xfrm>
            <a:off x="450850" y="4827588"/>
            <a:ext cx="8229600" cy="1103312"/>
            <a:chOff x="0" y="3393300"/>
            <a:chExt cx="8229600" cy="1102500"/>
          </a:xfrm>
        </p:grpSpPr>
        <p:sp>
          <p:nvSpPr>
            <p:cNvPr id="12" name="Rectangle 10"/>
            <p:cNvSpPr>
              <a:spLocks noChangeArrowheads="1"/>
            </p:cNvSpPr>
            <p:nvPr/>
          </p:nvSpPr>
          <p:spPr bwMode="auto">
            <a:xfrm>
              <a:off x="0" y="3393300"/>
              <a:ext cx="8229600" cy="1102500"/>
            </a:xfrm>
            <a:prstGeom prst="rect">
              <a:avLst/>
            </a:prstGeom>
            <a:solidFill>
              <a:srgbClr val="F8F8F8">
                <a:alpha val="90195"/>
              </a:srgbClr>
            </a:solidFill>
            <a:ln w="9525" algn="ctr">
              <a:solidFill>
                <a:srgbClr val="006EB2"/>
              </a:solidFill>
              <a:miter lim="800000"/>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13" name="TextBox 11"/>
            <p:cNvSpPr txBox="1">
              <a:spLocks noChangeArrowheads="1"/>
            </p:cNvSpPr>
            <p:nvPr/>
          </p:nvSpPr>
          <p:spPr bwMode="auto">
            <a:xfrm>
              <a:off x="0" y="3393300"/>
              <a:ext cx="8229600" cy="110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708" tIns="416560" rIns="638708" bIns="142240"/>
            <a:lstStyle>
              <a:lvl1pPr marL="342900" indent="-342900" defTabSz="889000">
                <a:defRPr sz="2400">
                  <a:solidFill>
                    <a:schemeClr val="tx1"/>
                  </a:solidFill>
                  <a:latin typeface="Arial" panose="020B0604020202020204" pitchFamily="34" charset="0"/>
                </a:defRPr>
              </a:lvl1pPr>
              <a:lvl2pPr marL="228600" indent="-228600" defTabSz="889000">
                <a:defRPr sz="2400">
                  <a:solidFill>
                    <a:schemeClr val="tx1"/>
                  </a:solidFill>
                  <a:latin typeface="Arial" panose="020B0604020202020204" pitchFamily="34" charset="0"/>
                </a:defRPr>
              </a:lvl2pPr>
              <a:lvl3pPr marL="1143000" indent="-228600" defTabSz="889000">
                <a:defRPr sz="2400">
                  <a:solidFill>
                    <a:schemeClr val="tx1"/>
                  </a:solidFill>
                  <a:latin typeface="Arial" panose="020B0604020202020204" pitchFamily="34" charset="0"/>
                </a:defRPr>
              </a:lvl3pPr>
              <a:lvl4pPr marL="1600200" indent="-228600" defTabSz="889000">
                <a:defRPr sz="2400">
                  <a:solidFill>
                    <a:schemeClr val="tx1"/>
                  </a:solidFill>
                  <a:latin typeface="Arial" panose="020B0604020202020204" pitchFamily="34" charset="0"/>
                </a:defRPr>
              </a:lvl4pPr>
              <a:lvl5pPr marL="2057400" indent="-228600" defTabSz="889000">
                <a:defRPr sz="2400">
                  <a:solidFill>
                    <a:schemeClr val="tx1"/>
                  </a:solidFill>
                  <a:latin typeface="Arial" panose="020B0604020202020204" pitchFamily="34" charset="0"/>
                </a:defRPr>
              </a:lvl5pPr>
              <a:lvl6pPr marL="2514600" indent="-228600" defTabSz="889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89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89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89000" eaLnBrk="0" fontAlgn="base" hangingPunct="0">
                <a:spcBef>
                  <a:spcPct val="0"/>
                </a:spcBef>
                <a:spcAft>
                  <a:spcPct val="0"/>
                </a:spcAft>
                <a:defRPr sz="2400">
                  <a:solidFill>
                    <a:schemeClr val="tx1"/>
                  </a:solidFill>
                  <a:latin typeface="Arial" panose="020B0604020202020204" pitchFamily="34" charset="0"/>
                </a:defRPr>
              </a:lvl9pPr>
            </a:lstStyle>
            <a:p>
              <a:pPr lvl="1" eaLnBrk="1" hangingPunct="1">
                <a:lnSpc>
                  <a:spcPct val="90000"/>
                </a:lnSpc>
                <a:spcAft>
                  <a:spcPct val="15000"/>
                </a:spcAft>
                <a:buFontTx/>
                <a:buChar char="•"/>
              </a:pPr>
              <a:r>
                <a:rPr lang="en-US" altLang="en-US" sz="2000">
                  <a:solidFill>
                    <a:srgbClr val="000000"/>
                  </a:solidFill>
                </a:rPr>
                <a:t>In January 2008, DHS indefinitely extended the Top-Screen due date for agricultural production facilities</a:t>
              </a:r>
            </a:p>
          </p:txBody>
        </p:sp>
      </p:grpSp>
      <p:grpSp>
        <p:nvGrpSpPr>
          <p:cNvPr id="14" name="Group 13"/>
          <p:cNvGrpSpPr/>
          <p:nvPr/>
        </p:nvGrpSpPr>
        <p:grpSpPr>
          <a:xfrm>
            <a:off x="762000" y="4393504"/>
            <a:ext cx="5760720" cy="590400"/>
            <a:chOff x="310552" y="2958601"/>
            <a:chExt cx="5760720" cy="590400"/>
          </a:xfrm>
          <a:scene3d>
            <a:camera prst="orthographicFront"/>
            <a:lightRig rig="flat" dir="t"/>
          </a:scene3d>
        </p:grpSpPr>
        <p:sp>
          <p:nvSpPr>
            <p:cNvPr id="15" name="Rounded Rectangle 14"/>
            <p:cNvSpPr/>
            <p:nvPr/>
          </p:nvSpPr>
          <p:spPr>
            <a:xfrm>
              <a:off x="310552" y="2958601"/>
              <a:ext cx="5760720" cy="590400"/>
            </a:xfrm>
            <a:prstGeom prst="roundRect">
              <a:avLst/>
            </a:prstGeom>
            <a:gradFill rotWithShape="1">
              <a:gsLst>
                <a:gs pos="0">
                  <a:srgbClr val="0070B2">
                    <a:hueOff val="0"/>
                    <a:satOff val="0"/>
                    <a:lumOff val="0"/>
                    <a:alphaOff val="0"/>
                    <a:tint val="50000"/>
                    <a:satMod val="300000"/>
                  </a:srgbClr>
                </a:gs>
                <a:gs pos="35000">
                  <a:srgbClr val="0070B2">
                    <a:hueOff val="0"/>
                    <a:satOff val="0"/>
                    <a:lumOff val="0"/>
                    <a:alphaOff val="0"/>
                    <a:tint val="37000"/>
                    <a:satMod val="300000"/>
                  </a:srgbClr>
                </a:gs>
                <a:gs pos="100000">
                  <a:srgbClr val="0070B2">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p3d prstMaterial="dkEdge">
              <a:bevelT w="8200" h="38100"/>
            </a:sp3d>
          </p:spPr>
        </p:sp>
        <p:sp>
          <p:nvSpPr>
            <p:cNvPr id="16" name="Rounded Rectangle 10"/>
            <p:cNvSpPr txBox="1"/>
            <p:nvPr/>
          </p:nvSpPr>
          <p:spPr>
            <a:xfrm>
              <a:off x="339373" y="2987422"/>
              <a:ext cx="5703078" cy="532758"/>
            </a:xfrm>
            <a:prstGeom prst="rect">
              <a:avLst/>
            </a:prstGeom>
            <a:noFill/>
            <a:ln>
              <a:noFill/>
            </a:ln>
            <a:effectLst/>
            <a:sp3d/>
          </p:spPr>
          <p:txBody>
            <a:bodyPr lIns="217742" tIns="0" rIns="217742" bIns="0" spcCol="1270" anchor="ctr"/>
            <a:lstStyle/>
            <a:p>
              <a:pPr defTabSz="889000" eaLnBrk="1" fontAlgn="auto" hangingPunct="1">
                <a:lnSpc>
                  <a:spcPct val="90000"/>
                </a:lnSpc>
                <a:spcAft>
                  <a:spcPct val="35000"/>
                </a:spcAft>
                <a:defRPr/>
              </a:pPr>
              <a:r>
                <a:rPr lang="en-US" sz="2000" b="1" dirty="0">
                  <a:solidFill>
                    <a:srgbClr val="000000"/>
                  </a:solidFill>
                  <a:latin typeface="Arial"/>
                </a:rPr>
                <a:t>Agricultural Production Facilities</a:t>
              </a:r>
            </a:p>
          </p:txBody>
        </p:sp>
      </p:grpSp>
    </p:spTree>
    <p:extLst>
      <p:ext uri="{BB962C8B-B14F-4D97-AF65-F5344CB8AC3E}">
        <p14:creationId xmlns:p14="http://schemas.microsoft.com/office/powerpoint/2010/main" val="41161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60704"/>
          </a:xfrm>
        </p:spPr>
        <p:txBody>
          <a:bodyPr/>
          <a:lstStyle/>
          <a:p>
            <a:r>
              <a:rPr lang="en-US" dirty="0"/>
              <a:t>CFATS National Footprint</a:t>
            </a:r>
          </a:p>
        </p:txBody>
      </p:sp>
      <p:sp>
        <p:nvSpPr>
          <p:cNvPr id="4" name="Slide Number Placeholder 3"/>
          <p:cNvSpPr>
            <a:spLocks noGrp="1"/>
          </p:cNvSpPr>
          <p:nvPr>
            <p:ph type="sldNum" sz="quarter" idx="10"/>
          </p:nvPr>
        </p:nvSpPr>
        <p:spPr/>
        <p:txBody>
          <a:bodyPr/>
          <a:lstStyle/>
          <a:p>
            <a:pPr>
              <a:defRPr/>
            </a:pPr>
            <a:fld id="{468F1036-6A72-48E9-9E30-7178FD876486}" type="slidenum">
              <a:rPr lang="en-US" altLang="en-US" smtClean="0"/>
              <a:pPr>
                <a:defRPr/>
              </a:pPr>
              <a:t>9</a:t>
            </a:fld>
            <a:endParaRPr lang="en-US" altLang="en-US" dirty="0"/>
          </a:p>
        </p:txBody>
      </p:sp>
      <p:grpSp>
        <p:nvGrpSpPr>
          <p:cNvPr id="5" name="Group 94"/>
          <p:cNvGrpSpPr>
            <a:grpSpLocks/>
          </p:cNvGrpSpPr>
          <p:nvPr/>
        </p:nvGrpSpPr>
        <p:grpSpPr bwMode="auto">
          <a:xfrm>
            <a:off x="3810000" y="1333500"/>
            <a:ext cx="4389120" cy="639763"/>
            <a:chOff x="2717535" y="934332"/>
            <a:chExt cx="4976742" cy="640080"/>
          </a:xfrm>
        </p:grpSpPr>
        <p:sp>
          <p:nvSpPr>
            <p:cNvPr id="6" name="Rectangle 5"/>
            <p:cNvSpPr/>
            <p:nvPr/>
          </p:nvSpPr>
          <p:spPr>
            <a:xfrm>
              <a:off x="2717535" y="934332"/>
              <a:ext cx="4951342" cy="640080"/>
            </a:xfrm>
            <a:prstGeom prst="rect">
              <a:avLst/>
            </a:prstGeom>
            <a:solidFill>
              <a:srgbClr val="F8F8F8"/>
            </a:solidFill>
            <a:ln w="38100" cap="flat" cmpd="sng" algn="ctr">
              <a:solidFill>
                <a:srgbClr val="A50021"/>
              </a:solidFill>
              <a:prstDash val="solid"/>
            </a:ln>
            <a:effectLst/>
          </p:spPr>
          <p:txBody>
            <a:bodyPr anchor="ctr"/>
            <a:lstStyle/>
            <a:p>
              <a:pPr algn="ctr" eaLnBrk="1" fontAlgn="auto" hangingPunct="1">
                <a:spcBef>
                  <a:spcPts val="0"/>
                </a:spcBef>
                <a:spcAft>
                  <a:spcPts val="0"/>
                </a:spcAft>
                <a:defRPr/>
              </a:pPr>
              <a:endParaRPr lang="en-US" sz="1800" kern="0" dirty="0">
                <a:solidFill>
                  <a:prstClr val="black"/>
                </a:solidFill>
                <a:latin typeface="Arial"/>
              </a:endParaRPr>
            </a:p>
          </p:txBody>
        </p:sp>
        <p:sp>
          <p:nvSpPr>
            <p:cNvPr id="7" name="TextBox 6"/>
            <p:cNvSpPr txBox="1"/>
            <p:nvPr/>
          </p:nvSpPr>
          <p:spPr bwMode="auto">
            <a:xfrm>
              <a:off x="2819134" y="950215"/>
              <a:ext cx="4875143" cy="568607"/>
            </a:xfrm>
            <a:prstGeom prst="rect">
              <a:avLst/>
            </a:prstGeom>
            <a:noFill/>
            <a:ln w="12700">
              <a:noFill/>
            </a:ln>
          </p:spPr>
          <p:txBody>
            <a:bodyPr>
              <a:spAutoFit/>
            </a:bodyPr>
            <a:lstStyle/>
            <a:p>
              <a:pPr algn="ctr" eaLnBrk="1" fontAlgn="auto" hangingPunct="1">
                <a:spcBef>
                  <a:spcPts val="0"/>
                </a:spcBef>
                <a:spcAft>
                  <a:spcPts val="600"/>
                </a:spcAft>
                <a:defRPr/>
              </a:pPr>
              <a:r>
                <a:rPr lang="en-US" sz="1400" b="1" kern="0" dirty="0">
                  <a:solidFill>
                    <a:prstClr val="black"/>
                  </a:solidFill>
                  <a:latin typeface="Calibri"/>
                  <a:cs typeface="Times New Roman" pitchFamily="18" charset="0"/>
                </a:rPr>
                <a:t>Number of Facilities, by Region</a:t>
              </a:r>
            </a:p>
            <a:p>
              <a:pPr eaLnBrk="1" fontAlgn="auto" hangingPunct="1">
                <a:spcBef>
                  <a:spcPts val="0"/>
                </a:spcBef>
                <a:spcAft>
                  <a:spcPts val="0"/>
                </a:spcAft>
                <a:defRPr/>
              </a:pPr>
              <a:r>
                <a:rPr lang="en-US" sz="1200" b="1" kern="0" dirty="0">
                  <a:solidFill>
                    <a:prstClr val="black"/>
                  </a:solidFill>
                  <a:latin typeface="Calibri"/>
                  <a:cs typeface="Times New Roman" pitchFamily="18" charset="0"/>
                </a:rPr>
                <a:t>         0-200                   201-400                   401-600                   600+                 </a:t>
              </a:r>
            </a:p>
          </p:txBody>
        </p:sp>
        <p:sp>
          <p:nvSpPr>
            <p:cNvPr id="8" name="Rectangle 7"/>
            <p:cNvSpPr/>
            <p:nvPr/>
          </p:nvSpPr>
          <p:spPr>
            <a:xfrm>
              <a:off x="2914639" y="1290108"/>
              <a:ext cx="274633" cy="182653"/>
            </a:xfrm>
            <a:prstGeom prst="rect">
              <a:avLst/>
            </a:prstGeom>
            <a:solidFill>
              <a:srgbClr val="CDECFF"/>
            </a:solidFill>
            <a:ln w="19050"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800" kern="0" dirty="0">
                <a:solidFill>
                  <a:prstClr val="white"/>
                </a:solidFill>
                <a:latin typeface="Arial"/>
              </a:endParaRPr>
            </a:p>
          </p:txBody>
        </p:sp>
        <p:sp>
          <p:nvSpPr>
            <p:cNvPr id="9" name="Rectangle 8"/>
            <p:cNvSpPr/>
            <p:nvPr/>
          </p:nvSpPr>
          <p:spPr>
            <a:xfrm>
              <a:off x="4076122" y="1290108"/>
              <a:ext cx="274634" cy="182653"/>
            </a:xfrm>
            <a:prstGeom prst="rect">
              <a:avLst/>
            </a:prstGeom>
            <a:solidFill>
              <a:srgbClr val="1DA9FF"/>
            </a:solidFill>
            <a:ln w="19050"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800" kern="0" dirty="0">
                <a:solidFill>
                  <a:prstClr val="white"/>
                </a:solidFill>
                <a:latin typeface="Arial"/>
              </a:endParaRPr>
            </a:p>
          </p:txBody>
        </p:sp>
        <p:sp>
          <p:nvSpPr>
            <p:cNvPr id="10" name="Rectangle 9"/>
            <p:cNvSpPr/>
            <p:nvPr/>
          </p:nvSpPr>
          <p:spPr>
            <a:xfrm>
              <a:off x="5405271" y="1290108"/>
              <a:ext cx="273045" cy="182653"/>
            </a:xfrm>
            <a:prstGeom prst="rect">
              <a:avLst/>
            </a:prstGeom>
            <a:solidFill>
              <a:srgbClr val="0030FE"/>
            </a:solidFill>
            <a:ln w="19050"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800" kern="0" dirty="0">
                <a:solidFill>
                  <a:prstClr val="white"/>
                </a:solidFill>
                <a:latin typeface="Arial"/>
              </a:endParaRPr>
            </a:p>
          </p:txBody>
        </p:sp>
        <p:sp>
          <p:nvSpPr>
            <p:cNvPr id="12" name="Rectangle 11"/>
            <p:cNvSpPr/>
            <p:nvPr/>
          </p:nvSpPr>
          <p:spPr>
            <a:xfrm>
              <a:off x="6746987" y="1290108"/>
              <a:ext cx="274634" cy="182653"/>
            </a:xfrm>
            <a:prstGeom prst="rect">
              <a:avLst/>
            </a:prstGeom>
            <a:solidFill>
              <a:srgbClr val="002974"/>
            </a:solidFill>
            <a:ln w="19050" cap="flat" cmpd="sng" algn="ctr">
              <a:solidFill>
                <a:srgbClr val="000000"/>
              </a:solidFill>
              <a:prstDash val="solid"/>
            </a:ln>
            <a:effectLst/>
          </p:spPr>
          <p:txBody>
            <a:bodyPr anchor="ctr"/>
            <a:lstStyle/>
            <a:p>
              <a:pPr algn="ctr" eaLnBrk="1" fontAlgn="auto" hangingPunct="1">
                <a:spcBef>
                  <a:spcPts val="0"/>
                </a:spcBef>
                <a:spcAft>
                  <a:spcPts val="0"/>
                </a:spcAft>
                <a:defRPr/>
              </a:pPr>
              <a:endParaRPr lang="en-US" sz="1800" kern="0" dirty="0">
                <a:solidFill>
                  <a:prstClr val="white"/>
                </a:solidFill>
                <a:latin typeface="Arial"/>
              </a:endParaRPr>
            </a:p>
          </p:txBody>
        </p:sp>
      </p:grpSp>
      <p:grpSp>
        <p:nvGrpSpPr>
          <p:cNvPr id="14" name="Group 105"/>
          <p:cNvGrpSpPr>
            <a:grpSpLocks/>
          </p:cNvGrpSpPr>
          <p:nvPr/>
        </p:nvGrpSpPr>
        <p:grpSpPr bwMode="auto">
          <a:xfrm>
            <a:off x="165100" y="1057275"/>
            <a:ext cx="8813800" cy="5588000"/>
            <a:chOff x="164448" y="1058018"/>
            <a:chExt cx="8815104" cy="5587759"/>
          </a:xfrm>
        </p:grpSpPr>
        <p:grpSp>
          <p:nvGrpSpPr>
            <p:cNvPr id="15" name="Group 4"/>
            <p:cNvGrpSpPr>
              <a:grpSpLocks noChangeAspect="1"/>
            </p:cNvGrpSpPr>
            <p:nvPr/>
          </p:nvGrpSpPr>
          <p:grpSpPr bwMode="auto">
            <a:xfrm>
              <a:off x="164448" y="1058018"/>
              <a:ext cx="8815104" cy="5587759"/>
              <a:chOff x="38847" y="450742"/>
              <a:chExt cx="9057471" cy="5741391"/>
            </a:xfrm>
          </p:grpSpPr>
          <p:grpSp>
            <p:nvGrpSpPr>
              <p:cNvPr id="17" name="Group 3"/>
              <p:cNvGrpSpPr>
                <a:grpSpLocks/>
              </p:cNvGrpSpPr>
              <p:nvPr/>
            </p:nvGrpSpPr>
            <p:grpSpPr bwMode="auto">
              <a:xfrm>
                <a:off x="55131" y="1602833"/>
                <a:ext cx="546484" cy="139067"/>
                <a:chOff x="1643" y="3546"/>
                <a:chExt cx="420" cy="114"/>
              </a:xfrm>
            </p:grpSpPr>
            <p:sp>
              <p:nvSpPr>
                <p:cNvPr id="88" name="Freeform 6"/>
                <p:cNvSpPr>
                  <a:spLocks/>
                </p:cNvSpPr>
                <p:nvPr/>
              </p:nvSpPr>
              <p:spPr bwMode="auto">
                <a:xfrm>
                  <a:off x="2040" y="3546"/>
                  <a:ext cx="23" cy="13"/>
                </a:xfrm>
                <a:custGeom>
                  <a:avLst/>
                  <a:gdLst>
                    <a:gd name="T0" fmla="*/ 12 w 23"/>
                    <a:gd name="T1" fmla="*/ 7 h 13"/>
                    <a:gd name="T2" fmla="*/ 12 w 23"/>
                    <a:gd name="T3" fmla="*/ 4 h 13"/>
                    <a:gd name="T4" fmla="*/ 11 w 23"/>
                    <a:gd name="T5" fmla="*/ 3 h 13"/>
                    <a:gd name="T6" fmla="*/ 8 w 23"/>
                    <a:gd name="T7" fmla="*/ 1 h 13"/>
                    <a:gd name="T8" fmla="*/ 7 w 23"/>
                    <a:gd name="T9" fmla="*/ 0 h 13"/>
                    <a:gd name="T10" fmla="*/ 4 w 23"/>
                    <a:gd name="T11" fmla="*/ 0 h 13"/>
                    <a:gd name="T12" fmla="*/ 1 w 23"/>
                    <a:gd name="T13" fmla="*/ 0 h 13"/>
                    <a:gd name="T14" fmla="*/ 0 w 23"/>
                    <a:gd name="T15" fmla="*/ 1 h 13"/>
                    <a:gd name="T16" fmla="*/ 0 w 23"/>
                    <a:gd name="T17" fmla="*/ 4 h 13"/>
                    <a:gd name="T18" fmla="*/ 0 w 23"/>
                    <a:gd name="T19" fmla="*/ 7 h 13"/>
                    <a:gd name="T20" fmla="*/ 1 w 23"/>
                    <a:gd name="T21" fmla="*/ 9 h 13"/>
                    <a:gd name="T22" fmla="*/ 4 w 23"/>
                    <a:gd name="T23" fmla="*/ 10 h 13"/>
                    <a:gd name="T24" fmla="*/ 6 w 23"/>
                    <a:gd name="T25" fmla="*/ 12 h 13"/>
                    <a:gd name="T26" fmla="*/ 7 w 23"/>
                    <a:gd name="T27" fmla="*/ 13 h 13"/>
                    <a:gd name="T28" fmla="*/ 10 w 23"/>
                    <a:gd name="T29" fmla="*/ 13 h 13"/>
                    <a:gd name="T30" fmla="*/ 12 w 23"/>
                    <a:gd name="T31" fmla="*/ 13 h 13"/>
                    <a:gd name="T32" fmla="*/ 15 w 23"/>
                    <a:gd name="T33" fmla="*/ 13 h 13"/>
                    <a:gd name="T34" fmla="*/ 18 w 23"/>
                    <a:gd name="T35" fmla="*/ 12 h 13"/>
                    <a:gd name="T36" fmla="*/ 19 w 23"/>
                    <a:gd name="T37" fmla="*/ 10 h 13"/>
                    <a:gd name="T38" fmla="*/ 20 w 23"/>
                    <a:gd name="T39" fmla="*/ 9 h 13"/>
                    <a:gd name="T40" fmla="*/ 22 w 23"/>
                    <a:gd name="T41" fmla="*/ 7 h 13"/>
                    <a:gd name="T42" fmla="*/ 23 w 23"/>
                    <a:gd name="T43" fmla="*/ 4 h 13"/>
                    <a:gd name="T44" fmla="*/ 23 w 23"/>
                    <a:gd name="T45" fmla="*/ 1 h 13"/>
                    <a:gd name="T46" fmla="*/ 22 w 23"/>
                    <a:gd name="T47" fmla="*/ 0 h 13"/>
                    <a:gd name="T48" fmla="*/ 19 w 23"/>
                    <a:gd name="T49" fmla="*/ 0 h 13"/>
                    <a:gd name="T50" fmla="*/ 18 w 23"/>
                    <a:gd name="T51" fmla="*/ 1 h 13"/>
                    <a:gd name="T52" fmla="*/ 16 w 23"/>
                    <a:gd name="T53" fmla="*/ 4 h 13"/>
                    <a:gd name="T54" fmla="*/ 15 w 23"/>
                    <a:gd name="T55" fmla="*/ 6 h 13"/>
                    <a:gd name="T56" fmla="*/ 14 w 23"/>
                    <a:gd name="T57" fmla="*/ 7 h 13"/>
                    <a:gd name="T58" fmla="*/ 12 w 23"/>
                    <a:gd name="T59" fmla="*/ 9 h 13"/>
                    <a:gd name="T60" fmla="*/ 12 w 23"/>
                    <a:gd name="T61" fmla="*/ 12 h 13"/>
                    <a:gd name="T62" fmla="*/ 14 w 23"/>
                    <a:gd name="T63" fmla="*/ 13 h 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
                    <a:gd name="T97" fmla="*/ 0 h 13"/>
                    <a:gd name="T98" fmla="*/ 23 w 23"/>
                    <a:gd name="T99" fmla="*/ 13 h 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 h="13">
                      <a:moveTo>
                        <a:pt x="12" y="9"/>
                      </a:moveTo>
                      <a:lnTo>
                        <a:pt x="12" y="7"/>
                      </a:lnTo>
                      <a:lnTo>
                        <a:pt x="12" y="6"/>
                      </a:lnTo>
                      <a:lnTo>
                        <a:pt x="12" y="4"/>
                      </a:lnTo>
                      <a:lnTo>
                        <a:pt x="12" y="3"/>
                      </a:lnTo>
                      <a:lnTo>
                        <a:pt x="11" y="3"/>
                      </a:lnTo>
                      <a:lnTo>
                        <a:pt x="10" y="1"/>
                      </a:lnTo>
                      <a:lnTo>
                        <a:pt x="8" y="1"/>
                      </a:lnTo>
                      <a:lnTo>
                        <a:pt x="7" y="1"/>
                      </a:lnTo>
                      <a:lnTo>
                        <a:pt x="7" y="0"/>
                      </a:lnTo>
                      <a:lnTo>
                        <a:pt x="6" y="0"/>
                      </a:lnTo>
                      <a:lnTo>
                        <a:pt x="4" y="0"/>
                      </a:lnTo>
                      <a:lnTo>
                        <a:pt x="3" y="0"/>
                      </a:lnTo>
                      <a:lnTo>
                        <a:pt x="1" y="0"/>
                      </a:lnTo>
                      <a:lnTo>
                        <a:pt x="1" y="1"/>
                      </a:lnTo>
                      <a:lnTo>
                        <a:pt x="0" y="1"/>
                      </a:lnTo>
                      <a:lnTo>
                        <a:pt x="0" y="3"/>
                      </a:lnTo>
                      <a:lnTo>
                        <a:pt x="0" y="4"/>
                      </a:lnTo>
                      <a:lnTo>
                        <a:pt x="0" y="6"/>
                      </a:lnTo>
                      <a:lnTo>
                        <a:pt x="0" y="7"/>
                      </a:lnTo>
                      <a:lnTo>
                        <a:pt x="1" y="7"/>
                      </a:lnTo>
                      <a:lnTo>
                        <a:pt x="1" y="9"/>
                      </a:lnTo>
                      <a:lnTo>
                        <a:pt x="3" y="10"/>
                      </a:lnTo>
                      <a:lnTo>
                        <a:pt x="4" y="10"/>
                      </a:lnTo>
                      <a:lnTo>
                        <a:pt x="4" y="12"/>
                      </a:lnTo>
                      <a:lnTo>
                        <a:pt x="6" y="12"/>
                      </a:lnTo>
                      <a:lnTo>
                        <a:pt x="7" y="12"/>
                      </a:lnTo>
                      <a:lnTo>
                        <a:pt x="7" y="13"/>
                      </a:lnTo>
                      <a:lnTo>
                        <a:pt x="8" y="13"/>
                      </a:lnTo>
                      <a:lnTo>
                        <a:pt x="10" y="13"/>
                      </a:lnTo>
                      <a:lnTo>
                        <a:pt x="11" y="13"/>
                      </a:lnTo>
                      <a:lnTo>
                        <a:pt x="12" y="13"/>
                      </a:lnTo>
                      <a:lnTo>
                        <a:pt x="14" y="13"/>
                      </a:lnTo>
                      <a:lnTo>
                        <a:pt x="15" y="13"/>
                      </a:lnTo>
                      <a:lnTo>
                        <a:pt x="16" y="13"/>
                      </a:lnTo>
                      <a:lnTo>
                        <a:pt x="18" y="12"/>
                      </a:lnTo>
                      <a:lnTo>
                        <a:pt x="19" y="12"/>
                      </a:lnTo>
                      <a:lnTo>
                        <a:pt x="19" y="10"/>
                      </a:lnTo>
                      <a:lnTo>
                        <a:pt x="20" y="10"/>
                      </a:lnTo>
                      <a:lnTo>
                        <a:pt x="20" y="9"/>
                      </a:lnTo>
                      <a:lnTo>
                        <a:pt x="22" y="9"/>
                      </a:lnTo>
                      <a:lnTo>
                        <a:pt x="22" y="7"/>
                      </a:lnTo>
                      <a:lnTo>
                        <a:pt x="23" y="6"/>
                      </a:lnTo>
                      <a:lnTo>
                        <a:pt x="23" y="4"/>
                      </a:lnTo>
                      <a:lnTo>
                        <a:pt x="23" y="3"/>
                      </a:lnTo>
                      <a:lnTo>
                        <a:pt x="23" y="1"/>
                      </a:lnTo>
                      <a:lnTo>
                        <a:pt x="22" y="1"/>
                      </a:lnTo>
                      <a:lnTo>
                        <a:pt x="22" y="0"/>
                      </a:lnTo>
                      <a:lnTo>
                        <a:pt x="20" y="0"/>
                      </a:lnTo>
                      <a:lnTo>
                        <a:pt x="19" y="0"/>
                      </a:lnTo>
                      <a:lnTo>
                        <a:pt x="19" y="1"/>
                      </a:lnTo>
                      <a:lnTo>
                        <a:pt x="18" y="1"/>
                      </a:lnTo>
                      <a:lnTo>
                        <a:pt x="18" y="3"/>
                      </a:lnTo>
                      <a:lnTo>
                        <a:pt x="16" y="4"/>
                      </a:lnTo>
                      <a:lnTo>
                        <a:pt x="16" y="6"/>
                      </a:lnTo>
                      <a:lnTo>
                        <a:pt x="15" y="6"/>
                      </a:lnTo>
                      <a:lnTo>
                        <a:pt x="15" y="7"/>
                      </a:lnTo>
                      <a:lnTo>
                        <a:pt x="14" y="7"/>
                      </a:lnTo>
                      <a:lnTo>
                        <a:pt x="14" y="9"/>
                      </a:lnTo>
                      <a:lnTo>
                        <a:pt x="12" y="9"/>
                      </a:lnTo>
                      <a:lnTo>
                        <a:pt x="12" y="10"/>
                      </a:lnTo>
                      <a:lnTo>
                        <a:pt x="12" y="12"/>
                      </a:lnTo>
                      <a:lnTo>
                        <a:pt x="12" y="13"/>
                      </a:lnTo>
                      <a:lnTo>
                        <a:pt x="14" y="13"/>
                      </a:lnTo>
                    </a:path>
                  </a:pathLst>
                </a:custGeom>
                <a:solidFill>
                  <a:srgbClr val="CC3300"/>
                </a:solidFill>
                <a:ln w="19050">
                  <a:solidFill>
                    <a:srgbClr val="000000"/>
                  </a:solidFill>
                  <a:round/>
                  <a:headEnd/>
                  <a:tailEnd/>
                </a:ln>
              </p:spPr>
              <p:txBody>
                <a:bodyPr/>
                <a:lstStyle/>
                <a:p>
                  <a:pPr eaLnBrk="1" fontAlgn="auto" hangingPunct="1">
                    <a:spcBef>
                      <a:spcPts val="0"/>
                    </a:spcBef>
                    <a:spcAft>
                      <a:spcPts val="0"/>
                    </a:spcAft>
                    <a:defRPr/>
                  </a:pPr>
                  <a:endParaRPr lang="en-US" sz="1800" kern="0" dirty="0">
                    <a:solidFill>
                      <a:prstClr val="black"/>
                    </a:solidFill>
                    <a:latin typeface="Calibri"/>
                  </a:endParaRPr>
                </a:p>
              </p:txBody>
            </p:sp>
            <p:sp>
              <p:nvSpPr>
                <p:cNvPr id="89" name="Freeform 8"/>
                <p:cNvSpPr>
                  <a:spLocks/>
                </p:cNvSpPr>
                <p:nvPr/>
              </p:nvSpPr>
              <p:spPr bwMode="auto">
                <a:xfrm>
                  <a:off x="1990" y="3547"/>
                  <a:ext cx="49" cy="33"/>
                </a:xfrm>
                <a:custGeom>
                  <a:avLst/>
                  <a:gdLst>
                    <a:gd name="T0" fmla="*/ 43 w 49"/>
                    <a:gd name="T1" fmla="*/ 2 h 34"/>
                    <a:gd name="T2" fmla="*/ 41 w 49"/>
                    <a:gd name="T3" fmla="*/ 2 h 34"/>
                    <a:gd name="T4" fmla="*/ 38 w 49"/>
                    <a:gd name="T5" fmla="*/ 2 h 34"/>
                    <a:gd name="T6" fmla="*/ 35 w 49"/>
                    <a:gd name="T7" fmla="*/ 2 h 34"/>
                    <a:gd name="T8" fmla="*/ 33 w 49"/>
                    <a:gd name="T9" fmla="*/ 2 h 34"/>
                    <a:gd name="T10" fmla="*/ 30 w 49"/>
                    <a:gd name="T11" fmla="*/ 2 h 34"/>
                    <a:gd name="T12" fmla="*/ 27 w 49"/>
                    <a:gd name="T13" fmla="*/ 2 h 34"/>
                    <a:gd name="T14" fmla="*/ 24 w 49"/>
                    <a:gd name="T15" fmla="*/ 2 h 34"/>
                    <a:gd name="T16" fmla="*/ 22 w 49"/>
                    <a:gd name="T17" fmla="*/ 2 h 34"/>
                    <a:gd name="T18" fmla="*/ 20 w 49"/>
                    <a:gd name="T19" fmla="*/ 3 h 34"/>
                    <a:gd name="T20" fmla="*/ 19 w 49"/>
                    <a:gd name="T21" fmla="*/ 4 h 34"/>
                    <a:gd name="T22" fmla="*/ 16 w 49"/>
                    <a:gd name="T23" fmla="*/ 4 h 34"/>
                    <a:gd name="T24" fmla="*/ 16 w 49"/>
                    <a:gd name="T25" fmla="*/ 7 h 34"/>
                    <a:gd name="T26" fmla="*/ 15 w 49"/>
                    <a:gd name="T27" fmla="*/ 9 h 34"/>
                    <a:gd name="T28" fmla="*/ 15 w 49"/>
                    <a:gd name="T29" fmla="*/ 12 h 34"/>
                    <a:gd name="T30" fmla="*/ 16 w 49"/>
                    <a:gd name="T31" fmla="*/ 13 h 34"/>
                    <a:gd name="T32" fmla="*/ 15 w 49"/>
                    <a:gd name="T33" fmla="*/ 15 h 34"/>
                    <a:gd name="T34" fmla="*/ 14 w 49"/>
                    <a:gd name="T35" fmla="*/ 13 h 34"/>
                    <a:gd name="T36" fmla="*/ 11 w 49"/>
                    <a:gd name="T37" fmla="*/ 15 h 34"/>
                    <a:gd name="T38" fmla="*/ 8 w 49"/>
                    <a:gd name="T39" fmla="*/ 16 h 34"/>
                    <a:gd name="T40" fmla="*/ 7 w 49"/>
                    <a:gd name="T41" fmla="*/ 18 h 34"/>
                    <a:gd name="T42" fmla="*/ 5 w 49"/>
                    <a:gd name="T43" fmla="*/ 19 h 34"/>
                    <a:gd name="T44" fmla="*/ 5 w 49"/>
                    <a:gd name="T45" fmla="*/ 22 h 34"/>
                    <a:gd name="T46" fmla="*/ 5 w 49"/>
                    <a:gd name="T47" fmla="*/ 25 h 34"/>
                    <a:gd name="T48" fmla="*/ 4 w 49"/>
                    <a:gd name="T49" fmla="*/ 27 h 34"/>
                    <a:gd name="T50" fmla="*/ 3 w 49"/>
                    <a:gd name="T51" fmla="*/ 28 h 34"/>
                    <a:gd name="T52" fmla="*/ 1 w 49"/>
                    <a:gd name="T53" fmla="*/ 30 h 34"/>
                    <a:gd name="T54" fmla="*/ 0 w 49"/>
                    <a:gd name="T55" fmla="*/ 31 h 34"/>
                    <a:gd name="T56" fmla="*/ 1 w 49"/>
                    <a:gd name="T57" fmla="*/ 33 h 34"/>
                    <a:gd name="T58" fmla="*/ 0 w 49"/>
                    <a:gd name="T59" fmla="*/ 34 h 34"/>
                    <a:gd name="T60" fmla="*/ 3 w 49"/>
                    <a:gd name="T61" fmla="*/ 34 h 34"/>
                    <a:gd name="T62" fmla="*/ 3 w 49"/>
                    <a:gd name="T63" fmla="*/ 34 h 34"/>
                    <a:gd name="T64" fmla="*/ 5 w 49"/>
                    <a:gd name="T65" fmla="*/ 34 h 34"/>
                    <a:gd name="T66" fmla="*/ 8 w 49"/>
                    <a:gd name="T67" fmla="*/ 34 h 34"/>
                    <a:gd name="T68" fmla="*/ 10 w 49"/>
                    <a:gd name="T69" fmla="*/ 33 h 34"/>
                    <a:gd name="T70" fmla="*/ 11 w 49"/>
                    <a:gd name="T71" fmla="*/ 31 h 34"/>
                    <a:gd name="T72" fmla="*/ 14 w 49"/>
                    <a:gd name="T73" fmla="*/ 30 h 34"/>
                    <a:gd name="T74" fmla="*/ 16 w 49"/>
                    <a:gd name="T75" fmla="*/ 28 h 34"/>
                    <a:gd name="T76" fmla="*/ 18 w 49"/>
                    <a:gd name="T77" fmla="*/ 27 h 34"/>
                    <a:gd name="T78" fmla="*/ 20 w 49"/>
                    <a:gd name="T79" fmla="*/ 25 h 34"/>
                    <a:gd name="T80" fmla="*/ 22 w 49"/>
                    <a:gd name="T81" fmla="*/ 24 h 34"/>
                    <a:gd name="T82" fmla="*/ 24 w 49"/>
                    <a:gd name="T83" fmla="*/ 24 h 34"/>
                    <a:gd name="T84" fmla="*/ 26 w 49"/>
                    <a:gd name="T85" fmla="*/ 22 h 34"/>
                    <a:gd name="T86" fmla="*/ 28 w 49"/>
                    <a:gd name="T87" fmla="*/ 21 h 34"/>
                    <a:gd name="T88" fmla="*/ 30 w 49"/>
                    <a:gd name="T89" fmla="*/ 19 h 34"/>
                    <a:gd name="T90" fmla="*/ 33 w 49"/>
                    <a:gd name="T91" fmla="*/ 16 h 34"/>
                    <a:gd name="T92" fmla="*/ 34 w 49"/>
                    <a:gd name="T93" fmla="*/ 15 h 34"/>
                    <a:gd name="T94" fmla="*/ 35 w 49"/>
                    <a:gd name="T95" fmla="*/ 13 h 34"/>
                    <a:gd name="T96" fmla="*/ 37 w 49"/>
                    <a:gd name="T97" fmla="*/ 12 h 34"/>
                    <a:gd name="T98" fmla="*/ 39 w 49"/>
                    <a:gd name="T99" fmla="*/ 12 h 34"/>
                    <a:gd name="T100" fmla="*/ 41 w 49"/>
                    <a:gd name="T101" fmla="*/ 10 h 34"/>
                    <a:gd name="T102" fmla="*/ 43 w 49"/>
                    <a:gd name="T103" fmla="*/ 10 h 34"/>
                    <a:gd name="T104" fmla="*/ 45 w 49"/>
                    <a:gd name="T105" fmla="*/ 9 h 34"/>
                    <a:gd name="T106" fmla="*/ 46 w 49"/>
                    <a:gd name="T107" fmla="*/ 7 h 34"/>
                    <a:gd name="T108" fmla="*/ 47 w 49"/>
                    <a:gd name="T109" fmla="*/ 6 h 34"/>
                    <a:gd name="T110" fmla="*/ 49 w 49"/>
                    <a:gd name="T111" fmla="*/ 4 h 34"/>
                    <a:gd name="T112" fmla="*/ 47 w 49"/>
                    <a:gd name="T113" fmla="*/ 3 h 34"/>
                    <a:gd name="T114" fmla="*/ 46 w 49"/>
                    <a:gd name="T115" fmla="*/ 2 h 34"/>
                    <a:gd name="T116" fmla="*/ 45 w 49"/>
                    <a:gd name="T117" fmla="*/ 0 h 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
                    <a:gd name="T178" fmla="*/ 0 h 34"/>
                    <a:gd name="T179" fmla="*/ 49 w 49"/>
                    <a:gd name="T180" fmla="*/ 34 h 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 h="34">
                      <a:moveTo>
                        <a:pt x="45" y="2"/>
                      </a:moveTo>
                      <a:lnTo>
                        <a:pt x="43" y="2"/>
                      </a:lnTo>
                      <a:lnTo>
                        <a:pt x="42" y="2"/>
                      </a:lnTo>
                      <a:lnTo>
                        <a:pt x="41" y="2"/>
                      </a:lnTo>
                      <a:lnTo>
                        <a:pt x="39" y="2"/>
                      </a:lnTo>
                      <a:lnTo>
                        <a:pt x="38" y="2"/>
                      </a:lnTo>
                      <a:lnTo>
                        <a:pt x="37" y="2"/>
                      </a:lnTo>
                      <a:lnTo>
                        <a:pt x="35" y="2"/>
                      </a:lnTo>
                      <a:lnTo>
                        <a:pt x="34" y="2"/>
                      </a:lnTo>
                      <a:lnTo>
                        <a:pt x="33" y="2"/>
                      </a:lnTo>
                      <a:lnTo>
                        <a:pt x="31" y="2"/>
                      </a:lnTo>
                      <a:lnTo>
                        <a:pt x="30" y="2"/>
                      </a:lnTo>
                      <a:lnTo>
                        <a:pt x="28" y="2"/>
                      </a:lnTo>
                      <a:lnTo>
                        <a:pt x="27" y="2"/>
                      </a:lnTo>
                      <a:lnTo>
                        <a:pt x="26" y="2"/>
                      </a:lnTo>
                      <a:lnTo>
                        <a:pt x="24" y="2"/>
                      </a:lnTo>
                      <a:lnTo>
                        <a:pt x="23" y="2"/>
                      </a:lnTo>
                      <a:lnTo>
                        <a:pt x="22" y="2"/>
                      </a:lnTo>
                      <a:lnTo>
                        <a:pt x="22" y="3"/>
                      </a:lnTo>
                      <a:lnTo>
                        <a:pt x="20" y="3"/>
                      </a:lnTo>
                      <a:lnTo>
                        <a:pt x="19" y="3"/>
                      </a:lnTo>
                      <a:lnTo>
                        <a:pt x="19" y="4"/>
                      </a:lnTo>
                      <a:lnTo>
                        <a:pt x="18" y="4"/>
                      </a:lnTo>
                      <a:lnTo>
                        <a:pt x="16" y="4"/>
                      </a:lnTo>
                      <a:lnTo>
                        <a:pt x="16" y="6"/>
                      </a:lnTo>
                      <a:lnTo>
                        <a:pt x="16" y="7"/>
                      </a:lnTo>
                      <a:lnTo>
                        <a:pt x="15" y="7"/>
                      </a:lnTo>
                      <a:lnTo>
                        <a:pt x="15" y="9"/>
                      </a:lnTo>
                      <a:lnTo>
                        <a:pt x="15" y="10"/>
                      </a:lnTo>
                      <a:lnTo>
                        <a:pt x="15" y="12"/>
                      </a:lnTo>
                      <a:lnTo>
                        <a:pt x="16" y="12"/>
                      </a:lnTo>
                      <a:lnTo>
                        <a:pt x="16" y="13"/>
                      </a:lnTo>
                      <a:lnTo>
                        <a:pt x="16" y="15"/>
                      </a:lnTo>
                      <a:lnTo>
                        <a:pt x="15" y="15"/>
                      </a:lnTo>
                      <a:lnTo>
                        <a:pt x="15" y="13"/>
                      </a:lnTo>
                      <a:lnTo>
                        <a:pt x="14" y="13"/>
                      </a:lnTo>
                      <a:lnTo>
                        <a:pt x="12" y="13"/>
                      </a:lnTo>
                      <a:lnTo>
                        <a:pt x="11" y="15"/>
                      </a:lnTo>
                      <a:lnTo>
                        <a:pt x="10" y="15"/>
                      </a:lnTo>
                      <a:lnTo>
                        <a:pt x="8" y="16"/>
                      </a:lnTo>
                      <a:lnTo>
                        <a:pt x="7" y="16"/>
                      </a:lnTo>
                      <a:lnTo>
                        <a:pt x="7" y="18"/>
                      </a:lnTo>
                      <a:lnTo>
                        <a:pt x="5" y="18"/>
                      </a:lnTo>
                      <a:lnTo>
                        <a:pt x="5" y="19"/>
                      </a:lnTo>
                      <a:lnTo>
                        <a:pt x="5" y="21"/>
                      </a:lnTo>
                      <a:lnTo>
                        <a:pt x="5" y="22"/>
                      </a:lnTo>
                      <a:lnTo>
                        <a:pt x="5" y="24"/>
                      </a:lnTo>
                      <a:lnTo>
                        <a:pt x="5" y="25"/>
                      </a:lnTo>
                      <a:lnTo>
                        <a:pt x="5" y="27"/>
                      </a:lnTo>
                      <a:lnTo>
                        <a:pt x="4" y="27"/>
                      </a:lnTo>
                      <a:lnTo>
                        <a:pt x="4" y="28"/>
                      </a:lnTo>
                      <a:lnTo>
                        <a:pt x="3" y="28"/>
                      </a:lnTo>
                      <a:lnTo>
                        <a:pt x="1" y="28"/>
                      </a:lnTo>
                      <a:lnTo>
                        <a:pt x="1" y="30"/>
                      </a:lnTo>
                      <a:lnTo>
                        <a:pt x="0" y="30"/>
                      </a:lnTo>
                      <a:lnTo>
                        <a:pt x="0" y="31"/>
                      </a:lnTo>
                      <a:lnTo>
                        <a:pt x="0" y="33"/>
                      </a:lnTo>
                      <a:lnTo>
                        <a:pt x="1" y="33"/>
                      </a:lnTo>
                      <a:lnTo>
                        <a:pt x="0" y="33"/>
                      </a:lnTo>
                      <a:lnTo>
                        <a:pt x="0" y="34"/>
                      </a:lnTo>
                      <a:lnTo>
                        <a:pt x="1" y="34"/>
                      </a:lnTo>
                      <a:lnTo>
                        <a:pt x="3" y="34"/>
                      </a:lnTo>
                      <a:lnTo>
                        <a:pt x="1" y="34"/>
                      </a:lnTo>
                      <a:lnTo>
                        <a:pt x="3" y="34"/>
                      </a:lnTo>
                      <a:lnTo>
                        <a:pt x="4" y="34"/>
                      </a:lnTo>
                      <a:lnTo>
                        <a:pt x="5" y="34"/>
                      </a:lnTo>
                      <a:lnTo>
                        <a:pt x="7" y="34"/>
                      </a:lnTo>
                      <a:lnTo>
                        <a:pt x="8" y="34"/>
                      </a:lnTo>
                      <a:lnTo>
                        <a:pt x="10" y="34"/>
                      </a:lnTo>
                      <a:lnTo>
                        <a:pt x="10" y="33"/>
                      </a:lnTo>
                      <a:lnTo>
                        <a:pt x="11" y="33"/>
                      </a:lnTo>
                      <a:lnTo>
                        <a:pt x="11" y="31"/>
                      </a:lnTo>
                      <a:lnTo>
                        <a:pt x="12" y="31"/>
                      </a:lnTo>
                      <a:lnTo>
                        <a:pt x="14" y="30"/>
                      </a:lnTo>
                      <a:lnTo>
                        <a:pt x="15" y="28"/>
                      </a:lnTo>
                      <a:lnTo>
                        <a:pt x="16" y="28"/>
                      </a:lnTo>
                      <a:lnTo>
                        <a:pt x="16" y="27"/>
                      </a:lnTo>
                      <a:lnTo>
                        <a:pt x="18" y="27"/>
                      </a:lnTo>
                      <a:lnTo>
                        <a:pt x="19" y="27"/>
                      </a:lnTo>
                      <a:lnTo>
                        <a:pt x="20" y="25"/>
                      </a:lnTo>
                      <a:lnTo>
                        <a:pt x="22" y="25"/>
                      </a:lnTo>
                      <a:lnTo>
                        <a:pt x="22" y="24"/>
                      </a:lnTo>
                      <a:lnTo>
                        <a:pt x="23" y="24"/>
                      </a:lnTo>
                      <a:lnTo>
                        <a:pt x="24" y="24"/>
                      </a:lnTo>
                      <a:lnTo>
                        <a:pt x="24" y="22"/>
                      </a:lnTo>
                      <a:lnTo>
                        <a:pt x="26" y="22"/>
                      </a:lnTo>
                      <a:lnTo>
                        <a:pt x="27" y="21"/>
                      </a:lnTo>
                      <a:lnTo>
                        <a:pt x="28" y="21"/>
                      </a:lnTo>
                      <a:lnTo>
                        <a:pt x="28" y="19"/>
                      </a:lnTo>
                      <a:lnTo>
                        <a:pt x="30" y="19"/>
                      </a:lnTo>
                      <a:lnTo>
                        <a:pt x="31" y="18"/>
                      </a:lnTo>
                      <a:lnTo>
                        <a:pt x="33" y="16"/>
                      </a:lnTo>
                      <a:lnTo>
                        <a:pt x="34" y="16"/>
                      </a:lnTo>
                      <a:lnTo>
                        <a:pt x="34" y="15"/>
                      </a:lnTo>
                      <a:lnTo>
                        <a:pt x="35" y="15"/>
                      </a:lnTo>
                      <a:lnTo>
                        <a:pt x="35" y="13"/>
                      </a:lnTo>
                      <a:lnTo>
                        <a:pt x="37" y="13"/>
                      </a:lnTo>
                      <a:lnTo>
                        <a:pt x="37" y="12"/>
                      </a:lnTo>
                      <a:lnTo>
                        <a:pt x="38" y="12"/>
                      </a:lnTo>
                      <a:lnTo>
                        <a:pt x="39" y="12"/>
                      </a:lnTo>
                      <a:lnTo>
                        <a:pt x="39" y="10"/>
                      </a:lnTo>
                      <a:lnTo>
                        <a:pt x="41" y="10"/>
                      </a:lnTo>
                      <a:lnTo>
                        <a:pt x="42" y="10"/>
                      </a:lnTo>
                      <a:lnTo>
                        <a:pt x="43" y="10"/>
                      </a:lnTo>
                      <a:lnTo>
                        <a:pt x="43" y="9"/>
                      </a:lnTo>
                      <a:lnTo>
                        <a:pt x="45" y="9"/>
                      </a:lnTo>
                      <a:lnTo>
                        <a:pt x="46" y="9"/>
                      </a:lnTo>
                      <a:lnTo>
                        <a:pt x="46" y="7"/>
                      </a:lnTo>
                      <a:lnTo>
                        <a:pt x="47" y="7"/>
                      </a:lnTo>
                      <a:lnTo>
                        <a:pt x="47" y="6"/>
                      </a:lnTo>
                      <a:lnTo>
                        <a:pt x="49" y="6"/>
                      </a:lnTo>
                      <a:lnTo>
                        <a:pt x="49" y="4"/>
                      </a:lnTo>
                      <a:lnTo>
                        <a:pt x="49" y="3"/>
                      </a:lnTo>
                      <a:lnTo>
                        <a:pt x="47" y="3"/>
                      </a:lnTo>
                      <a:lnTo>
                        <a:pt x="47" y="2"/>
                      </a:lnTo>
                      <a:lnTo>
                        <a:pt x="46" y="2"/>
                      </a:lnTo>
                      <a:lnTo>
                        <a:pt x="46" y="0"/>
                      </a:lnTo>
                      <a:lnTo>
                        <a:pt x="45" y="0"/>
                      </a:lnTo>
                      <a:lnTo>
                        <a:pt x="45" y="2"/>
                      </a:lnTo>
                    </a:path>
                  </a:pathLst>
                </a:custGeom>
                <a:solidFill>
                  <a:srgbClr val="CC3300"/>
                </a:solidFill>
                <a:ln w="19050">
                  <a:solidFill>
                    <a:srgbClr val="000000"/>
                  </a:solidFill>
                  <a:round/>
                  <a:headEnd/>
                  <a:tailEnd/>
                </a:ln>
              </p:spPr>
              <p:txBody>
                <a:bodyPr/>
                <a:lstStyle/>
                <a:p>
                  <a:pPr eaLnBrk="1" fontAlgn="auto" hangingPunct="1">
                    <a:spcBef>
                      <a:spcPts val="0"/>
                    </a:spcBef>
                    <a:spcAft>
                      <a:spcPts val="0"/>
                    </a:spcAft>
                    <a:defRPr/>
                  </a:pPr>
                  <a:endParaRPr lang="en-US" sz="1800" kern="0" dirty="0">
                    <a:solidFill>
                      <a:prstClr val="black"/>
                    </a:solidFill>
                    <a:latin typeface="Calibri"/>
                  </a:endParaRPr>
                </a:p>
              </p:txBody>
            </p:sp>
            <p:sp>
              <p:nvSpPr>
                <p:cNvPr id="90" name="Freeform 10"/>
                <p:cNvSpPr>
                  <a:spLocks/>
                </p:cNvSpPr>
                <p:nvPr/>
              </p:nvSpPr>
              <p:spPr bwMode="auto">
                <a:xfrm>
                  <a:off x="1945" y="3576"/>
                  <a:ext cx="41" cy="36"/>
                </a:xfrm>
                <a:custGeom>
                  <a:avLst/>
                  <a:gdLst>
                    <a:gd name="T0" fmla="*/ 40 w 42"/>
                    <a:gd name="T1" fmla="*/ 12 h 36"/>
                    <a:gd name="T2" fmla="*/ 41 w 42"/>
                    <a:gd name="T3" fmla="*/ 11 h 36"/>
                    <a:gd name="T4" fmla="*/ 42 w 42"/>
                    <a:gd name="T5" fmla="*/ 8 h 36"/>
                    <a:gd name="T6" fmla="*/ 42 w 42"/>
                    <a:gd name="T7" fmla="*/ 5 h 36"/>
                    <a:gd name="T8" fmla="*/ 42 w 42"/>
                    <a:gd name="T9" fmla="*/ 2 h 36"/>
                    <a:gd name="T10" fmla="*/ 40 w 42"/>
                    <a:gd name="T11" fmla="*/ 2 h 36"/>
                    <a:gd name="T12" fmla="*/ 38 w 42"/>
                    <a:gd name="T13" fmla="*/ 0 h 36"/>
                    <a:gd name="T14" fmla="*/ 36 w 42"/>
                    <a:gd name="T15" fmla="*/ 2 h 36"/>
                    <a:gd name="T16" fmla="*/ 33 w 42"/>
                    <a:gd name="T17" fmla="*/ 2 h 36"/>
                    <a:gd name="T18" fmla="*/ 30 w 42"/>
                    <a:gd name="T19" fmla="*/ 3 h 36"/>
                    <a:gd name="T20" fmla="*/ 29 w 42"/>
                    <a:gd name="T21" fmla="*/ 5 h 36"/>
                    <a:gd name="T22" fmla="*/ 26 w 42"/>
                    <a:gd name="T23" fmla="*/ 8 h 36"/>
                    <a:gd name="T24" fmla="*/ 23 w 42"/>
                    <a:gd name="T25" fmla="*/ 11 h 36"/>
                    <a:gd name="T26" fmla="*/ 22 w 42"/>
                    <a:gd name="T27" fmla="*/ 12 h 36"/>
                    <a:gd name="T28" fmla="*/ 22 w 42"/>
                    <a:gd name="T29" fmla="*/ 15 h 36"/>
                    <a:gd name="T30" fmla="*/ 21 w 42"/>
                    <a:gd name="T31" fmla="*/ 17 h 36"/>
                    <a:gd name="T32" fmla="*/ 21 w 42"/>
                    <a:gd name="T33" fmla="*/ 20 h 36"/>
                    <a:gd name="T34" fmla="*/ 19 w 42"/>
                    <a:gd name="T35" fmla="*/ 23 h 36"/>
                    <a:gd name="T36" fmla="*/ 17 w 42"/>
                    <a:gd name="T37" fmla="*/ 23 h 36"/>
                    <a:gd name="T38" fmla="*/ 15 w 42"/>
                    <a:gd name="T39" fmla="*/ 24 h 36"/>
                    <a:gd name="T40" fmla="*/ 13 w 42"/>
                    <a:gd name="T41" fmla="*/ 24 h 36"/>
                    <a:gd name="T42" fmla="*/ 10 w 42"/>
                    <a:gd name="T43" fmla="*/ 26 h 36"/>
                    <a:gd name="T44" fmla="*/ 8 w 42"/>
                    <a:gd name="T45" fmla="*/ 27 h 36"/>
                    <a:gd name="T46" fmla="*/ 7 w 42"/>
                    <a:gd name="T47" fmla="*/ 29 h 36"/>
                    <a:gd name="T48" fmla="*/ 6 w 42"/>
                    <a:gd name="T49" fmla="*/ 30 h 36"/>
                    <a:gd name="T50" fmla="*/ 3 w 42"/>
                    <a:gd name="T51" fmla="*/ 32 h 36"/>
                    <a:gd name="T52" fmla="*/ 2 w 42"/>
                    <a:gd name="T53" fmla="*/ 33 h 36"/>
                    <a:gd name="T54" fmla="*/ 0 w 42"/>
                    <a:gd name="T55" fmla="*/ 35 h 36"/>
                    <a:gd name="T56" fmla="*/ 2 w 42"/>
                    <a:gd name="T57" fmla="*/ 36 h 36"/>
                    <a:gd name="T58" fmla="*/ 4 w 42"/>
                    <a:gd name="T59" fmla="*/ 36 h 36"/>
                    <a:gd name="T60" fmla="*/ 7 w 42"/>
                    <a:gd name="T61" fmla="*/ 36 h 36"/>
                    <a:gd name="T62" fmla="*/ 8 w 42"/>
                    <a:gd name="T63" fmla="*/ 35 h 36"/>
                    <a:gd name="T64" fmla="*/ 10 w 42"/>
                    <a:gd name="T65" fmla="*/ 33 h 36"/>
                    <a:gd name="T66" fmla="*/ 11 w 42"/>
                    <a:gd name="T67" fmla="*/ 32 h 36"/>
                    <a:gd name="T68" fmla="*/ 13 w 42"/>
                    <a:gd name="T69" fmla="*/ 30 h 36"/>
                    <a:gd name="T70" fmla="*/ 14 w 42"/>
                    <a:gd name="T71" fmla="*/ 29 h 36"/>
                    <a:gd name="T72" fmla="*/ 15 w 42"/>
                    <a:gd name="T73" fmla="*/ 27 h 36"/>
                    <a:gd name="T74" fmla="*/ 18 w 42"/>
                    <a:gd name="T75" fmla="*/ 27 h 36"/>
                    <a:gd name="T76" fmla="*/ 21 w 42"/>
                    <a:gd name="T77" fmla="*/ 26 h 36"/>
                    <a:gd name="T78" fmla="*/ 23 w 42"/>
                    <a:gd name="T79" fmla="*/ 24 h 36"/>
                    <a:gd name="T80" fmla="*/ 26 w 42"/>
                    <a:gd name="T81" fmla="*/ 24 h 36"/>
                    <a:gd name="T82" fmla="*/ 27 w 42"/>
                    <a:gd name="T83" fmla="*/ 23 h 36"/>
                    <a:gd name="T84" fmla="*/ 29 w 42"/>
                    <a:gd name="T85" fmla="*/ 21 h 36"/>
                    <a:gd name="T86" fmla="*/ 31 w 42"/>
                    <a:gd name="T87" fmla="*/ 21 h 36"/>
                    <a:gd name="T88" fmla="*/ 33 w 42"/>
                    <a:gd name="T89" fmla="*/ 20 h 36"/>
                    <a:gd name="T90" fmla="*/ 34 w 42"/>
                    <a:gd name="T91" fmla="*/ 18 h 36"/>
                    <a:gd name="T92" fmla="*/ 37 w 42"/>
                    <a:gd name="T93" fmla="*/ 17 h 36"/>
                    <a:gd name="T94" fmla="*/ 38 w 42"/>
                    <a:gd name="T95" fmla="*/ 15 h 36"/>
                    <a:gd name="T96" fmla="*/ 40 w 42"/>
                    <a:gd name="T97" fmla="*/ 14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36"/>
                    <a:gd name="T149" fmla="*/ 42 w 42"/>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36">
                      <a:moveTo>
                        <a:pt x="40" y="14"/>
                      </a:moveTo>
                      <a:lnTo>
                        <a:pt x="40" y="12"/>
                      </a:lnTo>
                      <a:lnTo>
                        <a:pt x="40" y="11"/>
                      </a:lnTo>
                      <a:lnTo>
                        <a:pt x="41" y="11"/>
                      </a:lnTo>
                      <a:lnTo>
                        <a:pt x="41" y="9"/>
                      </a:lnTo>
                      <a:lnTo>
                        <a:pt x="42" y="8"/>
                      </a:lnTo>
                      <a:lnTo>
                        <a:pt x="42" y="6"/>
                      </a:lnTo>
                      <a:lnTo>
                        <a:pt x="42" y="5"/>
                      </a:lnTo>
                      <a:lnTo>
                        <a:pt x="42" y="3"/>
                      </a:lnTo>
                      <a:lnTo>
                        <a:pt x="42" y="2"/>
                      </a:lnTo>
                      <a:lnTo>
                        <a:pt x="41" y="2"/>
                      </a:lnTo>
                      <a:lnTo>
                        <a:pt x="40" y="2"/>
                      </a:lnTo>
                      <a:lnTo>
                        <a:pt x="40" y="0"/>
                      </a:lnTo>
                      <a:lnTo>
                        <a:pt x="38" y="0"/>
                      </a:lnTo>
                      <a:lnTo>
                        <a:pt x="37" y="0"/>
                      </a:lnTo>
                      <a:lnTo>
                        <a:pt x="36" y="2"/>
                      </a:lnTo>
                      <a:lnTo>
                        <a:pt x="34" y="2"/>
                      </a:lnTo>
                      <a:lnTo>
                        <a:pt x="33" y="2"/>
                      </a:lnTo>
                      <a:lnTo>
                        <a:pt x="31" y="3"/>
                      </a:lnTo>
                      <a:lnTo>
                        <a:pt x="30" y="3"/>
                      </a:lnTo>
                      <a:lnTo>
                        <a:pt x="30" y="5"/>
                      </a:lnTo>
                      <a:lnTo>
                        <a:pt x="29" y="5"/>
                      </a:lnTo>
                      <a:lnTo>
                        <a:pt x="27" y="6"/>
                      </a:lnTo>
                      <a:lnTo>
                        <a:pt x="26" y="8"/>
                      </a:lnTo>
                      <a:lnTo>
                        <a:pt x="25" y="9"/>
                      </a:lnTo>
                      <a:lnTo>
                        <a:pt x="23" y="11"/>
                      </a:lnTo>
                      <a:lnTo>
                        <a:pt x="23" y="12"/>
                      </a:lnTo>
                      <a:lnTo>
                        <a:pt x="22" y="12"/>
                      </a:lnTo>
                      <a:lnTo>
                        <a:pt x="22" y="14"/>
                      </a:lnTo>
                      <a:lnTo>
                        <a:pt x="22" y="15"/>
                      </a:lnTo>
                      <a:lnTo>
                        <a:pt x="22" y="17"/>
                      </a:lnTo>
                      <a:lnTo>
                        <a:pt x="21" y="17"/>
                      </a:lnTo>
                      <a:lnTo>
                        <a:pt x="21" y="18"/>
                      </a:lnTo>
                      <a:lnTo>
                        <a:pt x="21" y="20"/>
                      </a:lnTo>
                      <a:lnTo>
                        <a:pt x="19" y="21"/>
                      </a:lnTo>
                      <a:lnTo>
                        <a:pt x="19" y="23"/>
                      </a:lnTo>
                      <a:lnTo>
                        <a:pt x="18" y="23"/>
                      </a:lnTo>
                      <a:lnTo>
                        <a:pt x="17" y="23"/>
                      </a:lnTo>
                      <a:lnTo>
                        <a:pt x="17" y="24"/>
                      </a:lnTo>
                      <a:lnTo>
                        <a:pt x="15" y="24"/>
                      </a:lnTo>
                      <a:lnTo>
                        <a:pt x="14" y="24"/>
                      </a:lnTo>
                      <a:lnTo>
                        <a:pt x="13" y="24"/>
                      </a:lnTo>
                      <a:lnTo>
                        <a:pt x="11" y="26"/>
                      </a:lnTo>
                      <a:lnTo>
                        <a:pt x="10" y="26"/>
                      </a:lnTo>
                      <a:lnTo>
                        <a:pt x="8" y="26"/>
                      </a:lnTo>
                      <a:lnTo>
                        <a:pt x="8" y="27"/>
                      </a:lnTo>
                      <a:lnTo>
                        <a:pt x="7" y="27"/>
                      </a:lnTo>
                      <a:lnTo>
                        <a:pt x="7" y="29"/>
                      </a:lnTo>
                      <a:lnTo>
                        <a:pt x="6" y="29"/>
                      </a:lnTo>
                      <a:lnTo>
                        <a:pt x="6" y="30"/>
                      </a:lnTo>
                      <a:lnTo>
                        <a:pt x="4" y="30"/>
                      </a:lnTo>
                      <a:lnTo>
                        <a:pt x="3" y="32"/>
                      </a:lnTo>
                      <a:lnTo>
                        <a:pt x="2" y="32"/>
                      </a:lnTo>
                      <a:lnTo>
                        <a:pt x="2" y="33"/>
                      </a:lnTo>
                      <a:lnTo>
                        <a:pt x="0" y="33"/>
                      </a:lnTo>
                      <a:lnTo>
                        <a:pt x="0" y="35"/>
                      </a:lnTo>
                      <a:lnTo>
                        <a:pt x="0" y="36"/>
                      </a:lnTo>
                      <a:lnTo>
                        <a:pt x="2" y="36"/>
                      </a:lnTo>
                      <a:lnTo>
                        <a:pt x="3" y="36"/>
                      </a:lnTo>
                      <a:lnTo>
                        <a:pt x="4" y="36"/>
                      </a:lnTo>
                      <a:lnTo>
                        <a:pt x="6" y="36"/>
                      </a:lnTo>
                      <a:lnTo>
                        <a:pt x="7" y="36"/>
                      </a:lnTo>
                      <a:lnTo>
                        <a:pt x="7" y="35"/>
                      </a:lnTo>
                      <a:lnTo>
                        <a:pt x="8" y="35"/>
                      </a:lnTo>
                      <a:lnTo>
                        <a:pt x="10" y="35"/>
                      </a:lnTo>
                      <a:lnTo>
                        <a:pt x="10" y="33"/>
                      </a:lnTo>
                      <a:lnTo>
                        <a:pt x="11" y="33"/>
                      </a:lnTo>
                      <a:lnTo>
                        <a:pt x="11" y="32"/>
                      </a:lnTo>
                      <a:lnTo>
                        <a:pt x="13" y="32"/>
                      </a:lnTo>
                      <a:lnTo>
                        <a:pt x="13" y="30"/>
                      </a:lnTo>
                      <a:lnTo>
                        <a:pt x="14" y="30"/>
                      </a:lnTo>
                      <a:lnTo>
                        <a:pt x="14" y="29"/>
                      </a:lnTo>
                      <a:lnTo>
                        <a:pt x="15" y="29"/>
                      </a:lnTo>
                      <a:lnTo>
                        <a:pt x="15" y="27"/>
                      </a:lnTo>
                      <a:lnTo>
                        <a:pt x="17" y="27"/>
                      </a:lnTo>
                      <a:lnTo>
                        <a:pt x="18" y="27"/>
                      </a:lnTo>
                      <a:lnTo>
                        <a:pt x="19" y="26"/>
                      </a:lnTo>
                      <a:lnTo>
                        <a:pt x="21" y="26"/>
                      </a:lnTo>
                      <a:lnTo>
                        <a:pt x="22" y="26"/>
                      </a:lnTo>
                      <a:lnTo>
                        <a:pt x="23" y="24"/>
                      </a:lnTo>
                      <a:lnTo>
                        <a:pt x="25" y="24"/>
                      </a:lnTo>
                      <a:lnTo>
                        <a:pt x="26" y="24"/>
                      </a:lnTo>
                      <a:lnTo>
                        <a:pt x="26" y="23"/>
                      </a:lnTo>
                      <a:lnTo>
                        <a:pt x="27" y="23"/>
                      </a:lnTo>
                      <a:lnTo>
                        <a:pt x="29" y="23"/>
                      </a:lnTo>
                      <a:lnTo>
                        <a:pt x="29" y="21"/>
                      </a:lnTo>
                      <a:lnTo>
                        <a:pt x="30" y="21"/>
                      </a:lnTo>
                      <a:lnTo>
                        <a:pt x="31" y="21"/>
                      </a:lnTo>
                      <a:lnTo>
                        <a:pt x="31" y="20"/>
                      </a:lnTo>
                      <a:lnTo>
                        <a:pt x="33" y="20"/>
                      </a:lnTo>
                      <a:lnTo>
                        <a:pt x="33" y="18"/>
                      </a:lnTo>
                      <a:lnTo>
                        <a:pt x="34" y="18"/>
                      </a:lnTo>
                      <a:lnTo>
                        <a:pt x="36" y="17"/>
                      </a:lnTo>
                      <a:lnTo>
                        <a:pt x="37" y="17"/>
                      </a:lnTo>
                      <a:lnTo>
                        <a:pt x="37" y="15"/>
                      </a:lnTo>
                      <a:lnTo>
                        <a:pt x="38" y="15"/>
                      </a:lnTo>
                      <a:lnTo>
                        <a:pt x="38" y="14"/>
                      </a:lnTo>
                      <a:lnTo>
                        <a:pt x="40" y="14"/>
                      </a:lnTo>
                    </a:path>
                  </a:pathLst>
                </a:custGeom>
                <a:solidFill>
                  <a:srgbClr val="CC3300"/>
                </a:solidFill>
                <a:ln w="19050">
                  <a:solidFill>
                    <a:srgbClr val="000000"/>
                  </a:solidFill>
                  <a:round/>
                  <a:headEnd/>
                  <a:tailEnd/>
                </a:ln>
              </p:spPr>
              <p:txBody>
                <a:bodyPr/>
                <a:lstStyle/>
                <a:p>
                  <a:pPr eaLnBrk="1" fontAlgn="auto" hangingPunct="1">
                    <a:spcBef>
                      <a:spcPts val="0"/>
                    </a:spcBef>
                    <a:spcAft>
                      <a:spcPts val="0"/>
                    </a:spcAft>
                    <a:defRPr/>
                  </a:pPr>
                  <a:endParaRPr lang="en-US" sz="1800" kern="0" dirty="0">
                    <a:solidFill>
                      <a:prstClr val="black"/>
                    </a:solidFill>
                    <a:latin typeface="Calibri"/>
                  </a:endParaRPr>
                </a:p>
              </p:txBody>
            </p:sp>
            <p:sp>
              <p:nvSpPr>
                <p:cNvPr id="91" name="Freeform 12"/>
                <p:cNvSpPr>
                  <a:spLocks/>
                </p:cNvSpPr>
                <p:nvPr/>
              </p:nvSpPr>
              <p:spPr bwMode="auto">
                <a:xfrm>
                  <a:off x="1926" y="3615"/>
                  <a:ext cx="11" cy="5"/>
                </a:xfrm>
                <a:custGeom>
                  <a:avLst/>
                  <a:gdLst>
                    <a:gd name="T0" fmla="*/ 9 w 11"/>
                    <a:gd name="T1" fmla="*/ 2 h 5"/>
                    <a:gd name="T2" fmla="*/ 7 w 11"/>
                    <a:gd name="T3" fmla="*/ 2 h 5"/>
                    <a:gd name="T4" fmla="*/ 6 w 11"/>
                    <a:gd name="T5" fmla="*/ 2 h 5"/>
                    <a:gd name="T6" fmla="*/ 4 w 11"/>
                    <a:gd name="T7" fmla="*/ 2 h 5"/>
                    <a:gd name="T8" fmla="*/ 3 w 11"/>
                    <a:gd name="T9" fmla="*/ 2 h 5"/>
                    <a:gd name="T10" fmla="*/ 2 w 11"/>
                    <a:gd name="T11" fmla="*/ 2 h 5"/>
                    <a:gd name="T12" fmla="*/ 2 w 11"/>
                    <a:gd name="T13" fmla="*/ 3 h 5"/>
                    <a:gd name="T14" fmla="*/ 0 w 11"/>
                    <a:gd name="T15" fmla="*/ 3 h 5"/>
                    <a:gd name="T16" fmla="*/ 0 w 11"/>
                    <a:gd name="T17" fmla="*/ 5 h 5"/>
                    <a:gd name="T18" fmla="*/ 2 w 11"/>
                    <a:gd name="T19" fmla="*/ 5 h 5"/>
                    <a:gd name="T20" fmla="*/ 3 w 11"/>
                    <a:gd name="T21" fmla="*/ 5 h 5"/>
                    <a:gd name="T22" fmla="*/ 4 w 11"/>
                    <a:gd name="T23" fmla="*/ 5 h 5"/>
                    <a:gd name="T24" fmla="*/ 6 w 11"/>
                    <a:gd name="T25" fmla="*/ 5 h 5"/>
                    <a:gd name="T26" fmla="*/ 7 w 11"/>
                    <a:gd name="T27" fmla="*/ 5 h 5"/>
                    <a:gd name="T28" fmla="*/ 9 w 11"/>
                    <a:gd name="T29" fmla="*/ 5 h 5"/>
                    <a:gd name="T30" fmla="*/ 9 w 11"/>
                    <a:gd name="T31" fmla="*/ 3 h 5"/>
                    <a:gd name="T32" fmla="*/ 10 w 11"/>
                    <a:gd name="T33" fmla="*/ 3 h 5"/>
                    <a:gd name="T34" fmla="*/ 10 w 11"/>
                    <a:gd name="T35" fmla="*/ 2 h 5"/>
                    <a:gd name="T36" fmla="*/ 11 w 11"/>
                    <a:gd name="T37" fmla="*/ 2 h 5"/>
                    <a:gd name="T38" fmla="*/ 11 w 11"/>
                    <a:gd name="T39" fmla="*/ 0 h 5"/>
                    <a:gd name="T40" fmla="*/ 10 w 11"/>
                    <a:gd name="T41" fmla="*/ 0 h 5"/>
                    <a:gd name="T42" fmla="*/ 9 w 11"/>
                    <a:gd name="T43" fmla="*/ 0 h 5"/>
                    <a:gd name="T44" fmla="*/ 9 w 11"/>
                    <a:gd name="T45" fmla="*/ 2 h 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5"/>
                    <a:gd name="T71" fmla="*/ 11 w 11"/>
                    <a:gd name="T72" fmla="*/ 5 h 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5">
                      <a:moveTo>
                        <a:pt x="9" y="2"/>
                      </a:moveTo>
                      <a:lnTo>
                        <a:pt x="7" y="2"/>
                      </a:lnTo>
                      <a:lnTo>
                        <a:pt x="6" y="2"/>
                      </a:lnTo>
                      <a:lnTo>
                        <a:pt x="4" y="2"/>
                      </a:lnTo>
                      <a:lnTo>
                        <a:pt x="3" y="2"/>
                      </a:lnTo>
                      <a:lnTo>
                        <a:pt x="2" y="2"/>
                      </a:lnTo>
                      <a:lnTo>
                        <a:pt x="2" y="3"/>
                      </a:lnTo>
                      <a:lnTo>
                        <a:pt x="0" y="3"/>
                      </a:lnTo>
                      <a:lnTo>
                        <a:pt x="0" y="5"/>
                      </a:lnTo>
                      <a:lnTo>
                        <a:pt x="2" y="5"/>
                      </a:lnTo>
                      <a:lnTo>
                        <a:pt x="3" y="5"/>
                      </a:lnTo>
                      <a:lnTo>
                        <a:pt x="4" y="5"/>
                      </a:lnTo>
                      <a:lnTo>
                        <a:pt x="6" y="5"/>
                      </a:lnTo>
                      <a:lnTo>
                        <a:pt x="7" y="5"/>
                      </a:lnTo>
                      <a:lnTo>
                        <a:pt x="9" y="5"/>
                      </a:lnTo>
                      <a:lnTo>
                        <a:pt x="9" y="3"/>
                      </a:lnTo>
                      <a:lnTo>
                        <a:pt x="10" y="3"/>
                      </a:lnTo>
                      <a:lnTo>
                        <a:pt x="10" y="2"/>
                      </a:lnTo>
                      <a:lnTo>
                        <a:pt x="11" y="2"/>
                      </a:lnTo>
                      <a:lnTo>
                        <a:pt x="11" y="0"/>
                      </a:lnTo>
                      <a:lnTo>
                        <a:pt x="10" y="0"/>
                      </a:lnTo>
                      <a:lnTo>
                        <a:pt x="9" y="0"/>
                      </a:lnTo>
                      <a:lnTo>
                        <a:pt x="9" y="2"/>
                      </a:lnTo>
                    </a:path>
                  </a:pathLst>
                </a:custGeom>
                <a:solidFill>
                  <a:srgbClr val="CC3300"/>
                </a:solidFill>
                <a:ln w="19050">
                  <a:solidFill>
                    <a:srgbClr val="000000"/>
                  </a:solidFill>
                  <a:round/>
                  <a:headEnd/>
                  <a:tailEnd/>
                </a:ln>
              </p:spPr>
              <p:txBody>
                <a:bodyPr/>
                <a:lstStyle/>
                <a:p>
                  <a:pPr eaLnBrk="1" fontAlgn="auto" hangingPunct="1">
                    <a:spcBef>
                      <a:spcPts val="0"/>
                    </a:spcBef>
                    <a:spcAft>
                      <a:spcPts val="0"/>
                    </a:spcAft>
                    <a:defRPr/>
                  </a:pPr>
                  <a:endParaRPr lang="en-US" sz="1800" kern="0" dirty="0">
                    <a:solidFill>
                      <a:prstClr val="black"/>
                    </a:solidFill>
                    <a:latin typeface="Calibri"/>
                  </a:endParaRPr>
                </a:p>
              </p:txBody>
            </p:sp>
            <p:sp>
              <p:nvSpPr>
                <p:cNvPr id="92" name="Freeform 14"/>
                <p:cNvSpPr>
                  <a:spLocks/>
                </p:cNvSpPr>
                <p:nvPr/>
              </p:nvSpPr>
              <p:spPr bwMode="auto">
                <a:xfrm>
                  <a:off x="1916" y="3615"/>
                  <a:ext cx="5" cy="5"/>
                </a:xfrm>
                <a:custGeom>
                  <a:avLst/>
                  <a:gdLst>
                    <a:gd name="T0" fmla="*/ 4 w 5"/>
                    <a:gd name="T1" fmla="*/ 2 h 5"/>
                    <a:gd name="T2" fmla="*/ 4 w 5"/>
                    <a:gd name="T3" fmla="*/ 0 h 5"/>
                    <a:gd name="T4" fmla="*/ 2 w 5"/>
                    <a:gd name="T5" fmla="*/ 0 h 5"/>
                    <a:gd name="T6" fmla="*/ 1 w 5"/>
                    <a:gd name="T7" fmla="*/ 0 h 5"/>
                    <a:gd name="T8" fmla="*/ 1 w 5"/>
                    <a:gd name="T9" fmla="*/ 2 h 5"/>
                    <a:gd name="T10" fmla="*/ 0 w 5"/>
                    <a:gd name="T11" fmla="*/ 2 h 5"/>
                    <a:gd name="T12" fmla="*/ 0 w 5"/>
                    <a:gd name="T13" fmla="*/ 3 h 5"/>
                    <a:gd name="T14" fmla="*/ 0 w 5"/>
                    <a:gd name="T15" fmla="*/ 5 h 5"/>
                    <a:gd name="T16" fmla="*/ 1 w 5"/>
                    <a:gd name="T17" fmla="*/ 5 h 5"/>
                    <a:gd name="T18" fmla="*/ 2 w 5"/>
                    <a:gd name="T19" fmla="*/ 5 h 5"/>
                    <a:gd name="T20" fmla="*/ 4 w 5"/>
                    <a:gd name="T21" fmla="*/ 5 h 5"/>
                    <a:gd name="T22" fmla="*/ 4 w 5"/>
                    <a:gd name="T23" fmla="*/ 3 h 5"/>
                    <a:gd name="T24" fmla="*/ 5 w 5"/>
                    <a:gd name="T25" fmla="*/ 3 h 5"/>
                    <a:gd name="T26" fmla="*/ 5 w 5"/>
                    <a:gd name="T27" fmla="*/ 2 h 5"/>
                    <a:gd name="T28" fmla="*/ 4 w 5"/>
                    <a:gd name="T29" fmla="*/ 2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
                    <a:gd name="T46" fmla="*/ 0 h 5"/>
                    <a:gd name="T47" fmla="*/ 5 w 5"/>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 h="5">
                      <a:moveTo>
                        <a:pt x="4" y="2"/>
                      </a:moveTo>
                      <a:lnTo>
                        <a:pt x="4" y="0"/>
                      </a:lnTo>
                      <a:lnTo>
                        <a:pt x="2" y="0"/>
                      </a:lnTo>
                      <a:lnTo>
                        <a:pt x="1" y="0"/>
                      </a:lnTo>
                      <a:lnTo>
                        <a:pt x="1" y="2"/>
                      </a:lnTo>
                      <a:lnTo>
                        <a:pt x="0" y="2"/>
                      </a:lnTo>
                      <a:lnTo>
                        <a:pt x="0" y="3"/>
                      </a:lnTo>
                      <a:lnTo>
                        <a:pt x="0" y="5"/>
                      </a:lnTo>
                      <a:lnTo>
                        <a:pt x="1" y="5"/>
                      </a:lnTo>
                      <a:lnTo>
                        <a:pt x="2" y="5"/>
                      </a:lnTo>
                      <a:lnTo>
                        <a:pt x="4" y="5"/>
                      </a:lnTo>
                      <a:lnTo>
                        <a:pt x="4" y="3"/>
                      </a:lnTo>
                      <a:lnTo>
                        <a:pt x="5" y="3"/>
                      </a:lnTo>
                      <a:lnTo>
                        <a:pt x="5" y="2"/>
                      </a:lnTo>
                      <a:lnTo>
                        <a:pt x="4" y="2"/>
                      </a:lnTo>
                    </a:path>
                  </a:pathLst>
                </a:custGeom>
                <a:solidFill>
                  <a:srgbClr val="CC3300"/>
                </a:solidFill>
                <a:ln w="19050">
                  <a:solidFill>
                    <a:srgbClr val="000000"/>
                  </a:solidFill>
                  <a:round/>
                  <a:headEnd/>
                  <a:tailEnd/>
                </a:ln>
              </p:spPr>
              <p:txBody>
                <a:bodyPr/>
                <a:lstStyle/>
                <a:p>
                  <a:pPr eaLnBrk="1" fontAlgn="auto" hangingPunct="1">
                    <a:spcBef>
                      <a:spcPts val="0"/>
                    </a:spcBef>
                    <a:spcAft>
                      <a:spcPts val="0"/>
                    </a:spcAft>
                    <a:defRPr/>
                  </a:pPr>
                  <a:endParaRPr lang="en-US" sz="1800" kern="0" dirty="0">
                    <a:solidFill>
                      <a:prstClr val="black"/>
                    </a:solidFill>
                    <a:latin typeface="Calibri"/>
                  </a:endParaRPr>
                </a:p>
              </p:txBody>
            </p:sp>
            <p:sp>
              <p:nvSpPr>
                <p:cNvPr id="93" name="Rectangle 16"/>
                <p:cNvSpPr>
                  <a:spLocks noChangeArrowheads="1"/>
                </p:cNvSpPr>
                <p:nvPr/>
              </p:nvSpPr>
              <p:spPr bwMode="auto">
                <a:xfrm>
                  <a:off x="1905" y="3624"/>
                  <a:ext cx="1" cy="1"/>
                </a:xfrm>
                <a:prstGeom prst="rect">
                  <a:avLst/>
                </a:prstGeom>
                <a:solidFill>
                  <a:srgbClr val="CC3300"/>
                </a:solidFill>
                <a:ln w="19050">
                  <a:solidFill>
                    <a:srgbClr val="000000"/>
                  </a:solidFill>
                  <a:miter lim="800000"/>
                  <a:headEnd/>
                  <a:tailEnd/>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fontAlgn="auto" hangingPunct="1">
                    <a:spcBef>
                      <a:spcPts val="0"/>
                    </a:spcBef>
                    <a:spcAft>
                      <a:spcPts val="0"/>
                    </a:spcAft>
                    <a:defRPr/>
                  </a:pPr>
                  <a:endParaRPr lang="en-US" altLang="en-US" sz="2000" b="1" kern="0" dirty="0">
                    <a:solidFill>
                      <a:srgbClr val="000000"/>
                    </a:solidFill>
                  </a:endParaRPr>
                </a:p>
              </p:txBody>
            </p:sp>
            <p:sp>
              <p:nvSpPr>
                <p:cNvPr id="94" name="Freeform 20"/>
                <p:cNvSpPr>
                  <a:spLocks/>
                </p:cNvSpPr>
                <p:nvPr/>
              </p:nvSpPr>
              <p:spPr bwMode="auto">
                <a:xfrm>
                  <a:off x="1880" y="3639"/>
                  <a:ext cx="11" cy="3"/>
                </a:xfrm>
                <a:custGeom>
                  <a:avLst/>
                  <a:gdLst>
                    <a:gd name="T0" fmla="*/ 4 w 11"/>
                    <a:gd name="T1" fmla="*/ 0 h 3"/>
                    <a:gd name="T2" fmla="*/ 3 w 11"/>
                    <a:gd name="T3" fmla="*/ 0 h 3"/>
                    <a:gd name="T4" fmla="*/ 2 w 11"/>
                    <a:gd name="T5" fmla="*/ 0 h 3"/>
                    <a:gd name="T6" fmla="*/ 2 w 11"/>
                    <a:gd name="T7" fmla="*/ 2 h 3"/>
                    <a:gd name="T8" fmla="*/ 0 w 11"/>
                    <a:gd name="T9" fmla="*/ 2 h 3"/>
                    <a:gd name="T10" fmla="*/ 0 w 11"/>
                    <a:gd name="T11" fmla="*/ 3 h 3"/>
                    <a:gd name="T12" fmla="*/ 2 w 11"/>
                    <a:gd name="T13" fmla="*/ 3 h 3"/>
                    <a:gd name="T14" fmla="*/ 3 w 11"/>
                    <a:gd name="T15" fmla="*/ 3 h 3"/>
                    <a:gd name="T16" fmla="*/ 4 w 11"/>
                    <a:gd name="T17" fmla="*/ 3 h 3"/>
                    <a:gd name="T18" fmla="*/ 6 w 11"/>
                    <a:gd name="T19" fmla="*/ 3 h 3"/>
                    <a:gd name="T20" fmla="*/ 7 w 11"/>
                    <a:gd name="T21" fmla="*/ 3 h 3"/>
                    <a:gd name="T22" fmla="*/ 8 w 11"/>
                    <a:gd name="T23" fmla="*/ 3 h 3"/>
                    <a:gd name="T24" fmla="*/ 10 w 11"/>
                    <a:gd name="T25" fmla="*/ 3 h 3"/>
                    <a:gd name="T26" fmla="*/ 11 w 11"/>
                    <a:gd name="T27" fmla="*/ 3 h 3"/>
                    <a:gd name="T28" fmla="*/ 11 w 11"/>
                    <a:gd name="T29" fmla="*/ 2 h 3"/>
                    <a:gd name="T30" fmla="*/ 10 w 11"/>
                    <a:gd name="T31" fmla="*/ 2 h 3"/>
                    <a:gd name="T32" fmla="*/ 8 w 11"/>
                    <a:gd name="T33" fmla="*/ 2 h 3"/>
                    <a:gd name="T34" fmla="*/ 7 w 11"/>
                    <a:gd name="T35" fmla="*/ 2 h 3"/>
                    <a:gd name="T36" fmla="*/ 7 w 11"/>
                    <a:gd name="T37" fmla="*/ 0 h 3"/>
                    <a:gd name="T38" fmla="*/ 6 w 11"/>
                    <a:gd name="T39" fmla="*/ 0 h 3"/>
                    <a:gd name="T40" fmla="*/ 4 w 11"/>
                    <a:gd name="T41" fmla="*/ 0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3"/>
                    <a:gd name="T65" fmla="*/ 11 w 11"/>
                    <a:gd name="T66" fmla="*/ 3 h 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3">
                      <a:moveTo>
                        <a:pt x="4" y="0"/>
                      </a:moveTo>
                      <a:lnTo>
                        <a:pt x="3" y="0"/>
                      </a:lnTo>
                      <a:lnTo>
                        <a:pt x="2" y="0"/>
                      </a:lnTo>
                      <a:lnTo>
                        <a:pt x="2" y="2"/>
                      </a:lnTo>
                      <a:lnTo>
                        <a:pt x="0" y="2"/>
                      </a:lnTo>
                      <a:lnTo>
                        <a:pt x="0" y="3"/>
                      </a:lnTo>
                      <a:lnTo>
                        <a:pt x="2" y="3"/>
                      </a:lnTo>
                      <a:lnTo>
                        <a:pt x="3" y="3"/>
                      </a:lnTo>
                      <a:lnTo>
                        <a:pt x="4" y="3"/>
                      </a:lnTo>
                      <a:lnTo>
                        <a:pt x="6" y="3"/>
                      </a:lnTo>
                      <a:lnTo>
                        <a:pt x="7" y="3"/>
                      </a:lnTo>
                      <a:lnTo>
                        <a:pt x="8" y="3"/>
                      </a:lnTo>
                      <a:lnTo>
                        <a:pt x="10" y="3"/>
                      </a:lnTo>
                      <a:lnTo>
                        <a:pt x="11" y="3"/>
                      </a:lnTo>
                      <a:lnTo>
                        <a:pt x="11" y="2"/>
                      </a:lnTo>
                      <a:lnTo>
                        <a:pt x="10" y="2"/>
                      </a:lnTo>
                      <a:lnTo>
                        <a:pt x="8" y="2"/>
                      </a:lnTo>
                      <a:lnTo>
                        <a:pt x="7" y="2"/>
                      </a:lnTo>
                      <a:lnTo>
                        <a:pt x="7" y="0"/>
                      </a:lnTo>
                      <a:lnTo>
                        <a:pt x="6" y="0"/>
                      </a:lnTo>
                      <a:lnTo>
                        <a:pt x="4" y="0"/>
                      </a:lnTo>
                    </a:path>
                  </a:pathLst>
                </a:custGeom>
                <a:solidFill>
                  <a:srgbClr val="CC3300"/>
                </a:solidFill>
                <a:ln w="19050">
                  <a:solidFill>
                    <a:srgbClr val="000000"/>
                  </a:solidFill>
                  <a:round/>
                  <a:headEnd/>
                  <a:tailEnd/>
                </a:ln>
              </p:spPr>
              <p:txBody>
                <a:bodyPr/>
                <a:lstStyle/>
                <a:p>
                  <a:pPr eaLnBrk="1" fontAlgn="auto" hangingPunct="1">
                    <a:spcBef>
                      <a:spcPts val="0"/>
                    </a:spcBef>
                    <a:spcAft>
                      <a:spcPts val="0"/>
                    </a:spcAft>
                    <a:defRPr/>
                  </a:pPr>
                  <a:endParaRPr lang="en-US" sz="1800" kern="0" dirty="0">
                    <a:solidFill>
                      <a:prstClr val="black"/>
                    </a:solidFill>
                    <a:latin typeface="Calibri"/>
                  </a:endParaRPr>
                </a:p>
              </p:txBody>
            </p:sp>
            <p:sp>
              <p:nvSpPr>
                <p:cNvPr id="95" name="Freeform 21"/>
                <p:cNvSpPr>
                  <a:spLocks/>
                </p:cNvSpPr>
                <p:nvPr/>
              </p:nvSpPr>
              <p:spPr bwMode="auto">
                <a:xfrm>
                  <a:off x="1836" y="3624"/>
                  <a:ext cx="18" cy="15"/>
                </a:xfrm>
                <a:custGeom>
                  <a:avLst/>
                  <a:gdLst>
                    <a:gd name="T0" fmla="*/ 10 w 17"/>
                    <a:gd name="T1" fmla="*/ 3 h 15"/>
                    <a:gd name="T2" fmla="*/ 10 w 17"/>
                    <a:gd name="T3" fmla="*/ 2 h 15"/>
                    <a:gd name="T4" fmla="*/ 11 w 17"/>
                    <a:gd name="T5" fmla="*/ 2 h 15"/>
                    <a:gd name="T6" fmla="*/ 13 w 17"/>
                    <a:gd name="T7" fmla="*/ 0 h 15"/>
                    <a:gd name="T8" fmla="*/ 14 w 17"/>
                    <a:gd name="T9" fmla="*/ 0 h 15"/>
                    <a:gd name="T10" fmla="*/ 15 w 17"/>
                    <a:gd name="T11" fmla="*/ 0 h 15"/>
                    <a:gd name="T12" fmla="*/ 15 w 17"/>
                    <a:gd name="T13" fmla="*/ 2 h 15"/>
                    <a:gd name="T14" fmla="*/ 17 w 17"/>
                    <a:gd name="T15" fmla="*/ 2 h 15"/>
                    <a:gd name="T16" fmla="*/ 17 w 17"/>
                    <a:gd name="T17" fmla="*/ 3 h 15"/>
                    <a:gd name="T18" fmla="*/ 17 w 17"/>
                    <a:gd name="T19" fmla="*/ 5 h 15"/>
                    <a:gd name="T20" fmla="*/ 17 w 17"/>
                    <a:gd name="T21" fmla="*/ 6 h 15"/>
                    <a:gd name="T22" fmla="*/ 15 w 17"/>
                    <a:gd name="T23" fmla="*/ 6 h 15"/>
                    <a:gd name="T24" fmla="*/ 14 w 17"/>
                    <a:gd name="T25" fmla="*/ 6 h 15"/>
                    <a:gd name="T26" fmla="*/ 13 w 17"/>
                    <a:gd name="T27" fmla="*/ 6 h 15"/>
                    <a:gd name="T28" fmla="*/ 14 w 17"/>
                    <a:gd name="T29" fmla="*/ 6 h 15"/>
                    <a:gd name="T30" fmla="*/ 14 w 17"/>
                    <a:gd name="T31" fmla="*/ 8 h 15"/>
                    <a:gd name="T32" fmla="*/ 15 w 17"/>
                    <a:gd name="T33" fmla="*/ 8 h 15"/>
                    <a:gd name="T34" fmla="*/ 17 w 17"/>
                    <a:gd name="T35" fmla="*/ 8 h 15"/>
                    <a:gd name="T36" fmla="*/ 15 w 17"/>
                    <a:gd name="T37" fmla="*/ 8 h 15"/>
                    <a:gd name="T38" fmla="*/ 15 w 17"/>
                    <a:gd name="T39" fmla="*/ 9 h 15"/>
                    <a:gd name="T40" fmla="*/ 14 w 17"/>
                    <a:gd name="T41" fmla="*/ 9 h 15"/>
                    <a:gd name="T42" fmla="*/ 13 w 17"/>
                    <a:gd name="T43" fmla="*/ 9 h 15"/>
                    <a:gd name="T44" fmla="*/ 11 w 17"/>
                    <a:gd name="T45" fmla="*/ 9 h 15"/>
                    <a:gd name="T46" fmla="*/ 11 w 17"/>
                    <a:gd name="T47" fmla="*/ 11 h 15"/>
                    <a:gd name="T48" fmla="*/ 10 w 17"/>
                    <a:gd name="T49" fmla="*/ 11 h 15"/>
                    <a:gd name="T50" fmla="*/ 10 w 17"/>
                    <a:gd name="T51" fmla="*/ 12 h 15"/>
                    <a:gd name="T52" fmla="*/ 9 w 17"/>
                    <a:gd name="T53" fmla="*/ 12 h 15"/>
                    <a:gd name="T54" fmla="*/ 7 w 17"/>
                    <a:gd name="T55" fmla="*/ 12 h 15"/>
                    <a:gd name="T56" fmla="*/ 7 w 17"/>
                    <a:gd name="T57" fmla="*/ 14 h 15"/>
                    <a:gd name="T58" fmla="*/ 6 w 17"/>
                    <a:gd name="T59" fmla="*/ 14 h 15"/>
                    <a:gd name="T60" fmla="*/ 4 w 17"/>
                    <a:gd name="T61" fmla="*/ 14 h 15"/>
                    <a:gd name="T62" fmla="*/ 4 w 17"/>
                    <a:gd name="T63" fmla="*/ 15 h 15"/>
                    <a:gd name="T64" fmla="*/ 3 w 17"/>
                    <a:gd name="T65" fmla="*/ 15 h 15"/>
                    <a:gd name="T66" fmla="*/ 2 w 17"/>
                    <a:gd name="T67" fmla="*/ 15 h 15"/>
                    <a:gd name="T68" fmla="*/ 0 w 17"/>
                    <a:gd name="T69" fmla="*/ 15 h 15"/>
                    <a:gd name="T70" fmla="*/ 0 w 17"/>
                    <a:gd name="T71" fmla="*/ 14 h 15"/>
                    <a:gd name="T72" fmla="*/ 2 w 17"/>
                    <a:gd name="T73" fmla="*/ 12 h 15"/>
                    <a:gd name="T74" fmla="*/ 3 w 17"/>
                    <a:gd name="T75" fmla="*/ 11 h 15"/>
                    <a:gd name="T76" fmla="*/ 4 w 17"/>
                    <a:gd name="T77" fmla="*/ 9 h 15"/>
                    <a:gd name="T78" fmla="*/ 6 w 17"/>
                    <a:gd name="T79" fmla="*/ 9 h 15"/>
                    <a:gd name="T80" fmla="*/ 6 w 17"/>
                    <a:gd name="T81" fmla="*/ 8 h 15"/>
                    <a:gd name="T82" fmla="*/ 7 w 17"/>
                    <a:gd name="T83" fmla="*/ 8 h 15"/>
                    <a:gd name="T84" fmla="*/ 7 w 17"/>
                    <a:gd name="T85" fmla="*/ 6 h 15"/>
                    <a:gd name="T86" fmla="*/ 9 w 17"/>
                    <a:gd name="T87" fmla="*/ 6 h 15"/>
                    <a:gd name="T88" fmla="*/ 9 w 17"/>
                    <a:gd name="T89" fmla="*/ 5 h 15"/>
                    <a:gd name="T90" fmla="*/ 10 w 17"/>
                    <a:gd name="T91" fmla="*/ 5 h 15"/>
                    <a:gd name="T92" fmla="*/ 10 w 17"/>
                    <a:gd name="T93" fmla="*/ 3 h 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
                    <a:gd name="T142" fmla="*/ 0 h 15"/>
                    <a:gd name="T143" fmla="*/ 17 w 17"/>
                    <a:gd name="T144" fmla="*/ 15 h 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 h="15">
                      <a:moveTo>
                        <a:pt x="10" y="3"/>
                      </a:moveTo>
                      <a:lnTo>
                        <a:pt x="10" y="2"/>
                      </a:lnTo>
                      <a:lnTo>
                        <a:pt x="11" y="2"/>
                      </a:lnTo>
                      <a:lnTo>
                        <a:pt x="13" y="0"/>
                      </a:lnTo>
                      <a:lnTo>
                        <a:pt x="14" y="0"/>
                      </a:lnTo>
                      <a:lnTo>
                        <a:pt x="15" y="0"/>
                      </a:lnTo>
                      <a:lnTo>
                        <a:pt x="15" y="2"/>
                      </a:lnTo>
                      <a:lnTo>
                        <a:pt x="17" y="2"/>
                      </a:lnTo>
                      <a:lnTo>
                        <a:pt x="17" y="3"/>
                      </a:lnTo>
                      <a:lnTo>
                        <a:pt x="17" y="5"/>
                      </a:lnTo>
                      <a:lnTo>
                        <a:pt x="17" y="6"/>
                      </a:lnTo>
                      <a:lnTo>
                        <a:pt x="15" y="6"/>
                      </a:lnTo>
                      <a:lnTo>
                        <a:pt x="14" y="6"/>
                      </a:lnTo>
                      <a:lnTo>
                        <a:pt x="13" y="6"/>
                      </a:lnTo>
                      <a:lnTo>
                        <a:pt x="14" y="6"/>
                      </a:lnTo>
                      <a:lnTo>
                        <a:pt x="14" y="8"/>
                      </a:lnTo>
                      <a:lnTo>
                        <a:pt x="15" y="8"/>
                      </a:lnTo>
                      <a:lnTo>
                        <a:pt x="17" y="8"/>
                      </a:lnTo>
                      <a:lnTo>
                        <a:pt x="15" y="8"/>
                      </a:lnTo>
                      <a:lnTo>
                        <a:pt x="15" y="9"/>
                      </a:lnTo>
                      <a:lnTo>
                        <a:pt x="14" y="9"/>
                      </a:lnTo>
                      <a:lnTo>
                        <a:pt x="13" y="9"/>
                      </a:lnTo>
                      <a:lnTo>
                        <a:pt x="11" y="9"/>
                      </a:lnTo>
                      <a:lnTo>
                        <a:pt x="11" y="11"/>
                      </a:lnTo>
                      <a:lnTo>
                        <a:pt x="10" y="11"/>
                      </a:lnTo>
                      <a:lnTo>
                        <a:pt x="10" y="12"/>
                      </a:lnTo>
                      <a:lnTo>
                        <a:pt x="9" y="12"/>
                      </a:lnTo>
                      <a:lnTo>
                        <a:pt x="7" y="12"/>
                      </a:lnTo>
                      <a:lnTo>
                        <a:pt x="7" y="14"/>
                      </a:lnTo>
                      <a:lnTo>
                        <a:pt x="6" y="14"/>
                      </a:lnTo>
                      <a:lnTo>
                        <a:pt x="4" y="14"/>
                      </a:lnTo>
                      <a:lnTo>
                        <a:pt x="4" y="15"/>
                      </a:lnTo>
                      <a:lnTo>
                        <a:pt x="3" y="15"/>
                      </a:lnTo>
                      <a:lnTo>
                        <a:pt x="2" y="15"/>
                      </a:lnTo>
                      <a:lnTo>
                        <a:pt x="0" y="15"/>
                      </a:lnTo>
                      <a:lnTo>
                        <a:pt x="0" y="14"/>
                      </a:lnTo>
                      <a:lnTo>
                        <a:pt x="2" y="12"/>
                      </a:lnTo>
                      <a:lnTo>
                        <a:pt x="3" y="11"/>
                      </a:lnTo>
                      <a:lnTo>
                        <a:pt x="4" y="9"/>
                      </a:lnTo>
                      <a:lnTo>
                        <a:pt x="6" y="9"/>
                      </a:lnTo>
                      <a:lnTo>
                        <a:pt x="6" y="8"/>
                      </a:lnTo>
                      <a:lnTo>
                        <a:pt x="7" y="8"/>
                      </a:lnTo>
                      <a:lnTo>
                        <a:pt x="7" y="6"/>
                      </a:lnTo>
                      <a:lnTo>
                        <a:pt x="9" y="6"/>
                      </a:lnTo>
                      <a:lnTo>
                        <a:pt x="9" y="5"/>
                      </a:lnTo>
                      <a:lnTo>
                        <a:pt x="10" y="5"/>
                      </a:lnTo>
                      <a:lnTo>
                        <a:pt x="10" y="3"/>
                      </a:lnTo>
                      <a:close/>
                    </a:path>
                  </a:pathLst>
                </a:custGeom>
                <a:solidFill>
                  <a:srgbClr val="CC3300"/>
                </a:solidFill>
                <a:ln w="12700">
                  <a:solidFill>
                    <a:srgbClr val="000000"/>
                  </a:solidFill>
                  <a:round/>
                  <a:headEnd/>
                  <a:tailEnd/>
                </a:ln>
                <a:extLst/>
              </p:spPr>
              <p:txBody>
                <a:bodyPr/>
                <a:lstStyle/>
                <a:p>
                  <a:pPr eaLnBrk="1" fontAlgn="auto" hangingPunct="1">
                    <a:spcBef>
                      <a:spcPts val="0"/>
                    </a:spcBef>
                    <a:spcAft>
                      <a:spcPts val="0"/>
                    </a:spcAft>
                    <a:defRPr/>
                  </a:pPr>
                  <a:endParaRPr lang="en-US" sz="1800" kern="0" dirty="0">
                    <a:solidFill>
                      <a:prstClr val="black"/>
                    </a:solidFill>
                    <a:latin typeface="Calibri"/>
                  </a:endParaRPr>
                </a:p>
              </p:txBody>
            </p:sp>
            <p:sp>
              <p:nvSpPr>
                <p:cNvPr id="96" name="Freeform 22"/>
                <p:cNvSpPr>
                  <a:spLocks/>
                </p:cNvSpPr>
                <p:nvPr/>
              </p:nvSpPr>
              <p:spPr bwMode="auto">
                <a:xfrm>
                  <a:off x="1861" y="3624"/>
                  <a:ext cx="16" cy="15"/>
                </a:xfrm>
                <a:custGeom>
                  <a:avLst/>
                  <a:gdLst>
                    <a:gd name="T0" fmla="*/ 10 w 17"/>
                    <a:gd name="T1" fmla="*/ 3 h 15"/>
                    <a:gd name="T2" fmla="*/ 10 w 17"/>
                    <a:gd name="T3" fmla="*/ 2 h 15"/>
                    <a:gd name="T4" fmla="*/ 11 w 17"/>
                    <a:gd name="T5" fmla="*/ 2 h 15"/>
                    <a:gd name="T6" fmla="*/ 13 w 17"/>
                    <a:gd name="T7" fmla="*/ 0 h 15"/>
                    <a:gd name="T8" fmla="*/ 14 w 17"/>
                    <a:gd name="T9" fmla="*/ 0 h 15"/>
                    <a:gd name="T10" fmla="*/ 15 w 17"/>
                    <a:gd name="T11" fmla="*/ 0 h 15"/>
                    <a:gd name="T12" fmla="*/ 15 w 17"/>
                    <a:gd name="T13" fmla="*/ 2 h 15"/>
                    <a:gd name="T14" fmla="*/ 17 w 17"/>
                    <a:gd name="T15" fmla="*/ 2 h 15"/>
                    <a:gd name="T16" fmla="*/ 17 w 17"/>
                    <a:gd name="T17" fmla="*/ 3 h 15"/>
                    <a:gd name="T18" fmla="*/ 17 w 17"/>
                    <a:gd name="T19" fmla="*/ 5 h 15"/>
                    <a:gd name="T20" fmla="*/ 17 w 17"/>
                    <a:gd name="T21" fmla="*/ 6 h 15"/>
                    <a:gd name="T22" fmla="*/ 15 w 17"/>
                    <a:gd name="T23" fmla="*/ 6 h 15"/>
                    <a:gd name="T24" fmla="*/ 14 w 17"/>
                    <a:gd name="T25" fmla="*/ 6 h 15"/>
                    <a:gd name="T26" fmla="*/ 13 w 17"/>
                    <a:gd name="T27" fmla="*/ 6 h 15"/>
                    <a:gd name="T28" fmla="*/ 14 w 17"/>
                    <a:gd name="T29" fmla="*/ 6 h 15"/>
                    <a:gd name="T30" fmla="*/ 14 w 17"/>
                    <a:gd name="T31" fmla="*/ 8 h 15"/>
                    <a:gd name="T32" fmla="*/ 15 w 17"/>
                    <a:gd name="T33" fmla="*/ 8 h 15"/>
                    <a:gd name="T34" fmla="*/ 17 w 17"/>
                    <a:gd name="T35" fmla="*/ 8 h 15"/>
                    <a:gd name="T36" fmla="*/ 15 w 17"/>
                    <a:gd name="T37" fmla="*/ 8 h 15"/>
                    <a:gd name="T38" fmla="*/ 15 w 17"/>
                    <a:gd name="T39" fmla="*/ 9 h 15"/>
                    <a:gd name="T40" fmla="*/ 14 w 17"/>
                    <a:gd name="T41" fmla="*/ 9 h 15"/>
                    <a:gd name="T42" fmla="*/ 13 w 17"/>
                    <a:gd name="T43" fmla="*/ 9 h 15"/>
                    <a:gd name="T44" fmla="*/ 11 w 17"/>
                    <a:gd name="T45" fmla="*/ 9 h 15"/>
                    <a:gd name="T46" fmla="*/ 11 w 17"/>
                    <a:gd name="T47" fmla="*/ 11 h 15"/>
                    <a:gd name="T48" fmla="*/ 10 w 17"/>
                    <a:gd name="T49" fmla="*/ 11 h 15"/>
                    <a:gd name="T50" fmla="*/ 10 w 17"/>
                    <a:gd name="T51" fmla="*/ 12 h 15"/>
                    <a:gd name="T52" fmla="*/ 9 w 17"/>
                    <a:gd name="T53" fmla="*/ 12 h 15"/>
                    <a:gd name="T54" fmla="*/ 7 w 17"/>
                    <a:gd name="T55" fmla="*/ 12 h 15"/>
                    <a:gd name="T56" fmla="*/ 7 w 17"/>
                    <a:gd name="T57" fmla="*/ 14 h 15"/>
                    <a:gd name="T58" fmla="*/ 6 w 17"/>
                    <a:gd name="T59" fmla="*/ 14 h 15"/>
                    <a:gd name="T60" fmla="*/ 4 w 17"/>
                    <a:gd name="T61" fmla="*/ 14 h 15"/>
                    <a:gd name="T62" fmla="*/ 4 w 17"/>
                    <a:gd name="T63" fmla="*/ 15 h 15"/>
                    <a:gd name="T64" fmla="*/ 3 w 17"/>
                    <a:gd name="T65" fmla="*/ 15 h 15"/>
                    <a:gd name="T66" fmla="*/ 2 w 17"/>
                    <a:gd name="T67" fmla="*/ 15 h 15"/>
                    <a:gd name="T68" fmla="*/ 0 w 17"/>
                    <a:gd name="T69" fmla="*/ 15 h 15"/>
                    <a:gd name="T70" fmla="*/ 0 w 17"/>
                    <a:gd name="T71" fmla="*/ 14 h 15"/>
                    <a:gd name="T72" fmla="*/ 2 w 17"/>
                    <a:gd name="T73" fmla="*/ 12 h 15"/>
                    <a:gd name="T74" fmla="*/ 3 w 17"/>
                    <a:gd name="T75" fmla="*/ 11 h 15"/>
                    <a:gd name="T76" fmla="*/ 4 w 17"/>
                    <a:gd name="T77" fmla="*/ 9 h 15"/>
                    <a:gd name="T78" fmla="*/ 6 w 17"/>
                    <a:gd name="T79" fmla="*/ 9 h 15"/>
                    <a:gd name="T80" fmla="*/ 6 w 17"/>
                    <a:gd name="T81" fmla="*/ 8 h 15"/>
                    <a:gd name="T82" fmla="*/ 7 w 17"/>
                    <a:gd name="T83" fmla="*/ 8 h 15"/>
                    <a:gd name="T84" fmla="*/ 7 w 17"/>
                    <a:gd name="T85" fmla="*/ 6 h 15"/>
                    <a:gd name="T86" fmla="*/ 9 w 17"/>
                    <a:gd name="T87" fmla="*/ 6 h 15"/>
                    <a:gd name="T88" fmla="*/ 9 w 17"/>
                    <a:gd name="T89" fmla="*/ 5 h 15"/>
                    <a:gd name="T90" fmla="*/ 10 w 17"/>
                    <a:gd name="T91" fmla="*/ 5 h 15"/>
                    <a:gd name="T92" fmla="*/ 10 w 17"/>
                    <a:gd name="T93" fmla="*/ 3 h 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
                    <a:gd name="T142" fmla="*/ 0 h 15"/>
                    <a:gd name="T143" fmla="*/ 17 w 17"/>
                    <a:gd name="T144" fmla="*/ 15 h 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 h="15">
                      <a:moveTo>
                        <a:pt x="10" y="3"/>
                      </a:moveTo>
                      <a:lnTo>
                        <a:pt x="10" y="2"/>
                      </a:lnTo>
                      <a:lnTo>
                        <a:pt x="11" y="2"/>
                      </a:lnTo>
                      <a:lnTo>
                        <a:pt x="13" y="0"/>
                      </a:lnTo>
                      <a:lnTo>
                        <a:pt x="14" y="0"/>
                      </a:lnTo>
                      <a:lnTo>
                        <a:pt x="15" y="0"/>
                      </a:lnTo>
                      <a:lnTo>
                        <a:pt x="15" y="2"/>
                      </a:lnTo>
                      <a:lnTo>
                        <a:pt x="17" y="2"/>
                      </a:lnTo>
                      <a:lnTo>
                        <a:pt x="17" y="3"/>
                      </a:lnTo>
                      <a:lnTo>
                        <a:pt x="17" y="5"/>
                      </a:lnTo>
                      <a:lnTo>
                        <a:pt x="17" y="6"/>
                      </a:lnTo>
                      <a:lnTo>
                        <a:pt x="15" y="6"/>
                      </a:lnTo>
                      <a:lnTo>
                        <a:pt x="14" y="6"/>
                      </a:lnTo>
                      <a:lnTo>
                        <a:pt x="13" y="6"/>
                      </a:lnTo>
                      <a:lnTo>
                        <a:pt x="14" y="6"/>
                      </a:lnTo>
                      <a:lnTo>
                        <a:pt x="14" y="8"/>
                      </a:lnTo>
                      <a:lnTo>
                        <a:pt x="15" y="8"/>
                      </a:lnTo>
                      <a:lnTo>
                        <a:pt x="17" y="8"/>
                      </a:lnTo>
                      <a:lnTo>
                        <a:pt x="15" y="8"/>
                      </a:lnTo>
                      <a:lnTo>
                        <a:pt x="15" y="9"/>
                      </a:lnTo>
                      <a:lnTo>
                        <a:pt x="14" y="9"/>
                      </a:lnTo>
                      <a:lnTo>
                        <a:pt x="13" y="9"/>
                      </a:lnTo>
                      <a:lnTo>
                        <a:pt x="11" y="9"/>
                      </a:lnTo>
                      <a:lnTo>
                        <a:pt x="11" y="11"/>
                      </a:lnTo>
                      <a:lnTo>
                        <a:pt x="10" y="11"/>
                      </a:lnTo>
                      <a:lnTo>
                        <a:pt x="10" y="12"/>
                      </a:lnTo>
                      <a:lnTo>
                        <a:pt x="9" y="12"/>
                      </a:lnTo>
                      <a:lnTo>
                        <a:pt x="7" y="12"/>
                      </a:lnTo>
                      <a:lnTo>
                        <a:pt x="7" y="14"/>
                      </a:lnTo>
                      <a:lnTo>
                        <a:pt x="6" y="14"/>
                      </a:lnTo>
                      <a:lnTo>
                        <a:pt x="4" y="14"/>
                      </a:lnTo>
                      <a:lnTo>
                        <a:pt x="4" y="15"/>
                      </a:lnTo>
                      <a:lnTo>
                        <a:pt x="3" y="15"/>
                      </a:lnTo>
                      <a:lnTo>
                        <a:pt x="2" y="15"/>
                      </a:lnTo>
                      <a:lnTo>
                        <a:pt x="0" y="15"/>
                      </a:lnTo>
                      <a:lnTo>
                        <a:pt x="0" y="14"/>
                      </a:lnTo>
                      <a:lnTo>
                        <a:pt x="2" y="12"/>
                      </a:lnTo>
                      <a:lnTo>
                        <a:pt x="3" y="11"/>
                      </a:lnTo>
                      <a:lnTo>
                        <a:pt x="4" y="9"/>
                      </a:lnTo>
                      <a:lnTo>
                        <a:pt x="6" y="9"/>
                      </a:lnTo>
                      <a:lnTo>
                        <a:pt x="6" y="8"/>
                      </a:lnTo>
                      <a:lnTo>
                        <a:pt x="7" y="8"/>
                      </a:lnTo>
                      <a:lnTo>
                        <a:pt x="7" y="6"/>
                      </a:lnTo>
                      <a:lnTo>
                        <a:pt x="9" y="6"/>
                      </a:lnTo>
                      <a:lnTo>
                        <a:pt x="9" y="5"/>
                      </a:lnTo>
                      <a:lnTo>
                        <a:pt x="10" y="5"/>
                      </a:lnTo>
                      <a:lnTo>
                        <a:pt x="10" y="3"/>
                      </a:lnTo>
                    </a:path>
                  </a:pathLst>
                </a:custGeom>
                <a:solidFill>
                  <a:srgbClr val="CC3300"/>
                </a:solidFill>
                <a:ln w="19050">
                  <a:solidFill>
                    <a:srgbClr val="000000"/>
                  </a:solidFill>
                  <a:round/>
                  <a:headEnd/>
                  <a:tailEnd/>
                </a:ln>
              </p:spPr>
              <p:txBody>
                <a:bodyPr/>
                <a:lstStyle/>
                <a:p>
                  <a:pPr eaLnBrk="1" fontAlgn="auto" hangingPunct="1">
                    <a:spcBef>
                      <a:spcPts val="0"/>
                    </a:spcBef>
                    <a:spcAft>
                      <a:spcPts val="0"/>
                    </a:spcAft>
                    <a:defRPr/>
                  </a:pPr>
                  <a:endParaRPr lang="en-US" sz="1800" kern="0" dirty="0">
                    <a:solidFill>
                      <a:prstClr val="black"/>
                    </a:solidFill>
                    <a:latin typeface="Calibri"/>
                  </a:endParaRPr>
                </a:p>
              </p:txBody>
            </p:sp>
            <p:sp>
              <p:nvSpPr>
                <p:cNvPr id="97" name="Freeform 23"/>
                <p:cNvSpPr>
                  <a:spLocks/>
                </p:cNvSpPr>
                <p:nvPr/>
              </p:nvSpPr>
              <p:spPr bwMode="auto">
                <a:xfrm>
                  <a:off x="1840" y="3639"/>
                  <a:ext cx="14" cy="17"/>
                </a:xfrm>
                <a:custGeom>
                  <a:avLst/>
                  <a:gdLst>
                    <a:gd name="T0" fmla="*/ 9 w 13"/>
                    <a:gd name="T1" fmla="*/ 6 h 17"/>
                    <a:gd name="T2" fmla="*/ 8 w 13"/>
                    <a:gd name="T3" fmla="*/ 6 h 17"/>
                    <a:gd name="T4" fmla="*/ 8 w 13"/>
                    <a:gd name="T5" fmla="*/ 5 h 17"/>
                    <a:gd name="T6" fmla="*/ 8 w 13"/>
                    <a:gd name="T7" fmla="*/ 3 h 17"/>
                    <a:gd name="T8" fmla="*/ 8 w 13"/>
                    <a:gd name="T9" fmla="*/ 2 h 17"/>
                    <a:gd name="T10" fmla="*/ 7 w 13"/>
                    <a:gd name="T11" fmla="*/ 2 h 17"/>
                    <a:gd name="T12" fmla="*/ 5 w 13"/>
                    <a:gd name="T13" fmla="*/ 2 h 17"/>
                    <a:gd name="T14" fmla="*/ 5 w 13"/>
                    <a:gd name="T15" fmla="*/ 0 h 17"/>
                    <a:gd name="T16" fmla="*/ 4 w 13"/>
                    <a:gd name="T17" fmla="*/ 2 h 17"/>
                    <a:gd name="T18" fmla="*/ 2 w 13"/>
                    <a:gd name="T19" fmla="*/ 2 h 17"/>
                    <a:gd name="T20" fmla="*/ 1 w 13"/>
                    <a:gd name="T21" fmla="*/ 2 h 17"/>
                    <a:gd name="T22" fmla="*/ 0 w 13"/>
                    <a:gd name="T23" fmla="*/ 2 h 17"/>
                    <a:gd name="T24" fmla="*/ 0 w 13"/>
                    <a:gd name="T25" fmla="*/ 3 h 17"/>
                    <a:gd name="T26" fmla="*/ 0 w 13"/>
                    <a:gd name="T27" fmla="*/ 5 h 17"/>
                    <a:gd name="T28" fmla="*/ 1 w 13"/>
                    <a:gd name="T29" fmla="*/ 6 h 17"/>
                    <a:gd name="T30" fmla="*/ 2 w 13"/>
                    <a:gd name="T31" fmla="*/ 8 h 17"/>
                    <a:gd name="T32" fmla="*/ 4 w 13"/>
                    <a:gd name="T33" fmla="*/ 8 h 17"/>
                    <a:gd name="T34" fmla="*/ 5 w 13"/>
                    <a:gd name="T35" fmla="*/ 8 h 17"/>
                    <a:gd name="T36" fmla="*/ 5 w 13"/>
                    <a:gd name="T37" fmla="*/ 9 h 17"/>
                    <a:gd name="T38" fmla="*/ 7 w 13"/>
                    <a:gd name="T39" fmla="*/ 9 h 17"/>
                    <a:gd name="T40" fmla="*/ 7 w 13"/>
                    <a:gd name="T41" fmla="*/ 11 h 17"/>
                    <a:gd name="T42" fmla="*/ 7 w 13"/>
                    <a:gd name="T43" fmla="*/ 12 h 17"/>
                    <a:gd name="T44" fmla="*/ 5 w 13"/>
                    <a:gd name="T45" fmla="*/ 12 h 17"/>
                    <a:gd name="T46" fmla="*/ 4 w 13"/>
                    <a:gd name="T47" fmla="*/ 12 h 17"/>
                    <a:gd name="T48" fmla="*/ 4 w 13"/>
                    <a:gd name="T49" fmla="*/ 14 h 17"/>
                    <a:gd name="T50" fmla="*/ 2 w 13"/>
                    <a:gd name="T51" fmla="*/ 14 h 17"/>
                    <a:gd name="T52" fmla="*/ 2 w 13"/>
                    <a:gd name="T53" fmla="*/ 15 h 17"/>
                    <a:gd name="T54" fmla="*/ 4 w 13"/>
                    <a:gd name="T55" fmla="*/ 15 h 17"/>
                    <a:gd name="T56" fmla="*/ 4 w 13"/>
                    <a:gd name="T57" fmla="*/ 17 h 17"/>
                    <a:gd name="T58" fmla="*/ 5 w 13"/>
                    <a:gd name="T59" fmla="*/ 17 h 17"/>
                    <a:gd name="T60" fmla="*/ 7 w 13"/>
                    <a:gd name="T61" fmla="*/ 17 h 17"/>
                    <a:gd name="T62" fmla="*/ 8 w 13"/>
                    <a:gd name="T63" fmla="*/ 17 h 17"/>
                    <a:gd name="T64" fmla="*/ 9 w 13"/>
                    <a:gd name="T65" fmla="*/ 17 h 17"/>
                    <a:gd name="T66" fmla="*/ 9 w 13"/>
                    <a:gd name="T67" fmla="*/ 15 h 17"/>
                    <a:gd name="T68" fmla="*/ 11 w 13"/>
                    <a:gd name="T69" fmla="*/ 15 h 17"/>
                    <a:gd name="T70" fmla="*/ 12 w 13"/>
                    <a:gd name="T71" fmla="*/ 15 h 17"/>
                    <a:gd name="T72" fmla="*/ 12 w 13"/>
                    <a:gd name="T73" fmla="*/ 14 h 17"/>
                    <a:gd name="T74" fmla="*/ 13 w 13"/>
                    <a:gd name="T75" fmla="*/ 14 h 17"/>
                    <a:gd name="T76" fmla="*/ 13 w 13"/>
                    <a:gd name="T77" fmla="*/ 12 h 17"/>
                    <a:gd name="T78" fmla="*/ 13 w 13"/>
                    <a:gd name="T79" fmla="*/ 11 h 17"/>
                    <a:gd name="T80" fmla="*/ 13 w 13"/>
                    <a:gd name="T81" fmla="*/ 9 h 17"/>
                    <a:gd name="T82" fmla="*/ 12 w 13"/>
                    <a:gd name="T83" fmla="*/ 9 h 17"/>
                    <a:gd name="T84" fmla="*/ 12 w 13"/>
                    <a:gd name="T85" fmla="*/ 8 h 17"/>
                    <a:gd name="T86" fmla="*/ 11 w 13"/>
                    <a:gd name="T87" fmla="*/ 8 h 17"/>
                    <a:gd name="T88" fmla="*/ 11 w 13"/>
                    <a:gd name="T89" fmla="*/ 6 h 17"/>
                    <a:gd name="T90" fmla="*/ 9 w 13"/>
                    <a:gd name="T91" fmla="*/ 6 h 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
                    <a:gd name="T139" fmla="*/ 0 h 17"/>
                    <a:gd name="T140" fmla="*/ 13 w 13"/>
                    <a:gd name="T141" fmla="*/ 17 h 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 h="17">
                      <a:moveTo>
                        <a:pt x="9" y="6"/>
                      </a:moveTo>
                      <a:lnTo>
                        <a:pt x="8" y="6"/>
                      </a:lnTo>
                      <a:lnTo>
                        <a:pt x="8" y="5"/>
                      </a:lnTo>
                      <a:lnTo>
                        <a:pt x="8" y="3"/>
                      </a:lnTo>
                      <a:lnTo>
                        <a:pt x="8" y="2"/>
                      </a:lnTo>
                      <a:lnTo>
                        <a:pt x="7" y="2"/>
                      </a:lnTo>
                      <a:lnTo>
                        <a:pt x="5" y="2"/>
                      </a:lnTo>
                      <a:lnTo>
                        <a:pt x="5" y="0"/>
                      </a:lnTo>
                      <a:lnTo>
                        <a:pt x="4" y="2"/>
                      </a:lnTo>
                      <a:lnTo>
                        <a:pt x="2" y="2"/>
                      </a:lnTo>
                      <a:lnTo>
                        <a:pt x="1" y="2"/>
                      </a:lnTo>
                      <a:lnTo>
                        <a:pt x="0" y="2"/>
                      </a:lnTo>
                      <a:lnTo>
                        <a:pt x="0" y="3"/>
                      </a:lnTo>
                      <a:lnTo>
                        <a:pt x="0" y="5"/>
                      </a:lnTo>
                      <a:lnTo>
                        <a:pt x="1" y="6"/>
                      </a:lnTo>
                      <a:lnTo>
                        <a:pt x="2" y="8"/>
                      </a:lnTo>
                      <a:lnTo>
                        <a:pt x="4" y="8"/>
                      </a:lnTo>
                      <a:lnTo>
                        <a:pt x="5" y="8"/>
                      </a:lnTo>
                      <a:lnTo>
                        <a:pt x="5" y="9"/>
                      </a:lnTo>
                      <a:lnTo>
                        <a:pt x="7" y="9"/>
                      </a:lnTo>
                      <a:lnTo>
                        <a:pt x="7" y="11"/>
                      </a:lnTo>
                      <a:lnTo>
                        <a:pt x="7" y="12"/>
                      </a:lnTo>
                      <a:lnTo>
                        <a:pt x="5" y="12"/>
                      </a:lnTo>
                      <a:lnTo>
                        <a:pt x="4" y="12"/>
                      </a:lnTo>
                      <a:lnTo>
                        <a:pt x="4" y="14"/>
                      </a:lnTo>
                      <a:lnTo>
                        <a:pt x="2" y="14"/>
                      </a:lnTo>
                      <a:lnTo>
                        <a:pt x="2" y="15"/>
                      </a:lnTo>
                      <a:lnTo>
                        <a:pt x="4" y="15"/>
                      </a:lnTo>
                      <a:lnTo>
                        <a:pt x="4" y="17"/>
                      </a:lnTo>
                      <a:lnTo>
                        <a:pt x="5" y="17"/>
                      </a:lnTo>
                      <a:lnTo>
                        <a:pt x="7" y="17"/>
                      </a:lnTo>
                      <a:lnTo>
                        <a:pt x="8" y="17"/>
                      </a:lnTo>
                      <a:lnTo>
                        <a:pt x="9" y="17"/>
                      </a:lnTo>
                      <a:lnTo>
                        <a:pt x="9" y="15"/>
                      </a:lnTo>
                      <a:lnTo>
                        <a:pt x="11" y="15"/>
                      </a:lnTo>
                      <a:lnTo>
                        <a:pt x="12" y="15"/>
                      </a:lnTo>
                      <a:lnTo>
                        <a:pt x="12" y="14"/>
                      </a:lnTo>
                      <a:lnTo>
                        <a:pt x="13" y="14"/>
                      </a:lnTo>
                      <a:lnTo>
                        <a:pt x="13" y="12"/>
                      </a:lnTo>
                      <a:lnTo>
                        <a:pt x="13" y="11"/>
                      </a:lnTo>
                      <a:lnTo>
                        <a:pt x="13" y="9"/>
                      </a:lnTo>
                      <a:lnTo>
                        <a:pt x="12" y="9"/>
                      </a:lnTo>
                      <a:lnTo>
                        <a:pt x="12" y="8"/>
                      </a:lnTo>
                      <a:lnTo>
                        <a:pt x="11" y="8"/>
                      </a:lnTo>
                      <a:lnTo>
                        <a:pt x="11" y="6"/>
                      </a:lnTo>
                      <a:lnTo>
                        <a:pt x="9" y="6"/>
                      </a:lnTo>
                      <a:close/>
                    </a:path>
                  </a:pathLst>
                </a:custGeom>
                <a:solidFill>
                  <a:srgbClr val="CC3300"/>
                </a:solidFill>
                <a:ln w="12700">
                  <a:solidFill>
                    <a:srgbClr val="000000"/>
                  </a:solidFill>
                  <a:round/>
                  <a:headEnd/>
                  <a:tailEnd/>
                </a:ln>
                <a:extLst/>
              </p:spPr>
              <p:txBody>
                <a:bodyPr/>
                <a:lstStyle/>
                <a:p>
                  <a:pPr eaLnBrk="1" fontAlgn="auto" hangingPunct="1">
                    <a:spcBef>
                      <a:spcPts val="0"/>
                    </a:spcBef>
                    <a:spcAft>
                      <a:spcPts val="0"/>
                    </a:spcAft>
                    <a:defRPr/>
                  </a:pPr>
                  <a:endParaRPr lang="en-US" sz="1800" kern="0" dirty="0">
                    <a:solidFill>
                      <a:prstClr val="black"/>
                    </a:solidFill>
                    <a:latin typeface="Calibri"/>
                  </a:endParaRPr>
                </a:p>
              </p:txBody>
            </p:sp>
            <p:sp>
              <p:nvSpPr>
                <p:cNvPr id="98" name="Freeform 24"/>
                <p:cNvSpPr>
                  <a:spLocks/>
                </p:cNvSpPr>
                <p:nvPr/>
              </p:nvSpPr>
              <p:spPr bwMode="auto">
                <a:xfrm>
                  <a:off x="1704" y="3612"/>
                  <a:ext cx="14" cy="17"/>
                </a:xfrm>
                <a:custGeom>
                  <a:avLst/>
                  <a:gdLst>
                    <a:gd name="T0" fmla="*/ 9 w 13"/>
                    <a:gd name="T1" fmla="*/ 6 h 17"/>
                    <a:gd name="T2" fmla="*/ 8 w 13"/>
                    <a:gd name="T3" fmla="*/ 6 h 17"/>
                    <a:gd name="T4" fmla="*/ 8 w 13"/>
                    <a:gd name="T5" fmla="*/ 5 h 17"/>
                    <a:gd name="T6" fmla="*/ 8 w 13"/>
                    <a:gd name="T7" fmla="*/ 3 h 17"/>
                    <a:gd name="T8" fmla="*/ 8 w 13"/>
                    <a:gd name="T9" fmla="*/ 2 h 17"/>
                    <a:gd name="T10" fmla="*/ 7 w 13"/>
                    <a:gd name="T11" fmla="*/ 2 h 17"/>
                    <a:gd name="T12" fmla="*/ 5 w 13"/>
                    <a:gd name="T13" fmla="*/ 2 h 17"/>
                    <a:gd name="T14" fmla="*/ 5 w 13"/>
                    <a:gd name="T15" fmla="*/ 0 h 17"/>
                    <a:gd name="T16" fmla="*/ 4 w 13"/>
                    <a:gd name="T17" fmla="*/ 2 h 17"/>
                    <a:gd name="T18" fmla="*/ 2 w 13"/>
                    <a:gd name="T19" fmla="*/ 2 h 17"/>
                    <a:gd name="T20" fmla="*/ 1 w 13"/>
                    <a:gd name="T21" fmla="*/ 2 h 17"/>
                    <a:gd name="T22" fmla="*/ 0 w 13"/>
                    <a:gd name="T23" fmla="*/ 2 h 17"/>
                    <a:gd name="T24" fmla="*/ 0 w 13"/>
                    <a:gd name="T25" fmla="*/ 3 h 17"/>
                    <a:gd name="T26" fmla="*/ 0 w 13"/>
                    <a:gd name="T27" fmla="*/ 5 h 17"/>
                    <a:gd name="T28" fmla="*/ 1 w 13"/>
                    <a:gd name="T29" fmla="*/ 6 h 17"/>
                    <a:gd name="T30" fmla="*/ 2 w 13"/>
                    <a:gd name="T31" fmla="*/ 8 h 17"/>
                    <a:gd name="T32" fmla="*/ 4 w 13"/>
                    <a:gd name="T33" fmla="*/ 8 h 17"/>
                    <a:gd name="T34" fmla="*/ 5 w 13"/>
                    <a:gd name="T35" fmla="*/ 8 h 17"/>
                    <a:gd name="T36" fmla="*/ 5 w 13"/>
                    <a:gd name="T37" fmla="*/ 9 h 17"/>
                    <a:gd name="T38" fmla="*/ 7 w 13"/>
                    <a:gd name="T39" fmla="*/ 9 h 17"/>
                    <a:gd name="T40" fmla="*/ 7 w 13"/>
                    <a:gd name="T41" fmla="*/ 11 h 17"/>
                    <a:gd name="T42" fmla="*/ 7 w 13"/>
                    <a:gd name="T43" fmla="*/ 12 h 17"/>
                    <a:gd name="T44" fmla="*/ 5 w 13"/>
                    <a:gd name="T45" fmla="*/ 12 h 17"/>
                    <a:gd name="T46" fmla="*/ 4 w 13"/>
                    <a:gd name="T47" fmla="*/ 12 h 17"/>
                    <a:gd name="T48" fmla="*/ 4 w 13"/>
                    <a:gd name="T49" fmla="*/ 14 h 17"/>
                    <a:gd name="T50" fmla="*/ 2 w 13"/>
                    <a:gd name="T51" fmla="*/ 14 h 17"/>
                    <a:gd name="T52" fmla="*/ 2 w 13"/>
                    <a:gd name="T53" fmla="*/ 15 h 17"/>
                    <a:gd name="T54" fmla="*/ 4 w 13"/>
                    <a:gd name="T55" fmla="*/ 15 h 17"/>
                    <a:gd name="T56" fmla="*/ 4 w 13"/>
                    <a:gd name="T57" fmla="*/ 17 h 17"/>
                    <a:gd name="T58" fmla="*/ 5 w 13"/>
                    <a:gd name="T59" fmla="*/ 17 h 17"/>
                    <a:gd name="T60" fmla="*/ 7 w 13"/>
                    <a:gd name="T61" fmla="*/ 17 h 17"/>
                    <a:gd name="T62" fmla="*/ 8 w 13"/>
                    <a:gd name="T63" fmla="*/ 17 h 17"/>
                    <a:gd name="T64" fmla="*/ 9 w 13"/>
                    <a:gd name="T65" fmla="*/ 17 h 17"/>
                    <a:gd name="T66" fmla="*/ 9 w 13"/>
                    <a:gd name="T67" fmla="*/ 15 h 17"/>
                    <a:gd name="T68" fmla="*/ 11 w 13"/>
                    <a:gd name="T69" fmla="*/ 15 h 17"/>
                    <a:gd name="T70" fmla="*/ 12 w 13"/>
                    <a:gd name="T71" fmla="*/ 15 h 17"/>
                    <a:gd name="T72" fmla="*/ 12 w 13"/>
                    <a:gd name="T73" fmla="*/ 14 h 17"/>
                    <a:gd name="T74" fmla="*/ 13 w 13"/>
                    <a:gd name="T75" fmla="*/ 14 h 17"/>
                    <a:gd name="T76" fmla="*/ 13 w 13"/>
                    <a:gd name="T77" fmla="*/ 12 h 17"/>
                    <a:gd name="T78" fmla="*/ 13 w 13"/>
                    <a:gd name="T79" fmla="*/ 11 h 17"/>
                    <a:gd name="T80" fmla="*/ 13 w 13"/>
                    <a:gd name="T81" fmla="*/ 9 h 17"/>
                    <a:gd name="T82" fmla="*/ 12 w 13"/>
                    <a:gd name="T83" fmla="*/ 9 h 17"/>
                    <a:gd name="T84" fmla="*/ 12 w 13"/>
                    <a:gd name="T85" fmla="*/ 8 h 17"/>
                    <a:gd name="T86" fmla="*/ 11 w 13"/>
                    <a:gd name="T87" fmla="*/ 8 h 17"/>
                    <a:gd name="T88" fmla="*/ 11 w 13"/>
                    <a:gd name="T89" fmla="*/ 6 h 17"/>
                    <a:gd name="T90" fmla="*/ 9 w 13"/>
                    <a:gd name="T91" fmla="*/ 6 h 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
                    <a:gd name="T139" fmla="*/ 0 h 17"/>
                    <a:gd name="T140" fmla="*/ 13 w 13"/>
                    <a:gd name="T141" fmla="*/ 17 h 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 h="17">
                      <a:moveTo>
                        <a:pt x="9" y="6"/>
                      </a:moveTo>
                      <a:lnTo>
                        <a:pt x="8" y="6"/>
                      </a:lnTo>
                      <a:lnTo>
                        <a:pt x="8" y="5"/>
                      </a:lnTo>
                      <a:lnTo>
                        <a:pt x="8" y="3"/>
                      </a:lnTo>
                      <a:lnTo>
                        <a:pt x="8" y="2"/>
                      </a:lnTo>
                      <a:lnTo>
                        <a:pt x="7" y="2"/>
                      </a:lnTo>
                      <a:lnTo>
                        <a:pt x="5" y="2"/>
                      </a:lnTo>
                      <a:lnTo>
                        <a:pt x="5" y="0"/>
                      </a:lnTo>
                      <a:lnTo>
                        <a:pt x="4" y="2"/>
                      </a:lnTo>
                      <a:lnTo>
                        <a:pt x="2" y="2"/>
                      </a:lnTo>
                      <a:lnTo>
                        <a:pt x="1" y="2"/>
                      </a:lnTo>
                      <a:lnTo>
                        <a:pt x="0" y="2"/>
                      </a:lnTo>
                      <a:lnTo>
                        <a:pt x="0" y="3"/>
                      </a:lnTo>
                      <a:lnTo>
                        <a:pt x="0" y="5"/>
                      </a:lnTo>
                      <a:lnTo>
                        <a:pt x="1" y="6"/>
                      </a:lnTo>
                      <a:lnTo>
                        <a:pt x="2" y="8"/>
                      </a:lnTo>
                      <a:lnTo>
                        <a:pt x="4" y="8"/>
                      </a:lnTo>
                      <a:lnTo>
                        <a:pt x="5" y="8"/>
                      </a:lnTo>
                      <a:lnTo>
                        <a:pt x="5" y="9"/>
                      </a:lnTo>
                      <a:lnTo>
                        <a:pt x="7" y="9"/>
                      </a:lnTo>
                      <a:lnTo>
                        <a:pt x="7" y="11"/>
                      </a:lnTo>
                      <a:lnTo>
                        <a:pt x="7" y="12"/>
                      </a:lnTo>
                      <a:lnTo>
                        <a:pt x="5" y="12"/>
                      </a:lnTo>
                      <a:lnTo>
                        <a:pt x="4" y="12"/>
                      </a:lnTo>
                      <a:lnTo>
                        <a:pt x="4" y="14"/>
                      </a:lnTo>
                      <a:lnTo>
                        <a:pt x="2" y="14"/>
                      </a:lnTo>
                      <a:lnTo>
                        <a:pt x="2" y="15"/>
                      </a:lnTo>
                      <a:lnTo>
                        <a:pt x="4" y="15"/>
                      </a:lnTo>
                      <a:lnTo>
                        <a:pt x="4" y="17"/>
                      </a:lnTo>
                      <a:lnTo>
                        <a:pt x="5" y="17"/>
                      </a:lnTo>
                      <a:lnTo>
                        <a:pt x="7" y="17"/>
                      </a:lnTo>
                      <a:lnTo>
                        <a:pt x="8" y="17"/>
                      </a:lnTo>
                      <a:lnTo>
                        <a:pt x="9" y="17"/>
                      </a:lnTo>
                      <a:lnTo>
                        <a:pt x="9" y="15"/>
                      </a:lnTo>
                      <a:lnTo>
                        <a:pt x="11" y="15"/>
                      </a:lnTo>
                      <a:lnTo>
                        <a:pt x="12" y="15"/>
                      </a:lnTo>
                      <a:lnTo>
                        <a:pt x="12" y="14"/>
                      </a:lnTo>
                      <a:lnTo>
                        <a:pt x="13" y="14"/>
                      </a:lnTo>
                      <a:lnTo>
                        <a:pt x="13" y="12"/>
                      </a:lnTo>
                      <a:lnTo>
                        <a:pt x="13" y="11"/>
                      </a:lnTo>
                      <a:lnTo>
                        <a:pt x="13" y="9"/>
                      </a:lnTo>
                      <a:lnTo>
                        <a:pt x="12" y="9"/>
                      </a:lnTo>
                      <a:lnTo>
                        <a:pt x="12" y="8"/>
                      </a:lnTo>
                      <a:lnTo>
                        <a:pt x="11" y="8"/>
                      </a:lnTo>
                      <a:lnTo>
                        <a:pt x="11" y="6"/>
                      </a:lnTo>
                      <a:lnTo>
                        <a:pt x="9" y="6"/>
                      </a:lnTo>
                    </a:path>
                  </a:pathLst>
                </a:custGeom>
                <a:solidFill>
                  <a:srgbClr val="CC3300"/>
                </a:solidFill>
                <a:ln w="19050">
                  <a:solidFill>
                    <a:srgbClr val="000000"/>
                  </a:solidFill>
                  <a:round/>
                  <a:headEnd/>
                  <a:tailEnd/>
                </a:ln>
              </p:spPr>
              <p:txBody>
                <a:bodyPr/>
                <a:lstStyle/>
                <a:p>
                  <a:pPr eaLnBrk="1" fontAlgn="auto" hangingPunct="1">
                    <a:spcBef>
                      <a:spcPts val="0"/>
                    </a:spcBef>
                    <a:spcAft>
                      <a:spcPts val="0"/>
                    </a:spcAft>
                    <a:defRPr/>
                  </a:pPr>
                  <a:endParaRPr lang="en-US" sz="1800" kern="0" dirty="0">
                    <a:solidFill>
                      <a:prstClr val="black"/>
                    </a:solidFill>
                    <a:latin typeface="Calibri"/>
                  </a:endParaRPr>
                </a:p>
              </p:txBody>
            </p:sp>
            <p:sp>
              <p:nvSpPr>
                <p:cNvPr id="99" name="Freeform 27"/>
                <p:cNvSpPr>
                  <a:spLocks/>
                </p:cNvSpPr>
                <p:nvPr/>
              </p:nvSpPr>
              <p:spPr bwMode="auto">
                <a:xfrm>
                  <a:off x="1802" y="3634"/>
                  <a:ext cx="11" cy="17"/>
                </a:xfrm>
                <a:custGeom>
                  <a:avLst/>
                  <a:gdLst>
                    <a:gd name="T0" fmla="*/ 8 w 12"/>
                    <a:gd name="T1" fmla="*/ 5 h 18"/>
                    <a:gd name="T2" fmla="*/ 8 w 12"/>
                    <a:gd name="T3" fmla="*/ 3 h 18"/>
                    <a:gd name="T4" fmla="*/ 8 w 12"/>
                    <a:gd name="T5" fmla="*/ 2 h 18"/>
                    <a:gd name="T6" fmla="*/ 7 w 12"/>
                    <a:gd name="T7" fmla="*/ 2 h 18"/>
                    <a:gd name="T8" fmla="*/ 7 w 12"/>
                    <a:gd name="T9" fmla="*/ 0 h 18"/>
                    <a:gd name="T10" fmla="*/ 5 w 12"/>
                    <a:gd name="T11" fmla="*/ 0 h 18"/>
                    <a:gd name="T12" fmla="*/ 4 w 12"/>
                    <a:gd name="T13" fmla="*/ 0 h 18"/>
                    <a:gd name="T14" fmla="*/ 3 w 12"/>
                    <a:gd name="T15" fmla="*/ 0 h 18"/>
                    <a:gd name="T16" fmla="*/ 1 w 12"/>
                    <a:gd name="T17" fmla="*/ 0 h 18"/>
                    <a:gd name="T18" fmla="*/ 1 w 12"/>
                    <a:gd name="T19" fmla="*/ 2 h 18"/>
                    <a:gd name="T20" fmla="*/ 1 w 12"/>
                    <a:gd name="T21" fmla="*/ 3 h 18"/>
                    <a:gd name="T22" fmla="*/ 3 w 12"/>
                    <a:gd name="T23" fmla="*/ 5 h 18"/>
                    <a:gd name="T24" fmla="*/ 4 w 12"/>
                    <a:gd name="T25" fmla="*/ 5 h 18"/>
                    <a:gd name="T26" fmla="*/ 4 w 12"/>
                    <a:gd name="T27" fmla="*/ 6 h 18"/>
                    <a:gd name="T28" fmla="*/ 4 w 12"/>
                    <a:gd name="T29" fmla="*/ 8 h 18"/>
                    <a:gd name="T30" fmla="*/ 4 w 12"/>
                    <a:gd name="T31" fmla="*/ 9 h 18"/>
                    <a:gd name="T32" fmla="*/ 3 w 12"/>
                    <a:gd name="T33" fmla="*/ 9 h 18"/>
                    <a:gd name="T34" fmla="*/ 3 w 12"/>
                    <a:gd name="T35" fmla="*/ 11 h 18"/>
                    <a:gd name="T36" fmla="*/ 1 w 12"/>
                    <a:gd name="T37" fmla="*/ 11 h 18"/>
                    <a:gd name="T38" fmla="*/ 0 w 12"/>
                    <a:gd name="T39" fmla="*/ 11 h 18"/>
                    <a:gd name="T40" fmla="*/ 0 w 12"/>
                    <a:gd name="T41" fmla="*/ 12 h 18"/>
                    <a:gd name="T42" fmla="*/ 0 w 12"/>
                    <a:gd name="T43" fmla="*/ 14 h 18"/>
                    <a:gd name="T44" fmla="*/ 1 w 12"/>
                    <a:gd name="T45" fmla="*/ 14 h 18"/>
                    <a:gd name="T46" fmla="*/ 3 w 12"/>
                    <a:gd name="T47" fmla="*/ 14 h 18"/>
                    <a:gd name="T48" fmla="*/ 3 w 12"/>
                    <a:gd name="T49" fmla="*/ 15 h 18"/>
                    <a:gd name="T50" fmla="*/ 4 w 12"/>
                    <a:gd name="T51" fmla="*/ 15 h 18"/>
                    <a:gd name="T52" fmla="*/ 4 w 12"/>
                    <a:gd name="T53" fmla="*/ 17 h 18"/>
                    <a:gd name="T54" fmla="*/ 5 w 12"/>
                    <a:gd name="T55" fmla="*/ 17 h 18"/>
                    <a:gd name="T56" fmla="*/ 7 w 12"/>
                    <a:gd name="T57" fmla="*/ 15 h 18"/>
                    <a:gd name="T58" fmla="*/ 7 w 12"/>
                    <a:gd name="T59" fmla="*/ 17 h 18"/>
                    <a:gd name="T60" fmla="*/ 7 w 12"/>
                    <a:gd name="T61" fmla="*/ 18 h 18"/>
                    <a:gd name="T62" fmla="*/ 8 w 12"/>
                    <a:gd name="T63" fmla="*/ 18 h 18"/>
                    <a:gd name="T64" fmla="*/ 8 w 12"/>
                    <a:gd name="T65" fmla="*/ 17 h 18"/>
                    <a:gd name="T66" fmla="*/ 9 w 12"/>
                    <a:gd name="T67" fmla="*/ 17 h 18"/>
                    <a:gd name="T68" fmla="*/ 9 w 12"/>
                    <a:gd name="T69" fmla="*/ 15 h 18"/>
                    <a:gd name="T70" fmla="*/ 9 w 12"/>
                    <a:gd name="T71" fmla="*/ 14 h 18"/>
                    <a:gd name="T72" fmla="*/ 9 w 12"/>
                    <a:gd name="T73" fmla="*/ 12 h 18"/>
                    <a:gd name="T74" fmla="*/ 9 w 12"/>
                    <a:gd name="T75" fmla="*/ 11 h 18"/>
                    <a:gd name="T76" fmla="*/ 9 w 12"/>
                    <a:gd name="T77" fmla="*/ 9 h 18"/>
                    <a:gd name="T78" fmla="*/ 9 w 12"/>
                    <a:gd name="T79" fmla="*/ 8 h 18"/>
                    <a:gd name="T80" fmla="*/ 8 w 12"/>
                    <a:gd name="T81" fmla="*/ 8 h 18"/>
                    <a:gd name="T82" fmla="*/ 9 w 12"/>
                    <a:gd name="T83" fmla="*/ 8 h 18"/>
                    <a:gd name="T84" fmla="*/ 9 w 12"/>
                    <a:gd name="T85" fmla="*/ 6 h 18"/>
                    <a:gd name="T86" fmla="*/ 11 w 12"/>
                    <a:gd name="T87" fmla="*/ 6 h 18"/>
                    <a:gd name="T88" fmla="*/ 11 w 12"/>
                    <a:gd name="T89" fmla="*/ 5 h 18"/>
                    <a:gd name="T90" fmla="*/ 12 w 12"/>
                    <a:gd name="T91" fmla="*/ 5 h 18"/>
                    <a:gd name="T92" fmla="*/ 12 w 12"/>
                    <a:gd name="T93" fmla="*/ 3 h 18"/>
                    <a:gd name="T94" fmla="*/ 12 w 12"/>
                    <a:gd name="T95" fmla="*/ 2 h 18"/>
                    <a:gd name="T96" fmla="*/ 11 w 12"/>
                    <a:gd name="T97" fmla="*/ 2 h 18"/>
                    <a:gd name="T98" fmla="*/ 9 w 12"/>
                    <a:gd name="T99" fmla="*/ 2 h 18"/>
                    <a:gd name="T100" fmla="*/ 8 w 12"/>
                    <a:gd name="T101" fmla="*/ 2 h 18"/>
                    <a:gd name="T102" fmla="*/ 8 w 12"/>
                    <a:gd name="T103" fmla="*/ 3 h 18"/>
                    <a:gd name="T104" fmla="*/ 8 w 12"/>
                    <a:gd name="T105" fmla="*/ 5 h 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
                    <a:gd name="T160" fmla="*/ 0 h 18"/>
                    <a:gd name="T161" fmla="*/ 12 w 12"/>
                    <a:gd name="T162" fmla="*/ 18 h 1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 h="18">
                      <a:moveTo>
                        <a:pt x="8" y="5"/>
                      </a:moveTo>
                      <a:lnTo>
                        <a:pt x="8" y="3"/>
                      </a:lnTo>
                      <a:lnTo>
                        <a:pt x="8" y="2"/>
                      </a:lnTo>
                      <a:lnTo>
                        <a:pt x="7" y="2"/>
                      </a:lnTo>
                      <a:lnTo>
                        <a:pt x="7" y="0"/>
                      </a:lnTo>
                      <a:lnTo>
                        <a:pt x="5" y="0"/>
                      </a:lnTo>
                      <a:lnTo>
                        <a:pt x="4" y="0"/>
                      </a:lnTo>
                      <a:lnTo>
                        <a:pt x="3" y="0"/>
                      </a:lnTo>
                      <a:lnTo>
                        <a:pt x="1" y="0"/>
                      </a:lnTo>
                      <a:lnTo>
                        <a:pt x="1" y="2"/>
                      </a:lnTo>
                      <a:lnTo>
                        <a:pt x="1" y="3"/>
                      </a:lnTo>
                      <a:lnTo>
                        <a:pt x="3" y="5"/>
                      </a:lnTo>
                      <a:lnTo>
                        <a:pt x="4" y="5"/>
                      </a:lnTo>
                      <a:lnTo>
                        <a:pt x="4" y="6"/>
                      </a:lnTo>
                      <a:lnTo>
                        <a:pt x="4" y="8"/>
                      </a:lnTo>
                      <a:lnTo>
                        <a:pt x="4" y="9"/>
                      </a:lnTo>
                      <a:lnTo>
                        <a:pt x="3" y="9"/>
                      </a:lnTo>
                      <a:lnTo>
                        <a:pt x="3" y="11"/>
                      </a:lnTo>
                      <a:lnTo>
                        <a:pt x="1" y="11"/>
                      </a:lnTo>
                      <a:lnTo>
                        <a:pt x="0" y="11"/>
                      </a:lnTo>
                      <a:lnTo>
                        <a:pt x="0" y="12"/>
                      </a:lnTo>
                      <a:lnTo>
                        <a:pt x="0" y="14"/>
                      </a:lnTo>
                      <a:lnTo>
                        <a:pt x="1" y="14"/>
                      </a:lnTo>
                      <a:lnTo>
                        <a:pt x="3" y="14"/>
                      </a:lnTo>
                      <a:lnTo>
                        <a:pt x="3" y="15"/>
                      </a:lnTo>
                      <a:lnTo>
                        <a:pt x="4" y="15"/>
                      </a:lnTo>
                      <a:lnTo>
                        <a:pt x="4" y="17"/>
                      </a:lnTo>
                      <a:lnTo>
                        <a:pt x="5" y="17"/>
                      </a:lnTo>
                      <a:lnTo>
                        <a:pt x="7" y="15"/>
                      </a:lnTo>
                      <a:lnTo>
                        <a:pt x="7" y="17"/>
                      </a:lnTo>
                      <a:lnTo>
                        <a:pt x="7" y="18"/>
                      </a:lnTo>
                      <a:lnTo>
                        <a:pt x="8" y="18"/>
                      </a:lnTo>
                      <a:lnTo>
                        <a:pt x="8" y="17"/>
                      </a:lnTo>
                      <a:lnTo>
                        <a:pt x="9" y="17"/>
                      </a:lnTo>
                      <a:lnTo>
                        <a:pt x="9" y="15"/>
                      </a:lnTo>
                      <a:lnTo>
                        <a:pt x="9" y="14"/>
                      </a:lnTo>
                      <a:lnTo>
                        <a:pt x="9" y="12"/>
                      </a:lnTo>
                      <a:lnTo>
                        <a:pt x="9" y="11"/>
                      </a:lnTo>
                      <a:lnTo>
                        <a:pt x="9" y="9"/>
                      </a:lnTo>
                      <a:lnTo>
                        <a:pt x="9" y="8"/>
                      </a:lnTo>
                      <a:lnTo>
                        <a:pt x="8" y="8"/>
                      </a:lnTo>
                      <a:lnTo>
                        <a:pt x="9" y="8"/>
                      </a:lnTo>
                      <a:lnTo>
                        <a:pt x="9" y="6"/>
                      </a:lnTo>
                      <a:lnTo>
                        <a:pt x="11" y="6"/>
                      </a:lnTo>
                      <a:lnTo>
                        <a:pt x="11" y="5"/>
                      </a:lnTo>
                      <a:lnTo>
                        <a:pt x="12" y="5"/>
                      </a:lnTo>
                      <a:lnTo>
                        <a:pt x="12" y="3"/>
                      </a:lnTo>
                      <a:lnTo>
                        <a:pt x="12" y="2"/>
                      </a:lnTo>
                      <a:lnTo>
                        <a:pt x="11" y="2"/>
                      </a:lnTo>
                      <a:lnTo>
                        <a:pt x="9" y="2"/>
                      </a:lnTo>
                      <a:lnTo>
                        <a:pt x="8" y="2"/>
                      </a:lnTo>
                      <a:lnTo>
                        <a:pt x="8" y="3"/>
                      </a:lnTo>
                      <a:lnTo>
                        <a:pt x="8" y="5"/>
                      </a:lnTo>
                      <a:close/>
                    </a:path>
                  </a:pathLst>
                </a:custGeom>
                <a:solidFill>
                  <a:srgbClr val="CC3300"/>
                </a:solidFill>
                <a:ln w="12700">
                  <a:solidFill>
                    <a:srgbClr val="000000"/>
                  </a:solidFill>
                  <a:round/>
                  <a:headEnd/>
                  <a:tailEnd/>
                </a:ln>
                <a:extLst/>
              </p:spPr>
              <p:txBody>
                <a:bodyPr/>
                <a:lstStyle/>
                <a:p>
                  <a:pPr eaLnBrk="1" fontAlgn="auto" hangingPunct="1">
                    <a:spcBef>
                      <a:spcPts val="0"/>
                    </a:spcBef>
                    <a:spcAft>
                      <a:spcPts val="0"/>
                    </a:spcAft>
                    <a:defRPr/>
                  </a:pPr>
                  <a:endParaRPr lang="en-US" sz="1800" kern="0" dirty="0">
                    <a:solidFill>
                      <a:prstClr val="black"/>
                    </a:solidFill>
                    <a:latin typeface="Calibri"/>
                  </a:endParaRPr>
                </a:p>
              </p:txBody>
            </p:sp>
            <p:sp>
              <p:nvSpPr>
                <p:cNvPr id="100" name="Freeform 28"/>
                <p:cNvSpPr>
                  <a:spLocks/>
                </p:cNvSpPr>
                <p:nvPr/>
              </p:nvSpPr>
              <p:spPr bwMode="auto">
                <a:xfrm>
                  <a:off x="1802" y="3642"/>
                  <a:ext cx="11" cy="21"/>
                </a:xfrm>
                <a:custGeom>
                  <a:avLst/>
                  <a:gdLst>
                    <a:gd name="T0" fmla="*/ 8 w 12"/>
                    <a:gd name="T1" fmla="*/ 5 h 18"/>
                    <a:gd name="T2" fmla="*/ 8 w 12"/>
                    <a:gd name="T3" fmla="*/ 3 h 18"/>
                    <a:gd name="T4" fmla="*/ 8 w 12"/>
                    <a:gd name="T5" fmla="*/ 2 h 18"/>
                    <a:gd name="T6" fmla="*/ 7 w 12"/>
                    <a:gd name="T7" fmla="*/ 2 h 18"/>
                    <a:gd name="T8" fmla="*/ 7 w 12"/>
                    <a:gd name="T9" fmla="*/ 0 h 18"/>
                    <a:gd name="T10" fmla="*/ 5 w 12"/>
                    <a:gd name="T11" fmla="*/ 0 h 18"/>
                    <a:gd name="T12" fmla="*/ 4 w 12"/>
                    <a:gd name="T13" fmla="*/ 0 h 18"/>
                    <a:gd name="T14" fmla="*/ 3 w 12"/>
                    <a:gd name="T15" fmla="*/ 0 h 18"/>
                    <a:gd name="T16" fmla="*/ 1 w 12"/>
                    <a:gd name="T17" fmla="*/ 0 h 18"/>
                    <a:gd name="T18" fmla="*/ 1 w 12"/>
                    <a:gd name="T19" fmla="*/ 2 h 18"/>
                    <a:gd name="T20" fmla="*/ 1 w 12"/>
                    <a:gd name="T21" fmla="*/ 3 h 18"/>
                    <a:gd name="T22" fmla="*/ 3 w 12"/>
                    <a:gd name="T23" fmla="*/ 5 h 18"/>
                    <a:gd name="T24" fmla="*/ 4 w 12"/>
                    <a:gd name="T25" fmla="*/ 5 h 18"/>
                    <a:gd name="T26" fmla="*/ 4 w 12"/>
                    <a:gd name="T27" fmla="*/ 6 h 18"/>
                    <a:gd name="T28" fmla="*/ 4 w 12"/>
                    <a:gd name="T29" fmla="*/ 8 h 18"/>
                    <a:gd name="T30" fmla="*/ 4 w 12"/>
                    <a:gd name="T31" fmla="*/ 9 h 18"/>
                    <a:gd name="T32" fmla="*/ 3 w 12"/>
                    <a:gd name="T33" fmla="*/ 9 h 18"/>
                    <a:gd name="T34" fmla="*/ 3 w 12"/>
                    <a:gd name="T35" fmla="*/ 11 h 18"/>
                    <a:gd name="T36" fmla="*/ 1 w 12"/>
                    <a:gd name="T37" fmla="*/ 11 h 18"/>
                    <a:gd name="T38" fmla="*/ 0 w 12"/>
                    <a:gd name="T39" fmla="*/ 11 h 18"/>
                    <a:gd name="T40" fmla="*/ 0 w 12"/>
                    <a:gd name="T41" fmla="*/ 12 h 18"/>
                    <a:gd name="T42" fmla="*/ 0 w 12"/>
                    <a:gd name="T43" fmla="*/ 14 h 18"/>
                    <a:gd name="T44" fmla="*/ 1 w 12"/>
                    <a:gd name="T45" fmla="*/ 14 h 18"/>
                    <a:gd name="T46" fmla="*/ 3 w 12"/>
                    <a:gd name="T47" fmla="*/ 14 h 18"/>
                    <a:gd name="T48" fmla="*/ 3 w 12"/>
                    <a:gd name="T49" fmla="*/ 15 h 18"/>
                    <a:gd name="T50" fmla="*/ 4 w 12"/>
                    <a:gd name="T51" fmla="*/ 15 h 18"/>
                    <a:gd name="T52" fmla="*/ 4 w 12"/>
                    <a:gd name="T53" fmla="*/ 17 h 18"/>
                    <a:gd name="T54" fmla="*/ 5 w 12"/>
                    <a:gd name="T55" fmla="*/ 17 h 18"/>
                    <a:gd name="T56" fmla="*/ 7 w 12"/>
                    <a:gd name="T57" fmla="*/ 15 h 18"/>
                    <a:gd name="T58" fmla="*/ 7 w 12"/>
                    <a:gd name="T59" fmla="*/ 17 h 18"/>
                    <a:gd name="T60" fmla="*/ 7 w 12"/>
                    <a:gd name="T61" fmla="*/ 18 h 18"/>
                    <a:gd name="T62" fmla="*/ 8 w 12"/>
                    <a:gd name="T63" fmla="*/ 18 h 18"/>
                    <a:gd name="T64" fmla="*/ 8 w 12"/>
                    <a:gd name="T65" fmla="*/ 17 h 18"/>
                    <a:gd name="T66" fmla="*/ 9 w 12"/>
                    <a:gd name="T67" fmla="*/ 17 h 18"/>
                    <a:gd name="T68" fmla="*/ 9 w 12"/>
                    <a:gd name="T69" fmla="*/ 15 h 18"/>
                    <a:gd name="T70" fmla="*/ 9 w 12"/>
                    <a:gd name="T71" fmla="*/ 14 h 18"/>
                    <a:gd name="T72" fmla="*/ 9 w 12"/>
                    <a:gd name="T73" fmla="*/ 12 h 18"/>
                    <a:gd name="T74" fmla="*/ 9 w 12"/>
                    <a:gd name="T75" fmla="*/ 11 h 18"/>
                    <a:gd name="T76" fmla="*/ 9 w 12"/>
                    <a:gd name="T77" fmla="*/ 9 h 18"/>
                    <a:gd name="T78" fmla="*/ 9 w 12"/>
                    <a:gd name="T79" fmla="*/ 8 h 18"/>
                    <a:gd name="T80" fmla="*/ 8 w 12"/>
                    <a:gd name="T81" fmla="*/ 8 h 18"/>
                    <a:gd name="T82" fmla="*/ 9 w 12"/>
                    <a:gd name="T83" fmla="*/ 8 h 18"/>
                    <a:gd name="T84" fmla="*/ 9 w 12"/>
                    <a:gd name="T85" fmla="*/ 6 h 18"/>
                    <a:gd name="T86" fmla="*/ 11 w 12"/>
                    <a:gd name="T87" fmla="*/ 6 h 18"/>
                    <a:gd name="T88" fmla="*/ 11 w 12"/>
                    <a:gd name="T89" fmla="*/ 5 h 18"/>
                    <a:gd name="T90" fmla="*/ 12 w 12"/>
                    <a:gd name="T91" fmla="*/ 5 h 18"/>
                    <a:gd name="T92" fmla="*/ 12 w 12"/>
                    <a:gd name="T93" fmla="*/ 3 h 18"/>
                    <a:gd name="T94" fmla="*/ 12 w 12"/>
                    <a:gd name="T95" fmla="*/ 2 h 18"/>
                    <a:gd name="T96" fmla="*/ 11 w 12"/>
                    <a:gd name="T97" fmla="*/ 2 h 18"/>
                    <a:gd name="T98" fmla="*/ 9 w 12"/>
                    <a:gd name="T99" fmla="*/ 2 h 18"/>
                    <a:gd name="T100" fmla="*/ 8 w 12"/>
                    <a:gd name="T101" fmla="*/ 2 h 18"/>
                    <a:gd name="T102" fmla="*/ 8 w 12"/>
                    <a:gd name="T103" fmla="*/ 3 h 18"/>
                    <a:gd name="T104" fmla="*/ 8 w 12"/>
                    <a:gd name="T105" fmla="*/ 5 h 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
                    <a:gd name="T160" fmla="*/ 0 h 18"/>
                    <a:gd name="T161" fmla="*/ 12 w 12"/>
                    <a:gd name="T162" fmla="*/ 18 h 1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 h="18">
                      <a:moveTo>
                        <a:pt x="8" y="5"/>
                      </a:moveTo>
                      <a:lnTo>
                        <a:pt x="8" y="3"/>
                      </a:lnTo>
                      <a:lnTo>
                        <a:pt x="8" y="2"/>
                      </a:lnTo>
                      <a:lnTo>
                        <a:pt x="7" y="2"/>
                      </a:lnTo>
                      <a:lnTo>
                        <a:pt x="7" y="0"/>
                      </a:lnTo>
                      <a:lnTo>
                        <a:pt x="5" y="0"/>
                      </a:lnTo>
                      <a:lnTo>
                        <a:pt x="4" y="0"/>
                      </a:lnTo>
                      <a:lnTo>
                        <a:pt x="3" y="0"/>
                      </a:lnTo>
                      <a:lnTo>
                        <a:pt x="1" y="0"/>
                      </a:lnTo>
                      <a:lnTo>
                        <a:pt x="1" y="2"/>
                      </a:lnTo>
                      <a:lnTo>
                        <a:pt x="1" y="3"/>
                      </a:lnTo>
                      <a:lnTo>
                        <a:pt x="3" y="5"/>
                      </a:lnTo>
                      <a:lnTo>
                        <a:pt x="4" y="5"/>
                      </a:lnTo>
                      <a:lnTo>
                        <a:pt x="4" y="6"/>
                      </a:lnTo>
                      <a:lnTo>
                        <a:pt x="4" y="8"/>
                      </a:lnTo>
                      <a:lnTo>
                        <a:pt x="4" y="9"/>
                      </a:lnTo>
                      <a:lnTo>
                        <a:pt x="3" y="9"/>
                      </a:lnTo>
                      <a:lnTo>
                        <a:pt x="3" y="11"/>
                      </a:lnTo>
                      <a:lnTo>
                        <a:pt x="1" y="11"/>
                      </a:lnTo>
                      <a:lnTo>
                        <a:pt x="0" y="11"/>
                      </a:lnTo>
                      <a:lnTo>
                        <a:pt x="0" y="12"/>
                      </a:lnTo>
                      <a:lnTo>
                        <a:pt x="0" y="14"/>
                      </a:lnTo>
                      <a:lnTo>
                        <a:pt x="1" y="14"/>
                      </a:lnTo>
                      <a:lnTo>
                        <a:pt x="3" y="14"/>
                      </a:lnTo>
                      <a:lnTo>
                        <a:pt x="3" y="15"/>
                      </a:lnTo>
                      <a:lnTo>
                        <a:pt x="4" y="15"/>
                      </a:lnTo>
                      <a:lnTo>
                        <a:pt x="4" y="17"/>
                      </a:lnTo>
                      <a:lnTo>
                        <a:pt x="5" y="17"/>
                      </a:lnTo>
                      <a:lnTo>
                        <a:pt x="7" y="15"/>
                      </a:lnTo>
                      <a:lnTo>
                        <a:pt x="7" y="17"/>
                      </a:lnTo>
                      <a:lnTo>
                        <a:pt x="7" y="18"/>
                      </a:lnTo>
                      <a:lnTo>
                        <a:pt x="8" y="18"/>
                      </a:lnTo>
                      <a:lnTo>
                        <a:pt x="8" y="17"/>
                      </a:lnTo>
                      <a:lnTo>
                        <a:pt x="9" y="17"/>
                      </a:lnTo>
                      <a:lnTo>
                        <a:pt x="9" y="15"/>
                      </a:lnTo>
                      <a:lnTo>
                        <a:pt x="9" y="14"/>
                      </a:lnTo>
                      <a:lnTo>
                        <a:pt x="9" y="12"/>
                      </a:lnTo>
                      <a:lnTo>
                        <a:pt x="9" y="11"/>
                      </a:lnTo>
                      <a:lnTo>
                        <a:pt x="9" y="9"/>
                      </a:lnTo>
                      <a:lnTo>
                        <a:pt x="9" y="8"/>
                      </a:lnTo>
                      <a:lnTo>
                        <a:pt x="8" y="8"/>
                      </a:lnTo>
                      <a:lnTo>
                        <a:pt x="9" y="8"/>
                      </a:lnTo>
                      <a:lnTo>
                        <a:pt x="9" y="6"/>
                      </a:lnTo>
                      <a:lnTo>
                        <a:pt x="11" y="6"/>
                      </a:lnTo>
                      <a:lnTo>
                        <a:pt x="11" y="5"/>
                      </a:lnTo>
                      <a:lnTo>
                        <a:pt x="12" y="5"/>
                      </a:lnTo>
                      <a:lnTo>
                        <a:pt x="12" y="3"/>
                      </a:lnTo>
                      <a:lnTo>
                        <a:pt x="12" y="2"/>
                      </a:lnTo>
                      <a:lnTo>
                        <a:pt x="11" y="2"/>
                      </a:lnTo>
                      <a:lnTo>
                        <a:pt x="9" y="2"/>
                      </a:lnTo>
                      <a:lnTo>
                        <a:pt x="8" y="2"/>
                      </a:lnTo>
                      <a:lnTo>
                        <a:pt x="8" y="3"/>
                      </a:lnTo>
                      <a:lnTo>
                        <a:pt x="8" y="5"/>
                      </a:lnTo>
                    </a:path>
                  </a:pathLst>
                </a:custGeom>
                <a:solidFill>
                  <a:srgbClr val="CC3300"/>
                </a:solidFill>
                <a:ln w="19050">
                  <a:solidFill>
                    <a:srgbClr val="000000"/>
                  </a:solidFill>
                  <a:round/>
                  <a:headEnd/>
                  <a:tailEnd/>
                </a:ln>
              </p:spPr>
              <p:txBody>
                <a:bodyPr/>
                <a:lstStyle/>
                <a:p>
                  <a:pPr eaLnBrk="1" fontAlgn="auto" hangingPunct="1">
                    <a:spcBef>
                      <a:spcPts val="0"/>
                    </a:spcBef>
                    <a:spcAft>
                      <a:spcPts val="0"/>
                    </a:spcAft>
                    <a:defRPr/>
                  </a:pPr>
                  <a:endParaRPr lang="en-US" sz="1800" kern="0" dirty="0">
                    <a:solidFill>
                      <a:prstClr val="black"/>
                    </a:solidFill>
                    <a:latin typeface="Calibri"/>
                  </a:endParaRPr>
                </a:p>
              </p:txBody>
            </p:sp>
            <p:sp>
              <p:nvSpPr>
                <p:cNvPr id="101" name="Freeform 33"/>
                <p:cNvSpPr>
                  <a:spLocks/>
                </p:cNvSpPr>
                <p:nvPr/>
              </p:nvSpPr>
              <p:spPr bwMode="auto">
                <a:xfrm>
                  <a:off x="1763" y="3632"/>
                  <a:ext cx="20" cy="21"/>
                </a:xfrm>
                <a:custGeom>
                  <a:avLst/>
                  <a:gdLst>
                    <a:gd name="T0" fmla="*/ 19 w 20"/>
                    <a:gd name="T1" fmla="*/ 21 h 21"/>
                    <a:gd name="T2" fmla="*/ 20 w 20"/>
                    <a:gd name="T3" fmla="*/ 21 h 21"/>
                    <a:gd name="T4" fmla="*/ 19 w 20"/>
                    <a:gd name="T5" fmla="*/ 19 h 21"/>
                    <a:gd name="T6" fmla="*/ 17 w 20"/>
                    <a:gd name="T7" fmla="*/ 19 h 21"/>
                    <a:gd name="T8" fmla="*/ 17 w 20"/>
                    <a:gd name="T9" fmla="*/ 18 h 21"/>
                    <a:gd name="T10" fmla="*/ 16 w 20"/>
                    <a:gd name="T11" fmla="*/ 18 h 21"/>
                    <a:gd name="T12" fmla="*/ 16 w 20"/>
                    <a:gd name="T13" fmla="*/ 16 h 21"/>
                    <a:gd name="T14" fmla="*/ 14 w 20"/>
                    <a:gd name="T15" fmla="*/ 16 h 21"/>
                    <a:gd name="T16" fmla="*/ 14 w 20"/>
                    <a:gd name="T17" fmla="*/ 15 h 21"/>
                    <a:gd name="T18" fmla="*/ 13 w 20"/>
                    <a:gd name="T19" fmla="*/ 13 h 21"/>
                    <a:gd name="T20" fmla="*/ 13 w 20"/>
                    <a:gd name="T21" fmla="*/ 12 h 21"/>
                    <a:gd name="T22" fmla="*/ 12 w 20"/>
                    <a:gd name="T23" fmla="*/ 12 h 21"/>
                    <a:gd name="T24" fmla="*/ 12 w 20"/>
                    <a:gd name="T25" fmla="*/ 10 h 21"/>
                    <a:gd name="T26" fmla="*/ 10 w 20"/>
                    <a:gd name="T27" fmla="*/ 10 h 21"/>
                    <a:gd name="T28" fmla="*/ 10 w 20"/>
                    <a:gd name="T29" fmla="*/ 9 h 21"/>
                    <a:gd name="T30" fmla="*/ 9 w 20"/>
                    <a:gd name="T31" fmla="*/ 9 h 21"/>
                    <a:gd name="T32" fmla="*/ 9 w 20"/>
                    <a:gd name="T33" fmla="*/ 7 h 21"/>
                    <a:gd name="T34" fmla="*/ 8 w 20"/>
                    <a:gd name="T35" fmla="*/ 6 h 21"/>
                    <a:gd name="T36" fmla="*/ 9 w 20"/>
                    <a:gd name="T37" fmla="*/ 7 h 21"/>
                    <a:gd name="T38" fmla="*/ 8 w 20"/>
                    <a:gd name="T39" fmla="*/ 6 h 21"/>
                    <a:gd name="T40" fmla="*/ 6 w 20"/>
                    <a:gd name="T41" fmla="*/ 4 h 21"/>
                    <a:gd name="T42" fmla="*/ 5 w 20"/>
                    <a:gd name="T43" fmla="*/ 3 h 21"/>
                    <a:gd name="T44" fmla="*/ 4 w 20"/>
                    <a:gd name="T45" fmla="*/ 1 h 21"/>
                    <a:gd name="T46" fmla="*/ 2 w 20"/>
                    <a:gd name="T47" fmla="*/ 1 h 21"/>
                    <a:gd name="T48" fmla="*/ 1 w 20"/>
                    <a:gd name="T49" fmla="*/ 0 h 21"/>
                    <a:gd name="T50" fmla="*/ 0 w 20"/>
                    <a:gd name="T51" fmla="*/ 0 h 21"/>
                    <a:gd name="T52" fmla="*/ 0 w 20"/>
                    <a:gd name="T53" fmla="*/ 1 h 21"/>
                    <a:gd name="T54" fmla="*/ 0 w 20"/>
                    <a:gd name="T55" fmla="*/ 3 h 21"/>
                    <a:gd name="T56" fmla="*/ 0 w 20"/>
                    <a:gd name="T57" fmla="*/ 4 h 21"/>
                    <a:gd name="T58" fmla="*/ 0 w 20"/>
                    <a:gd name="T59" fmla="*/ 6 h 21"/>
                    <a:gd name="T60" fmla="*/ 1 w 20"/>
                    <a:gd name="T61" fmla="*/ 6 h 21"/>
                    <a:gd name="T62" fmla="*/ 1 w 20"/>
                    <a:gd name="T63" fmla="*/ 7 h 21"/>
                    <a:gd name="T64" fmla="*/ 2 w 20"/>
                    <a:gd name="T65" fmla="*/ 7 h 21"/>
                    <a:gd name="T66" fmla="*/ 2 w 20"/>
                    <a:gd name="T67" fmla="*/ 9 h 21"/>
                    <a:gd name="T68" fmla="*/ 4 w 20"/>
                    <a:gd name="T69" fmla="*/ 9 h 21"/>
                    <a:gd name="T70" fmla="*/ 5 w 20"/>
                    <a:gd name="T71" fmla="*/ 9 h 21"/>
                    <a:gd name="T72" fmla="*/ 5 w 20"/>
                    <a:gd name="T73" fmla="*/ 10 h 21"/>
                    <a:gd name="T74" fmla="*/ 6 w 20"/>
                    <a:gd name="T75" fmla="*/ 10 h 21"/>
                    <a:gd name="T76" fmla="*/ 6 w 20"/>
                    <a:gd name="T77" fmla="*/ 12 h 21"/>
                    <a:gd name="T78" fmla="*/ 8 w 20"/>
                    <a:gd name="T79" fmla="*/ 12 h 21"/>
                    <a:gd name="T80" fmla="*/ 8 w 20"/>
                    <a:gd name="T81" fmla="*/ 13 h 21"/>
                    <a:gd name="T82" fmla="*/ 9 w 20"/>
                    <a:gd name="T83" fmla="*/ 13 h 21"/>
                    <a:gd name="T84" fmla="*/ 9 w 20"/>
                    <a:gd name="T85" fmla="*/ 15 h 21"/>
                    <a:gd name="T86" fmla="*/ 9 w 20"/>
                    <a:gd name="T87" fmla="*/ 16 h 21"/>
                    <a:gd name="T88" fmla="*/ 10 w 20"/>
                    <a:gd name="T89" fmla="*/ 16 h 21"/>
                    <a:gd name="T90" fmla="*/ 10 w 20"/>
                    <a:gd name="T91" fmla="*/ 18 h 21"/>
                    <a:gd name="T92" fmla="*/ 12 w 20"/>
                    <a:gd name="T93" fmla="*/ 18 h 21"/>
                    <a:gd name="T94" fmla="*/ 12 w 20"/>
                    <a:gd name="T95" fmla="*/ 19 h 21"/>
                    <a:gd name="T96" fmla="*/ 13 w 20"/>
                    <a:gd name="T97" fmla="*/ 19 h 21"/>
                    <a:gd name="T98" fmla="*/ 14 w 20"/>
                    <a:gd name="T99" fmla="*/ 19 h 21"/>
                    <a:gd name="T100" fmla="*/ 16 w 20"/>
                    <a:gd name="T101" fmla="*/ 19 h 21"/>
                    <a:gd name="T102" fmla="*/ 16 w 20"/>
                    <a:gd name="T103" fmla="*/ 21 h 21"/>
                    <a:gd name="T104" fmla="*/ 17 w 20"/>
                    <a:gd name="T105" fmla="*/ 21 h 21"/>
                    <a:gd name="T106" fmla="*/ 19 w 20"/>
                    <a:gd name="T107" fmla="*/ 21 h 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
                    <a:gd name="T163" fmla="*/ 0 h 21"/>
                    <a:gd name="T164" fmla="*/ 20 w 20"/>
                    <a:gd name="T165" fmla="*/ 21 h 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 h="21">
                      <a:moveTo>
                        <a:pt x="19" y="21"/>
                      </a:moveTo>
                      <a:lnTo>
                        <a:pt x="20" y="21"/>
                      </a:lnTo>
                      <a:lnTo>
                        <a:pt x="19" y="19"/>
                      </a:lnTo>
                      <a:lnTo>
                        <a:pt x="17" y="19"/>
                      </a:lnTo>
                      <a:lnTo>
                        <a:pt x="17" y="18"/>
                      </a:lnTo>
                      <a:lnTo>
                        <a:pt x="16" y="18"/>
                      </a:lnTo>
                      <a:lnTo>
                        <a:pt x="16" y="16"/>
                      </a:lnTo>
                      <a:lnTo>
                        <a:pt x="14" y="16"/>
                      </a:lnTo>
                      <a:lnTo>
                        <a:pt x="14" y="15"/>
                      </a:lnTo>
                      <a:lnTo>
                        <a:pt x="13" y="13"/>
                      </a:lnTo>
                      <a:lnTo>
                        <a:pt x="13" y="12"/>
                      </a:lnTo>
                      <a:lnTo>
                        <a:pt x="12" y="12"/>
                      </a:lnTo>
                      <a:lnTo>
                        <a:pt x="12" y="10"/>
                      </a:lnTo>
                      <a:lnTo>
                        <a:pt x="10" y="10"/>
                      </a:lnTo>
                      <a:lnTo>
                        <a:pt x="10" y="9"/>
                      </a:lnTo>
                      <a:lnTo>
                        <a:pt x="9" y="9"/>
                      </a:lnTo>
                      <a:lnTo>
                        <a:pt x="9" y="7"/>
                      </a:lnTo>
                      <a:lnTo>
                        <a:pt x="8" y="6"/>
                      </a:lnTo>
                      <a:lnTo>
                        <a:pt x="9" y="7"/>
                      </a:lnTo>
                      <a:lnTo>
                        <a:pt x="8" y="6"/>
                      </a:lnTo>
                      <a:lnTo>
                        <a:pt x="6" y="4"/>
                      </a:lnTo>
                      <a:lnTo>
                        <a:pt x="5" y="3"/>
                      </a:lnTo>
                      <a:lnTo>
                        <a:pt x="4" y="1"/>
                      </a:lnTo>
                      <a:lnTo>
                        <a:pt x="2" y="1"/>
                      </a:lnTo>
                      <a:lnTo>
                        <a:pt x="1" y="0"/>
                      </a:lnTo>
                      <a:lnTo>
                        <a:pt x="0" y="0"/>
                      </a:lnTo>
                      <a:lnTo>
                        <a:pt x="0" y="1"/>
                      </a:lnTo>
                      <a:lnTo>
                        <a:pt x="0" y="3"/>
                      </a:lnTo>
                      <a:lnTo>
                        <a:pt x="0" y="4"/>
                      </a:lnTo>
                      <a:lnTo>
                        <a:pt x="0" y="6"/>
                      </a:lnTo>
                      <a:lnTo>
                        <a:pt x="1" y="6"/>
                      </a:lnTo>
                      <a:lnTo>
                        <a:pt x="1" y="7"/>
                      </a:lnTo>
                      <a:lnTo>
                        <a:pt x="2" y="7"/>
                      </a:lnTo>
                      <a:lnTo>
                        <a:pt x="2" y="9"/>
                      </a:lnTo>
                      <a:lnTo>
                        <a:pt x="4" y="9"/>
                      </a:lnTo>
                      <a:lnTo>
                        <a:pt x="5" y="9"/>
                      </a:lnTo>
                      <a:lnTo>
                        <a:pt x="5" y="10"/>
                      </a:lnTo>
                      <a:lnTo>
                        <a:pt x="6" y="10"/>
                      </a:lnTo>
                      <a:lnTo>
                        <a:pt x="6" y="12"/>
                      </a:lnTo>
                      <a:lnTo>
                        <a:pt x="8" y="12"/>
                      </a:lnTo>
                      <a:lnTo>
                        <a:pt x="8" y="13"/>
                      </a:lnTo>
                      <a:lnTo>
                        <a:pt x="9" y="13"/>
                      </a:lnTo>
                      <a:lnTo>
                        <a:pt x="9" y="15"/>
                      </a:lnTo>
                      <a:lnTo>
                        <a:pt x="9" y="16"/>
                      </a:lnTo>
                      <a:lnTo>
                        <a:pt x="10" y="16"/>
                      </a:lnTo>
                      <a:lnTo>
                        <a:pt x="10" y="18"/>
                      </a:lnTo>
                      <a:lnTo>
                        <a:pt x="12" y="18"/>
                      </a:lnTo>
                      <a:lnTo>
                        <a:pt x="12" y="19"/>
                      </a:lnTo>
                      <a:lnTo>
                        <a:pt x="13" y="19"/>
                      </a:lnTo>
                      <a:lnTo>
                        <a:pt x="14" y="19"/>
                      </a:lnTo>
                      <a:lnTo>
                        <a:pt x="16" y="19"/>
                      </a:lnTo>
                      <a:lnTo>
                        <a:pt x="16" y="21"/>
                      </a:lnTo>
                      <a:lnTo>
                        <a:pt x="17" y="21"/>
                      </a:lnTo>
                      <a:lnTo>
                        <a:pt x="19" y="21"/>
                      </a:lnTo>
                      <a:close/>
                    </a:path>
                  </a:pathLst>
                </a:custGeom>
                <a:solidFill>
                  <a:srgbClr val="CC3300"/>
                </a:solidFill>
                <a:ln w="12700">
                  <a:solidFill>
                    <a:srgbClr val="000000"/>
                  </a:solidFill>
                  <a:round/>
                  <a:headEnd/>
                  <a:tailEnd/>
                </a:ln>
                <a:extLst/>
              </p:spPr>
              <p:txBody>
                <a:bodyPr/>
                <a:lstStyle/>
                <a:p>
                  <a:pPr eaLnBrk="1" fontAlgn="auto" hangingPunct="1">
                    <a:spcBef>
                      <a:spcPts val="0"/>
                    </a:spcBef>
                    <a:spcAft>
                      <a:spcPts val="0"/>
                    </a:spcAft>
                    <a:defRPr/>
                  </a:pPr>
                  <a:endParaRPr lang="en-US" sz="1800" kern="0" dirty="0">
                    <a:solidFill>
                      <a:prstClr val="black"/>
                    </a:solidFill>
                    <a:latin typeface="Calibri"/>
                  </a:endParaRPr>
                </a:p>
              </p:txBody>
            </p:sp>
            <p:sp>
              <p:nvSpPr>
                <p:cNvPr id="102" name="Freeform 36"/>
                <p:cNvSpPr>
                  <a:spLocks/>
                </p:cNvSpPr>
                <p:nvPr/>
              </p:nvSpPr>
              <p:spPr bwMode="auto">
                <a:xfrm>
                  <a:off x="1752" y="3642"/>
                  <a:ext cx="1" cy="4"/>
                </a:xfrm>
                <a:custGeom>
                  <a:avLst/>
                  <a:gdLst>
                    <a:gd name="T0" fmla="*/ 1 w 1"/>
                    <a:gd name="T1" fmla="*/ 1 h 3"/>
                    <a:gd name="T2" fmla="*/ 1 w 1"/>
                    <a:gd name="T3" fmla="*/ 0 h 3"/>
                    <a:gd name="T4" fmla="*/ 0 w 1"/>
                    <a:gd name="T5" fmla="*/ 0 h 3"/>
                    <a:gd name="T6" fmla="*/ 0 w 1"/>
                    <a:gd name="T7" fmla="*/ 1 h 3"/>
                    <a:gd name="T8" fmla="*/ 0 w 1"/>
                    <a:gd name="T9" fmla="*/ 3 h 3"/>
                    <a:gd name="T10" fmla="*/ 1 w 1"/>
                    <a:gd name="T11" fmla="*/ 3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0"/>
                      </a:lnTo>
                      <a:lnTo>
                        <a:pt x="0" y="0"/>
                      </a:lnTo>
                      <a:lnTo>
                        <a:pt x="0" y="1"/>
                      </a:lnTo>
                      <a:lnTo>
                        <a:pt x="0" y="3"/>
                      </a:lnTo>
                      <a:lnTo>
                        <a:pt x="1" y="3"/>
                      </a:lnTo>
                      <a:lnTo>
                        <a:pt x="1" y="1"/>
                      </a:lnTo>
                    </a:path>
                  </a:pathLst>
                </a:custGeom>
                <a:solidFill>
                  <a:srgbClr val="CC3300"/>
                </a:solidFill>
                <a:ln w="19050">
                  <a:solidFill>
                    <a:srgbClr val="000000"/>
                  </a:solidFill>
                  <a:round/>
                  <a:headEnd/>
                  <a:tailEnd/>
                </a:ln>
              </p:spPr>
              <p:txBody>
                <a:bodyPr/>
                <a:lstStyle/>
                <a:p>
                  <a:pPr eaLnBrk="1" fontAlgn="auto" hangingPunct="1">
                    <a:spcBef>
                      <a:spcPts val="0"/>
                    </a:spcBef>
                    <a:spcAft>
                      <a:spcPts val="0"/>
                    </a:spcAft>
                    <a:defRPr/>
                  </a:pPr>
                  <a:endParaRPr lang="en-US" sz="1800" kern="0" dirty="0">
                    <a:solidFill>
                      <a:prstClr val="black"/>
                    </a:solidFill>
                    <a:latin typeface="Calibri"/>
                  </a:endParaRPr>
                </a:p>
              </p:txBody>
            </p:sp>
            <p:sp>
              <p:nvSpPr>
                <p:cNvPr id="103" name="Freeform 38"/>
                <p:cNvSpPr>
                  <a:spLocks/>
                </p:cNvSpPr>
                <p:nvPr/>
              </p:nvSpPr>
              <p:spPr bwMode="auto">
                <a:xfrm>
                  <a:off x="1787" y="3644"/>
                  <a:ext cx="14" cy="16"/>
                </a:xfrm>
                <a:custGeom>
                  <a:avLst/>
                  <a:gdLst>
                    <a:gd name="T0" fmla="*/ 5 w 14"/>
                    <a:gd name="T1" fmla="*/ 9 h 16"/>
                    <a:gd name="T2" fmla="*/ 5 w 14"/>
                    <a:gd name="T3" fmla="*/ 7 h 16"/>
                    <a:gd name="T4" fmla="*/ 7 w 14"/>
                    <a:gd name="T5" fmla="*/ 7 h 16"/>
                    <a:gd name="T6" fmla="*/ 7 w 14"/>
                    <a:gd name="T7" fmla="*/ 6 h 16"/>
                    <a:gd name="T8" fmla="*/ 8 w 14"/>
                    <a:gd name="T9" fmla="*/ 6 h 16"/>
                    <a:gd name="T10" fmla="*/ 8 w 14"/>
                    <a:gd name="T11" fmla="*/ 4 h 16"/>
                    <a:gd name="T12" fmla="*/ 10 w 14"/>
                    <a:gd name="T13" fmla="*/ 4 h 16"/>
                    <a:gd name="T14" fmla="*/ 10 w 14"/>
                    <a:gd name="T15" fmla="*/ 3 h 16"/>
                    <a:gd name="T16" fmla="*/ 11 w 14"/>
                    <a:gd name="T17" fmla="*/ 3 h 16"/>
                    <a:gd name="T18" fmla="*/ 11 w 14"/>
                    <a:gd name="T19" fmla="*/ 1 h 16"/>
                    <a:gd name="T20" fmla="*/ 12 w 14"/>
                    <a:gd name="T21" fmla="*/ 1 h 16"/>
                    <a:gd name="T22" fmla="*/ 14 w 14"/>
                    <a:gd name="T23" fmla="*/ 0 h 16"/>
                    <a:gd name="T24" fmla="*/ 14 w 14"/>
                    <a:gd name="T25" fmla="*/ 1 h 16"/>
                    <a:gd name="T26" fmla="*/ 14 w 14"/>
                    <a:gd name="T27" fmla="*/ 3 h 16"/>
                    <a:gd name="T28" fmla="*/ 14 w 14"/>
                    <a:gd name="T29" fmla="*/ 4 h 16"/>
                    <a:gd name="T30" fmla="*/ 12 w 14"/>
                    <a:gd name="T31" fmla="*/ 6 h 16"/>
                    <a:gd name="T32" fmla="*/ 11 w 14"/>
                    <a:gd name="T33" fmla="*/ 7 h 16"/>
                    <a:gd name="T34" fmla="*/ 10 w 14"/>
                    <a:gd name="T35" fmla="*/ 7 h 16"/>
                    <a:gd name="T36" fmla="*/ 10 w 14"/>
                    <a:gd name="T37" fmla="*/ 9 h 16"/>
                    <a:gd name="T38" fmla="*/ 8 w 14"/>
                    <a:gd name="T39" fmla="*/ 9 h 16"/>
                    <a:gd name="T40" fmla="*/ 8 w 14"/>
                    <a:gd name="T41" fmla="*/ 10 h 16"/>
                    <a:gd name="T42" fmla="*/ 8 w 14"/>
                    <a:gd name="T43" fmla="*/ 12 h 16"/>
                    <a:gd name="T44" fmla="*/ 10 w 14"/>
                    <a:gd name="T45" fmla="*/ 12 h 16"/>
                    <a:gd name="T46" fmla="*/ 10 w 14"/>
                    <a:gd name="T47" fmla="*/ 13 h 16"/>
                    <a:gd name="T48" fmla="*/ 8 w 14"/>
                    <a:gd name="T49" fmla="*/ 15 h 16"/>
                    <a:gd name="T50" fmla="*/ 7 w 14"/>
                    <a:gd name="T51" fmla="*/ 15 h 16"/>
                    <a:gd name="T52" fmla="*/ 7 w 14"/>
                    <a:gd name="T53" fmla="*/ 16 h 16"/>
                    <a:gd name="T54" fmla="*/ 5 w 14"/>
                    <a:gd name="T55" fmla="*/ 16 h 16"/>
                    <a:gd name="T56" fmla="*/ 4 w 14"/>
                    <a:gd name="T57" fmla="*/ 16 h 16"/>
                    <a:gd name="T58" fmla="*/ 3 w 14"/>
                    <a:gd name="T59" fmla="*/ 16 h 16"/>
                    <a:gd name="T60" fmla="*/ 1 w 14"/>
                    <a:gd name="T61" fmla="*/ 16 h 16"/>
                    <a:gd name="T62" fmla="*/ 1 w 14"/>
                    <a:gd name="T63" fmla="*/ 15 h 16"/>
                    <a:gd name="T64" fmla="*/ 1 w 14"/>
                    <a:gd name="T65" fmla="*/ 13 h 16"/>
                    <a:gd name="T66" fmla="*/ 0 w 14"/>
                    <a:gd name="T67" fmla="*/ 13 h 16"/>
                    <a:gd name="T68" fmla="*/ 1 w 14"/>
                    <a:gd name="T69" fmla="*/ 13 h 16"/>
                    <a:gd name="T70" fmla="*/ 3 w 14"/>
                    <a:gd name="T71" fmla="*/ 13 h 16"/>
                    <a:gd name="T72" fmla="*/ 3 w 14"/>
                    <a:gd name="T73" fmla="*/ 12 h 16"/>
                    <a:gd name="T74" fmla="*/ 3 w 14"/>
                    <a:gd name="T75" fmla="*/ 10 h 16"/>
                    <a:gd name="T76" fmla="*/ 4 w 14"/>
                    <a:gd name="T77" fmla="*/ 10 h 16"/>
                    <a:gd name="T78" fmla="*/ 4 w 14"/>
                    <a:gd name="T79" fmla="*/ 9 h 16"/>
                    <a:gd name="T80" fmla="*/ 5 w 14"/>
                    <a:gd name="T81" fmla="*/ 9 h 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
                    <a:gd name="T124" fmla="*/ 0 h 16"/>
                    <a:gd name="T125" fmla="*/ 14 w 14"/>
                    <a:gd name="T126" fmla="*/ 16 h 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 h="16">
                      <a:moveTo>
                        <a:pt x="5" y="9"/>
                      </a:moveTo>
                      <a:lnTo>
                        <a:pt x="5" y="7"/>
                      </a:lnTo>
                      <a:lnTo>
                        <a:pt x="7" y="7"/>
                      </a:lnTo>
                      <a:lnTo>
                        <a:pt x="7" y="6"/>
                      </a:lnTo>
                      <a:lnTo>
                        <a:pt x="8" y="6"/>
                      </a:lnTo>
                      <a:lnTo>
                        <a:pt x="8" y="4"/>
                      </a:lnTo>
                      <a:lnTo>
                        <a:pt x="10" y="4"/>
                      </a:lnTo>
                      <a:lnTo>
                        <a:pt x="10" y="3"/>
                      </a:lnTo>
                      <a:lnTo>
                        <a:pt x="11" y="3"/>
                      </a:lnTo>
                      <a:lnTo>
                        <a:pt x="11" y="1"/>
                      </a:lnTo>
                      <a:lnTo>
                        <a:pt x="12" y="1"/>
                      </a:lnTo>
                      <a:lnTo>
                        <a:pt x="14" y="0"/>
                      </a:lnTo>
                      <a:lnTo>
                        <a:pt x="14" y="1"/>
                      </a:lnTo>
                      <a:lnTo>
                        <a:pt x="14" y="3"/>
                      </a:lnTo>
                      <a:lnTo>
                        <a:pt x="14" y="4"/>
                      </a:lnTo>
                      <a:lnTo>
                        <a:pt x="12" y="6"/>
                      </a:lnTo>
                      <a:lnTo>
                        <a:pt x="11" y="7"/>
                      </a:lnTo>
                      <a:lnTo>
                        <a:pt x="10" y="7"/>
                      </a:lnTo>
                      <a:lnTo>
                        <a:pt x="10" y="9"/>
                      </a:lnTo>
                      <a:lnTo>
                        <a:pt x="8" y="9"/>
                      </a:lnTo>
                      <a:lnTo>
                        <a:pt x="8" y="10"/>
                      </a:lnTo>
                      <a:lnTo>
                        <a:pt x="8" y="12"/>
                      </a:lnTo>
                      <a:lnTo>
                        <a:pt x="10" y="12"/>
                      </a:lnTo>
                      <a:lnTo>
                        <a:pt x="10" y="13"/>
                      </a:lnTo>
                      <a:lnTo>
                        <a:pt x="8" y="15"/>
                      </a:lnTo>
                      <a:lnTo>
                        <a:pt x="7" y="15"/>
                      </a:lnTo>
                      <a:lnTo>
                        <a:pt x="7" y="16"/>
                      </a:lnTo>
                      <a:lnTo>
                        <a:pt x="5" y="16"/>
                      </a:lnTo>
                      <a:lnTo>
                        <a:pt x="4" y="16"/>
                      </a:lnTo>
                      <a:lnTo>
                        <a:pt x="3" y="16"/>
                      </a:lnTo>
                      <a:lnTo>
                        <a:pt x="1" y="16"/>
                      </a:lnTo>
                      <a:lnTo>
                        <a:pt x="1" y="15"/>
                      </a:lnTo>
                      <a:lnTo>
                        <a:pt x="1" y="13"/>
                      </a:lnTo>
                      <a:lnTo>
                        <a:pt x="0" y="13"/>
                      </a:lnTo>
                      <a:lnTo>
                        <a:pt x="1" y="13"/>
                      </a:lnTo>
                      <a:lnTo>
                        <a:pt x="3" y="13"/>
                      </a:lnTo>
                      <a:lnTo>
                        <a:pt x="3" y="12"/>
                      </a:lnTo>
                      <a:lnTo>
                        <a:pt x="3" y="10"/>
                      </a:lnTo>
                      <a:lnTo>
                        <a:pt x="4" y="10"/>
                      </a:lnTo>
                      <a:lnTo>
                        <a:pt x="4" y="9"/>
                      </a:lnTo>
                      <a:lnTo>
                        <a:pt x="5" y="9"/>
                      </a:lnTo>
                    </a:path>
                  </a:pathLst>
                </a:custGeom>
                <a:solidFill>
                  <a:srgbClr val="CC3300"/>
                </a:solidFill>
                <a:ln w="19050">
                  <a:solidFill>
                    <a:srgbClr val="000000"/>
                  </a:solidFill>
                  <a:round/>
                  <a:headEnd/>
                  <a:tailEnd/>
                </a:ln>
              </p:spPr>
              <p:txBody>
                <a:bodyPr/>
                <a:lstStyle/>
                <a:p>
                  <a:pPr eaLnBrk="1" fontAlgn="auto" hangingPunct="1">
                    <a:spcBef>
                      <a:spcPts val="0"/>
                    </a:spcBef>
                    <a:spcAft>
                      <a:spcPts val="0"/>
                    </a:spcAft>
                    <a:defRPr/>
                  </a:pPr>
                  <a:endParaRPr lang="en-US" sz="1800" kern="0" dirty="0">
                    <a:solidFill>
                      <a:prstClr val="black"/>
                    </a:solidFill>
                    <a:latin typeface="Calibri"/>
                  </a:endParaRPr>
                </a:p>
              </p:txBody>
            </p:sp>
            <p:sp>
              <p:nvSpPr>
                <p:cNvPr id="104" name="Freeform 40"/>
                <p:cNvSpPr>
                  <a:spLocks/>
                </p:cNvSpPr>
                <p:nvPr/>
              </p:nvSpPr>
              <p:spPr bwMode="auto">
                <a:xfrm>
                  <a:off x="1661" y="3566"/>
                  <a:ext cx="15" cy="12"/>
                </a:xfrm>
                <a:custGeom>
                  <a:avLst/>
                  <a:gdLst>
                    <a:gd name="T0" fmla="*/ 0 w 15"/>
                    <a:gd name="T1" fmla="*/ 8 h 12"/>
                    <a:gd name="T2" fmla="*/ 1 w 15"/>
                    <a:gd name="T3" fmla="*/ 8 h 12"/>
                    <a:gd name="T4" fmla="*/ 3 w 15"/>
                    <a:gd name="T5" fmla="*/ 8 h 12"/>
                    <a:gd name="T6" fmla="*/ 3 w 15"/>
                    <a:gd name="T7" fmla="*/ 6 h 12"/>
                    <a:gd name="T8" fmla="*/ 4 w 15"/>
                    <a:gd name="T9" fmla="*/ 6 h 12"/>
                    <a:gd name="T10" fmla="*/ 5 w 15"/>
                    <a:gd name="T11" fmla="*/ 6 h 12"/>
                    <a:gd name="T12" fmla="*/ 5 w 15"/>
                    <a:gd name="T13" fmla="*/ 5 h 12"/>
                    <a:gd name="T14" fmla="*/ 7 w 15"/>
                    <a:gd name="T15" fmla="*/ 5 h 12"/>
                    <a:gd name="T16" fmla="*/ 8 w 15"/>
                    <a:gd name="T17" fmla="*/ 5 h 12"/>
                    <a:gd name="T18" fmla="*/ 9 w 15"/>
                    <a:gd name="T19" fmla="*/ 3 h 12"/>
                    <a:gd name="T20" fmla="*/ 11 w 15"/>
                    <a:gd name="T21" fmla="*/ 3 h 12"/>
                    <a:gd name="T22" fmla="*/ 12 w 15"/>
                    <a:gd name="T23" fmla="*/ 2 h 12"/>
                    <a:gd name="T24" fmla="*/ 14 w 15"/>
                    <a:gd name="T25" fmla="*/ 2 h 12"/>
                    <a:gd name="T26" fmla="*/ 14 w 15"/>
                    <a:gd name="T27" fmla="*/ 0 h 12"/>
                    <a:gd name="T28" fmla="*/ 15 w 15"/>
                    <a:gd name="T29" fmla="*/ 0 h 12"/>
                    <a:gd name="T30" fmla="*/ 15 w 15"/>
                    <a:gd name="T31" fmla="*/ 2 h 12"/>
                    <a:gd name="T32" fmla="*/ 15 w 15"/>
                    <a:gd name="T33" fmla="*/ 3 h 12"/>
                    <a:gd name="T34" fmla="*/ 14 w 15"/>
                    <a:gd name="T35" fmla="*/ 3 h 12"/>
                    <a:gd name="T36" fmla="*/ 14 w 15"/>
                    <a:gd name="T37" fmla="*/ 5 h 12"/>
                    <a:gd name="T38" fmla="*/ 12 w 15"/>
                    <a:gd name="T39" fmla="*/ 5 h 12"/>
                    <a:gd name="T40" fmla="*/ 12 w 15"/>
                    <a:gd name="T41" fmla="*/ 6 h 12"/>
                    <a:gd name="T42" fmla="*/ 11 w 15"/>
                    <a:gd name="T43" fmla="*/ 6 h 12"/>
                    <a:gd name="T44" fmla="*/ 11 w 15"/>
                    <a:gd name="T45" fmla="*/ 8 h 12"/>
                    <a:gd name="T46" fmla="*/ 11 w 15"/>
                    <a:gd name="T47" fmla="*/ 9 h 12"/>
                    <a:gd name="T48" fmla="*/ 11 w 15"/>
                    <a:gd name="T49" fmla="*/ 11 h 12"/>
                    <a:gd name="T50" fmla="*/ 11 w 15"/>
                    <a:gd name="T51" fmla="*/ 12 h 12"/>
                    <a:gd name="T52" fmla="*/ 9 w 15"/>
                    <a:gd name="T53" fmla="*/ 12 h 12"/>
                    <a:gd name="T54" fmla="*/ 8 w 15"/>
                    <a:gd name="T55" fmla="*/ 12 h 12"/>
                    <a:gd name="T56" fmla="*/ 8 w 15"/>
                    <a:gd name="T57" fmla="*/ 11 h 12"/>
                    <a:gd name="T58" fmla="*/ 7 w 15"/>
                    <a:gd name="T59" fmla="*/ 11 h 12"/>
                    <a:gd name="T60" fmla="*/ 7 w 15"/>
                    <a:gd name="T61" fmla="*/ 9 h 12"/>
                    <a:gd name="T62" fmla="*/ 5 w 15"/>
                    <a:gd name="T63" fmla="*/ 9 h 12"/>
                    <a:gd name="T64" fmla="*/ 4 w 15"/>
                    <a:gd name="T65" fmla="*/ 9 h 12"/>
                    <a:gd name="T66" fmla="*/ 3 w 15"/>
                    <a:gd name="T67" fmla="*/ 9 h 12"/>
                    <a:gd name="T68" fmla="*/ 1 w 15"/>
                    <a:gd name="T69" fmla="*/ 9 h 12"/>
                    <a:gd name="T70" fmla="*/ 0 w 15"/>
                    <a:gd name="T71" fmla="*/ 9 h 12"/>
                    <a:gd name="T72" fmla="*/ 0 w 15"/>
                    <a:gd name="T73" fmla="*/ 8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
                    <a:gd name="T112" fmla="*/ 0 h 12"/>
                    <a:gd name="T113" fmla="*/ 15 w 15"/>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 h="12">
                      <a:moveTo>
                        <a:pt x="0" y="8"/>
                      </a:moveTo>
                      <a:lnTo>
                        <a:pt x="1" y="8"/>
                      </a:lnTo>
                      <a:lnTo>
                        <a:pt x="3" y="8"/>
                      </a:lnTo>
                      <a:lnTo>
                        <a:pt x="3" y="6"/>
                      </a:lnTo>
                      <a:lnTo>
                        <a:pt x="4" y="6"/>
                      </a:lnTo>
                      <a:lnTo>
                        <a:pt x="5" y="6"/>
                      </a:lnTo>
                      <a:lnTo>
                        <a:pt x="5" y="5"/>
                      </a:lnTo>
                      <a:lnTo>
                        <a:pt x="7" y="5"/>
                      </a:lnTo>
                      <a:lnTo>
                        <a:pt x="8" y="5"/>
                      </a:lnTo>
                      <a:lnTo>
                        <a:pt x="9" y="3"/>
                      </a:lnTo>
                      <a:lnTo>
                        <a:pt x="11" y="3"/>
                      </a:lnTo>
                      <a:lnTo>
                        <a:pt x="12" y="2"/>
                      </a:lnTo>
                      <a:lnTo>
                        <a:pt x="14" y="2"/>
                      </a:lnTo>
                      <a:lnTo>
                        <a:pt x="14" y="0"/>
                      </a:lnTo>
                      <a:lnTo>
                        <a:pt x="15" y="0"/>
                      </a:lnTo>
                      <a:lnTo>
                        <a:pt x="15" y="2"/>
                      </a:lnTo>
                      <a:lnTo>
                        <a:pt x="15" y="3"/>
                      </a:lnTo>
                      <a:lnTo>
                        <a:pt x="14" y="3"/>
                      </a:lnTo>
                      <a:lnTo>
                        <a:pt x="14" y="5"/>
                      </a:lnTo>
                      <a:lnTo>
                        <a:pt x="12" y="5"/>
                      </a:lnTo>
                      <a:lnTo>
                        <a:pt x="12" y="6"/>
                      </a:lnTo>
                      <a:lnTo>
                        <a:pt x="11" y="6"/>
                      </a:lnTo>
                      <a:lnTo>
                        <a:pt x="11" y="8"/>
                      </a:lnTo>
                      <a:lnTo>
                        <a:pt x="11" y="9"/>
                      </a:lnTo>
                      <a:lnTo>
                        <a:pt x="11" y="11"/>
                      </a:lnTo>
                      <a:lnTo>
                        <a:pt x="11" y="12"/>
                      </a:lnTo>
                      <a:lnTo>
                        <a:pt x="9" y="12"/>
                      </a:lnTo>
                      <a:lnTo>
                        <a:pt x="8" y="12"/>
                      </a:lnTo>
                      <a:lnTo>
                        <a:pt x="8" y="11"/>
                      </a:lnTo>
                      <a:lnTo>
                        <a:pt x="7" y="11"/>
                      </a:lnTo>
                      <a:lnTo>
                        <a:pt x="7" y="9"/>
                      </a:lnTo>
                      <a:lnTo>
                        <a:pt x="5" y="9"/>
                      </a:lnTo>
                      <a:lnTo>
                        <a:pt x="4" y="9"/>
                      </a:lnTo>
                      <a:lnTo>
                        <a:pt x="3" y="9"/>
                      </a:lnTo>
                      <a:lnTo>
                        <a:pt x="1" y="9"/>
                      </a:lnTo>
                      <a:lnTo>
                        <a:pt x="0" y="9"/>
                      </a:lnTo>
                      <a:lnTo>
                        <a:pt x="0" y="8"/>
                      </a:lnTo>
                    </a:path>
                  </a:pathLst>
                </a:custGeom>
                <a:solidFill>
                  <a:srgbClr val="CC3300"/>
                </a:solidFill>
                <a:ln w="19050">
                  <a:solidFill>
                    <a:srgbClr val="000000"/>
                  </a:solidFill>
                  <a:round/>
                  <a:headEnd/>
                  <a:tailEnd/>
                </a:ln>
              </p:spPr>
              <p:txBody>
                <a:bodyPr/>
                <a:lstStyle/>
                <a:p>
                  <a:pPr eaLnBrk="1" fontAlgn="auto" hangingPunct="1">
                    <a:spcBef>
                      <a:spcPts val="0"/>
                    </a:spcBef>
                    <a:spcAft>
                      <a:spcPts val="0"/>
                    </a:spcAft>
                    <a:defRPr/>
                  </a:pPr>
                  <a:endParaRPr lang="en-US" sz="1800" kern="0" dirty="0">
                    <a:solidFill>
                      <a:prstClr val="black"/>
                    </a:solidFill>
                    <a:latin typeface="Calibri"/>
                  </a:endParaRPr>
                </a:p>
              </p:txBody>
            </p:sp>
            <p:sp>
              <p:nvSpPr>
                <p:cNvPr id="105" name="Freeform 42"/>
                <p:cNvSpPr>
                  <a:spLocks/>
                </p:cNvSpPr>
                <p:nvPr/>
              </p:nvSpPr>
              <p:spPr bwMode="auto">
                <a:xfrm>
                  <a:off x="1643" y="3552"/>
                  <a:ext cx="26" cy="8"/>
                </a:xfrm>
                <a:custGeom>
                  <a:avLst/>
                  <a:gdLst>
                    <a:gd name="T0" fmla="*/ 2 w 26"/>
                    <a:gd name="T1" fmla="*/ 3 h 10"/>
                    <a:gd name="T2" fmla="*/ 2 w 26"/>
                    <a:gd name="T3" fmla="*/ 1 h 10"/>
                    <a:gd name="T4" fmla="*/ 3 w 26"/>
                    <a:gd name="T5" fmla="*/ 1 h 10"/>
                    <a:gd name="T6" fmla="*/ 4 w 26"/>
                    <a:gd name="T7" fmla="*/ 1 h 10"/>
                    <a:gd name="T8" fmla="*/ 4 w 26"/>
                    <a:gd name="T9" fmla="*/ 0 h 10"/>
                    <a:gd name="T10" fmla="*/ 6 w 26"/>
                    <a:gd name="T11" fmla="*/ 0 h 10"/>
                    <a:gd name="T12" fmla="*/ 7 w 26"/>
                    <a:gd name="T13" fmla="*/ 0 h 10"/>
                    <a:gd name="T14" fmla="*/ 9 w 26"/>
                    <a:gd name="T15" fmla="*/ 0 h 10"/>
                    <a:gd name="T16" fmla="*/ 10 w 26"/>
                    <a:gd name="T17" fmla="*/ 0 h 10"/>
                    <a:gd name="T18" fmla="*/ 11 w 26"/>
                    <a:gd name="T19" fmla="*/ 0 h 10"/>
                    <a:gd name="T20" fmla="*/ 13 w 26"/>
                    <a:gd name="T21" fmla="*/ 0 h 10"/>
                    <a:gd name="T22" fmla="*/ 14 w 26"/>
                    <a:gd name="T23" fmla="*/ 0 h 10"/>
                    <a:gd name="T24" fmla="*/ 15 w 26"/>
                    <a:gd name="T25" fmla="*/ 0 h 10"/>
                    <a:gd name="T26" fmla="*/ 17 w 26"/>
                    <a:gd name="T27" fmla="*/ 0 h 10"/>
                    <a:gd name="T28" fmla="*/ 18 w 26"/>
                    <a:gd name="T29" fmla="*/ 0 h 10"/>
                    <a:gd name="T30" fmla="*/ 19 w 26"/>
                    <a:gd name="T31" fmla="*/ 0 h 10"/>
                    <a:gd name="T32" fmla="*/ 19 w 26"/>
                    <a:gd name="T33" fmla="*/ 1 h 10"/>
                    <a:gd name="T34" fmla="*/ 21 w 26"/>
                    <a:gd name="T35" fmla="*/ 1 h 10"/>
                    <a:gd name="T36" fmla="*/ 22 w 26"/>
                    <a:gd name="T37" fmla="*/ 1 h 10"/>
                    <a:gd name="T38" fmla="*/ 23 w 26"/>
                    <a:gd name="T39" fmla="*/ 1 h 10"/>
                    <a:gd name="T40" fmla="*/ 25 w 26"/>
                    <a:gd name="T41" fmla="*/ 1 h 10"/>
                    <a:gd name="T42" fmla="*/ 25 w 26"/>
                    <a:gd name="T43" fmla="*/ 3 h 10"/>
                    <a:gd name="T44" fmla="*/ 25 w 26"/>
                    <a:gd name="T45" fmla="*/ 4 h 10"/>
                    <a:gd name="T46" fmla="*/ 26 w 26"/>
                    <a:gd name="T47" fmla="*/ 4 h 10"/>
                    <a:gd name="T48" fmla="*/ 25 w 26"/>
                    <a:gd name="T49" fmla="*/ 4 h 10"/>
                    <a:gd name="T50" fmla="*/ 25 w 26"/>
                    <a:gd name="T51" fmla="*/ 6 h 10"/>
                    <a:gd name="T52" fmla="*/ 25 w 26"/>
                    <a:gd name="T53" fmla="*/ 7 h 10"/>
                    <a:gd name="T54" fmla="*/ 23 w 26"/>
                    <a:gd name="T55" fmla="*/ 7 h 10"/>
                    <a:gd name="T56" fmla="*/ 22 w 26"/>
                    <a:gd name="T57" fmla="*/ 7 h 10"/>
                    <a:gd name="T58" fmla="*/ 21 w 26"/>
                    <a:gd name="T59" fmla="*/ 7 h 10"/>
                    <a:gd name="T60" fmla="*/ 21 w 26"/>
                    <a:gd name="T61" fmla="*/ 6 h 10"/>
                    <a:gd name="T62" fmla="*/ 19 w 26"/>
                    <a:gd name="T63" fmla="*/ 6 h 10"/>
                    <a:gd name="T64" fmla="*/ 18 w 26"/>
                    <a:gd name="T65" fmla="*/ 6 h 10"/>
                    <a:gd name="T66" fmla="*/ 17 w 26"/>
                    <a:gd name="T67" fmla="*/ 6 h 10"/>
                    <a:gd name="T68" fmla="*/ 17 w 26"/>
                    <a:gd name="T69" fmla="*/ 7 h 10"/>
                    <a:gd name="T70" fmla="*/ 17 w 26"/>
                    <a:gd name="T71" fmla="*/ 8 h 10"/>
                    <a:gd name="T72" fmla="*/ 17 w 26"/>
                    <a:gd name="T73" fmla="*/ 10 h 10"/>
                    <a:gd name="T74" fmla="*/ 15 w 26"/>
                    <a:gd name="T75" fmla="*/ 10 h 10"/>
                    <a:gd name="T76" fmla="*/ 14 w 26"/>
                    <a:gd name="T77" fmla="*/ 10 h 10"/>
                    <a:gd name="T78" fmla="*/ 13 w 26"/>
                    <a:gd name="T79" fmla="*/ 10 h 10"/>
                    <a:gd name="T80" fmla="*/ 11 w 26"/>
                    <a:gd name="T81" fmla="*/ 10 h 10"/>
                    <a:gd name="T82" fmla="*/ 10 w 26"/>
                    <a:gd name="T83" fmla="*/ 10 h 10"/>
                    <a:gd name="T84" fmla="*/ 10 w 26"/>
                    <a:gd name="T85" fmla="*/ 8 h 10"/>
                    <a:gd name="T86" fmla="*/ 10 w 26"/>
                    <a:gd name="T87" fmla="*/ 7 h 10"/>
                    <a:gd name="T88" fmla="*/ 10 w 26"/>
                    <a:gd name="T89" fmla="*/ 6 h 10"/>
                    <a:gd name="T90" fmla="*/ 9 w 26"/>
                    <a:gd name="T91" fmla="*/ 6 h 10"/>
                    <a:gd name="T92" fmla="*/ 7 w 26"/>
                    <a:gd name="T93" fmla="*/ 6 h 10"/>
                    <a:gd name="T94" fmla="*/ 7 w 26"/>
                    <a:gd name="T95" fmla="*/ 4 h 10"/>
                    <a:gd name="T96" fmla="*/ 7 w 26"/>
                    <a:gd name="T97" fmla="*/ 3 h 10"/>
                    <a:gd name="T98" fmla="*/ 6 w 26"/>
                    <a:gd name="T99" fmla="*/ 3 h 10"/>
                    <a:gd name="T100" fmla="*/ 6 w 26"/>
                    <a:gd name="T101" fmla="*/ 4 h 10"/>
                    <a:gd name="T102" fmla="*/ 6 w 26"/>
                    <a:gd name="T103" fmla="*/ 6 h 10"/>
                    <a:gd name="T104" fmla="*/ 4 w 26"/>
                    <a:gd name="T105" fmla="*/ 6 h 10"/>
                    <a:gd name="T106" fmla="*/ 4 w 26"/>
                    <a:gd name="T107" fmla="*/ 4 h 10"/>
                    <a:gd name="T108" fmla="*/ 4 w 26"/>
                    <a:gd name="T109" fmla="*/ 3 h 10"/>
                    <a:gd name="T110" fmla="*/ 3 w 26"/>
                    <a:gd name="T111" fmla="*/ 3 h 10"/>
                    <a:gd name="T112" fmla="*/ 2 w 26"/>
                    <a:gd name="T113" fmla="*/ 3 h 10"/>
                    <a:gd name="T114" fmla="*/ 0 w 26"/>
                    <a:gd name="T115" fmla="*/ 3 h 10"/>
                    <a:gd name="T116" fmla="*/ 2 w 26"/>
                    <a:gd name="T117" fmla="*/ 3 h 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
                    <a:gd name="T178" fmla="*/ 0 h 10"/>
                    <a:gd name="T179" fmla="*/ 26 w 26"/>
                    <a:gd name="T180" fmla="*/ 10 h 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 h="10">
                      <a:moveTo>
                        <a:pt x="2" y="3"/>
                      </a:moveTo>
                      <a:lnTo>
                        <a:pt x="2" y="1"/>
                      </a:lnTo>
                      <a:lnTo>
                        <a:pt x="3" y="1"/>
                      </a:lnTo>
                      <a:lnTo>
                        <a:pt x="4" y="1"/>
                      </a:lnTo>
                      <a:lnTo>
                        <a:pt x="4" y="0"/>
                      </a:lnTo>
                      <a:lnTo>
                        <a:pt x="6" y="0"/>
                      </a:lnTo>
                      <a:lnTo>
                        <a:pt x="7" y="0"/>
                      </a:lnTo>
                      <a:lnTo>
                        <a:pt x="9" y="0"/>
                      </a:lnTo>
                      <a:lnTo>
                        <a:pt x="10" y="0"/>
                      </a:lnTo>
                      <a:lnTo>
                        <a:pt x="11" y="0"/>
                      </a:lnTo>
                      <a:lnTo>
                        <a:pt x="13" y="0"/>
                      </a:lnTo>
                      <a:lnTo>
                        <a:pt x="14" y="0"/>
                      </a:lnTo>
                      <a:lnTo>
                        <a:pt x="15" y="0"/>
                      </a:lnTo>
                      <a:lnTo>
                        <a:pt x="17" y="0"/>
                      </a:lnTo>
                      <a:lnTo>
                        <a:pt x="18" y="0"/>
                      </a:lnTo>
                      <a:lnTo>
                        <a:pt x="19" y="0"/>
                      </a:lnTo>
                      <a:lnTo>
                        <a:pt x="19" y="1"/>
                      </a:lnTo>
                      <a:lnTo>
                        <a:pt x="21" y="1"/>
                      </a:lnTo>
                      <a:lnTo>
                        <a:pt x="22" y="1"/>
                      </a:lnTo>
                      <a:lnTo>
                        <a:pt x="23" y="1"/>
                      </a:lnTo>
                      <a:lnTo>
                        <a:pt x="25" y="1"/>
                      </a:lnTo>
                      <a:lnTo>
                        <a:pt x="25" y="3"/>
                      </a:lnTo>
                      <a:lnTo>
                        <a:pt x="25" y="4"/>
                      </a:lnTo>
                      <a:lnTo>
                        <a:pt x="26" y="4"/>
                      </a:lnTo>
                      <a:lnTo>
                        <a:pt x="25" y="4"/>
                      </a:lnTo>
                      <a:lnTo>
                        <a:pt x="25" y="6"/>
                      </a:lnTo>
                      <a:lnTo>
                        <a:pt x="25" y="7"/>
                      </a:lnTo>
                      <a:lnTo>
                        <a:pt x="23" y="7"/>
                      </a:lnTo>
                      <a:lnTo>
                        <a:pt x="22" y="7"/>
                      </a:lnTo>
                      <a:lnTo>
                        <a:pt x="21" y="7"/>
                      </a:lnTo>
                      <a:lnTo>
                        <a:pt x="21" y="6"/>
                      </a:lnTo>
                      <a:lnTo>
                        <a:pt x="19" y="6"/>
                      </a:lnTo>
                      <a:lnTo>
                        <a:pt x="18" y="6"/>
                      </a:lnTo>
                      <a:lnTo>
                        <a:pt x="17" y="6"/>
                      </a:lnTo>
                      <a:lnTo>
                        <a:pt x="17" y="7"/>
                      </a:lnTo>
                      <a:lnTo>
                        <a:pt x="17" y="8"/>
                      </a:lnTo>
                      <a:lnTo>
                        <a:pt x="17" y="10"/>
                      </a:lnTo>
                      <a:lnTo>
                        <a:pt x="15" y="10"/>
                      </a:lnTo>
                      <a:lnTo>
                        <a:pt x="14" y="10"/>
                      </a:lnTo>
                      <a:lnTo>
                        <a:pt x="13" y="10"/>
                      </a:lnTo>
                      <a:lnTo>
                        <a:pt x="11" y="10"/>
                      </a:lnTo>
                      <a:lnTo>
                        <a:pt x="10" y="10"/>
                      </a:lnTo>
                      <a:lnTo>
                        <a:pt x="10" y="8"/>
                      </a:lnTo>
                      <a:lnTo>
                        <a:pt x="10" y="7"/>
                      </a:lnTo>
                      <a:lnTo>
                        <a:pt x="10" y="6"/>
                      </a:lnTo>
                      <a:lnTo>
                        <a:pt x="9" y="6"/>
                      </a:lnTo>
                      <a:lnTo>
                        <a:pt x="7" y="6"/>
                      </a:lnTo>
                      <a:lnTo>
                        <a:pt x="7" y="4"/>
                      </a:lnTo>
                      <a:lnTo>
                        <a:pt x="7" y="3"/>
                      </a:lnTo>
                      <a:lnTo>
                        <a:pt x="6" y="3"/>
                      </a:lnTo>
                      <a:lnTo>
                        <a:pt x="6" y="4"/>
                      </a:lnTo>
                      <a:lnTo>
                        <a:pt x="6" y="6"/>
                      </a:lnTo>
                      <a:lnTo>
                        <a:pt x="4" y="6"/>
                      </a:lnTo>
                      <a:lnTo>
                        <a:pt x="4" y="4"/>
                      </a:lnTo>
                      <a:lnTo>
                        <a:pt x="4" y="3"/>
                      </a:lnTo>
                      <a:lnTo>
                        <a:pt x="3" y="3"/>
                      </a:lnTo>
                      <a:lnTo>
                        <a:pt x="2" y="3"/>
                      </a:lnTo>
                      <a:lnTo>
                        <a:pt x="0" y="3"/>
                      </a:lnTo>
                      <a:lnTo>
                        <a:pt x="2" y="3"/>
                      </a:lnTo>
                    </a:path>
                  </a:pathLst>
                </a:custGeom>
                <a:solidFill>
                  <a:srgbClr val="CC3300"/>
                </a:solidFill>
                <a:ln w="19050">
                  <a:solidFill>
                    <a:srgbClr val="000000"/>
                  </a:solidFill>
                  <a:round/>
                  <a:headEnd/>
                  <a:tailEnd/>
                </a:ln>
              </p:spPr>
              <p:txBody>
                <a:bodyPr/>
                <a:lstStyle/>
                <a:p>
                  <a:pPr eaLnBrk="1" fontAlgn="auto" hangingPunct="1">
                    <a:spcBef>
                      <a:spcPts val="0"/>
                    </a:spcBef>
                    <a:spcAft>
                      <a:spcPts val="0"/>
                    </a:spcAft>
                    <a:defRPr/>
                  </a:pPr>
                  <a:endParaRPr lang="en-US" sz="1800" kern="0" dirty="0">
                    <a:solidFill>
                      <a:prstClr val="black"/>
                    </a:solidFill>
                    <a:latin typeface="Calibri"/>
                  </a:endParaRPr>
                </a:p>
              </p:txBody>
            </p:sp>
          </p:grpSp>
          <p:sp>
            <p:nvSpPr>
              <p:cNvPr id="18" name="Freeform 45"/>
              <p:cNvSpPr>
                <a:spLocks/>
              </p:cNvSpPr>
              <p:nvPr/>
            </p:nvSpPr>
            <p:spPr bwMode="auto">
              <a:xfrm>
                <a:off x="648986" y="450742"/>
                <a:ext cx="1323057" cy="1140123"/>
              </a:xfrm>
              <a:custGeom>
                <a:avLst/>
                <a:gdLst>
                  <a:gd name="T0" fmla="*/ 19 w 1018"/>
                  <a:gd name="T1" fmla="*/ 19 h 931"/>
                  <a:gd name="T2" fmla="*/ 33 w 1018"/>
                  <a:gd name="T3" fmla="*/ 25 h 931"/>
                  <a:gd name="T4" fmla="*/ 23 w 1018"/>
                  <a:gd name="T5" fmla="*/ 30 h 931"/>
                  <a:gd name="T6" fmla="*/ 21 w 1018"/>
                  <a:gd name="T7" fmla="*/ 27 h 931"/>
                  <a:gd name="T8" fmla="*/ 6 w 1018"/>
                  <a:gd name="T9" fmla="*/ 34 h 931"/>
                  <a:gd name="T10" fmla="*/ 15 w 1018"/>
                  <a:gd name="T11" fmla="*/ 39 h 931"/>
                  <a:gd name="T12" fmla="*/ 35 w 1018"/>
                  <a:gd name="T13" fmla="*/ 38 h 931"/>
                  <a:gd name="T14" fmla="*/ 30 w 1018"/>
                  <a:gd name="T15" fmla="*/ 45 h 931"/>
                  <a:gd name="T16" fmla="*/ 23 w 1018"/>
                  <a:gd name="T17" fmla="*/ 48 h 931"/>
                  <a:gd name="T18" fmla="*/ 13 w 1018"/>
                  <a:gd name="T19" fmla="*/ 51 h 931"/>
                  <a:gd name="T20" fmla="*/ 9 w 1018"/>
                  <a:gd name="T21" fmla="*/ 59 h 931"/>
                  <a:gd name="T22" fmla="*/ 15 w 1018"/>
                  <a:gd name="T23" fmla="*/ 66 h 931"/>
                  <a:gd name="T24" fmla="*/ 30 w 1018"/>
                  <a:gd name="T25" fmla="*/ 69 h 931"/>
                  <a:gd name="T26" fmla="*/ 30 w 1018"/>
                  <a:gd name="T27" fmla="*/ 74 h 931"/>
                  <a:gd name="T28" fmla="*/ 46 w 1018"/>
                  <a:gd name="T29" fmla="*/ 77 h 931"/>
                  <a:gd name="T30" fmla="*/ 54 w 1018"/>
                  <a:gd name="T31" fmla="*/ 77 h 931"/>
                  <a:gd name="T32" fmla="*/ 37 w 1018"/>
                  <a:gd name="T33" fmla="*/ 86 h 931"/>
                  <a:gd name="T34" fmla="*/ 25 w 1018"/>
                  <a:gd name="T35" fmla="*/ 89 h 931"/>
                  <a:gd name="T36" fmla="*/ 5 w 1018"/>
                  <a:gd name="T37" fmla="*/ 95 h 931"/>
                  <a:gd name="T38" fmla="*/ 5 w 1018"/>
                  <a:gd name="T39" fmla="*/ 98 h 931"/>
                  <a:gd name="T40" fmla="*/ 37 w 1018"/>
                  <a:gd name="T41" fmla="*/ 92 h 931"/>
                  <a:gd name="T42" fmla="*/ 82 w 1018"/>
                  <a:gd name="T43" fmla="*/ 74 h 931"/>
                  <a:gd name="T44" fmla="*/ 77 w 1018"/>
                  <a:gd name="T45" fmla="*/ 71 h 931"/>
                  <a:gd name="T46" fmla="*/ 100 w 1018"/>
                  <a:gd name="T47" fmla="*/ 58 h 931"/>
                  <a:gd name="T48" fmla="*/ 94 w 1018"/>
                  <a:gd name="T49" fmla="*/ 61 h 931"/>
                  <a:gd name="T50" fmla="*/ 94 w 1018"/>
                  <a:gd name="T51" fmla="*/ 66 h 931"/>
                  <a:gd name="T52" fmla="*/ 94 w 1018"/>
                  <a:gd name="T53" fmla="*/ 69 h 931"/>
                  <a:gd name="T54" fmla="*/ 113 w 1018"/>
                  <a:gd name="T55" fmla="*/ 65 h 931"/>
                  <a:gd name="T56" fmla="*/ 113 w 1018"/>
                  <a:gd name="T57" fmla="*/ 59 h 931"/>
                  <a:gd name="T58" fmla="*/ 140 w 1018"/>
                  <a:gd name="T59" fmla="*/ 62 h 931"/>
                  <a:gd name="T60" fmla="*/ 160 w 1018"/>
                  <a:gd name="T61" fmla="*/ 61 h 931"/>
                  <a:gd name="T62" fmla="*/ 190 w 1018"/>
                  <a:gd name="T63" fmla="*/ 66 h 931"/>
                  <a:gd name="T64" fmla="*/ 200 w 1018"/>
                  <a:gd name="T65" fmla="*/ 72 h 931"/>
                  <a:gd name="T66" fmla="*/ 217 w 1018"/>
                  <a:gd name="T67" fmla="*/ 79 h 931"/>
                  <a:gd name="T68" fmla="*/ 246 w 1018"/>
                  <a:gd name="T69" fmla="*/ 80 h 931"/>
                  <a:gd name="T70" fmla="*/ 242 w 1018"/>
                  <a:gd name="T71" fmla="*/ 71 h 931"/>
                  <a:gd name="T72" fmla="*/ 231 w 1018"/>
                  <a:gd name="T73" fmla="*/ 71 h 931"/>
                  <a:gd name="T74" fmla="*/ 213 w 1018"/>
                  <a:gd name="T75" fmla="*/ 65 h 931"/>
                  <a:gd name="T76" fmla="*/ 193 w 1018"/>
                  <a:gd name="T77" fmla="*/ 58 h 931"/>
                  <a:gd name="T78" fmla="*/ 184 w 1018"/>
                  <a:gd name="T79" fmla="*/ 62 h 931"/>
                  <a:gd name="T80" fmla="*/ 169 w 1018"/>
                  <a:gd name="T81" fmla="*/ 57 h 931"/>
                  <a:gd name="T82" fmla="*/ 153 w 1018"/>
                  <a:gd name="T83" fmla="*/ 49 h 931"/>
                  <a:gd name="T84" fmla="*/ 133 w 1018"/>
                  <a:gd name="T85" fmla="*/ 13 h 931"/>
                  <a:gd name="T86" fmla="*/ 115 w 1018"/>
                  <a:gd name="T87" fmla="*/ 3 h 931"/>
                  <a:gd name="T88" fmla="*/ 90 w 1018"/>
                  <a:gd name="T89" fmla="*/ 3 h 931"/>
                  <a:gd name="T90" fmla="*/ 77 w 1018"/>
                  <a:gd name="T91" fmla="*/ 3 h 931"/>
                  <a:gd name="T92" fmla="*/ 58 w 1018"/>
                  <a:gd name="T93" fmla="*/ 0 h 931"/>
                  <a:gd name="T94" fmla="*/ 46 w 1018"/>
                  <a:gd name="T95" fmla="*/ 3 h 931"/>
                  <a:gd name="T96" fmla="*/ 32 w 1018"/>
                  <a:gd name="T97" fmla="*/ 8 h 931"/>
                  <a:gd name="T98" fmla="*/ 25 w 1018"/>
                  <a:gd name="T99" fmla="*/ 13 h 931"/>
                  <a:gd name="T100" fmla="*/ 13 w 1018"/>
                  <a:gd name="T101" fmla="*/ 16 h 9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18"/>
                  <a:gd name="T154" fmla="*/ 0 h 931"/>
                  <a:gd name="T155" fmla="*/ 1018 w 1018"/>
                  <a:gd name="T156" fmla="*/ 931 h 9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18" h="931">
                    <a:moveTo>
                      <a:pt x="51" y="149"/>
                    </a:moveTo>
                    <a:lnTo>
                      <a:pt x="79" y="177"/>
                    </a:lnTo>
                    <a:lnTo>
                      <a:pt x="104" y="223"/>
                    </a:lnTo>
                    <a:lnTo>
                      <a:pt x="138" y="232"/>
                    </a:lnTo>
                    <a:lnTo>
                      <a:pt x="138" y="289"/>
                    </a:lnTo>
                    <a:lnTo>
                      <a:pt x="95" y="289"/>
                    </a:lnTo>
                    <a:lnTo>
                      <a:pt x="95" y="252"/>
                    </a:lnTo>
                    <a:lnTo>
                      <a:pt x="87" y="252"/>
                    </a:lnTo>
                    <a:lnTo>
                      <a:pt x="0" y="289"/>
                    </a:lnTo>
                    <a:lnTo>
                      <a:pt x="26" y="317"/>
                    </a:lnTo>
                    <a:lnTo>
                      <a:pt x="26" y="354"/>
                    </a:lnTo>
                    <a:lnTo>
                      <a:pt x="61" y="372"/>
                    </a:lnTo>
                    <a:lnTo>
                      <a:pt x="112" y="382"/>
                    </a:lnTo>
                    <a:lnTo>
                      <a:pt x="146" y="354"/>
                    </a:lnTo>
                    <a:lnTo>
                      <a:pt x="156" y="420"/>
                    </a:lnTo>
                    <a:lnTo>
                      <a:pt x="122" y="429"/>
                    </a:lnTo>
                    <a:lnTo>
                      <a:pt x="112" y="446"/>
                    </a:lnTo>
                    <a:lnTo>
                      <a:pt x="95" y="455"/>
                    </a:lnTo>
                    <a:lnTo>
                      <a:pt x="69" y="438"/>
                    </a:lnTo>
                    <a:lnTo>
                      <a:pt x="51" y="475"/>
                    </a:lnTo>
                    <a:lnTo>
                      <a:pt x="8" y="521"/>
                    </a:lnTo>
                    <a:lnTo>
                      <a:pt x="35" y="568"/>
                    </a:lnTo>
                    <a:lnTo>
                      <a:pt x="26" y="588"/>
                    </a:lnTo>
                    <a:lnTo>
                      <a:pt x="61" y="623"/>
                    </a:lnTo>
                    <a:lnTo>
                      <a:pt x="104" y="623"/>
                    </a:lnTo>
                    <a:lnTo>
                      <a:pt x="122" y="652"/>
                    </a:lnTo>
                    <a:lnTo>
                      <a:pt x="112" y="671"/>
                    </a:lnTo>
                    <a:lnTo>
                      <a:pt x="122" y="698"/>
                    </a:lnTo>
                    <a:lnTo>
                      <a:pt x="156" y="680"/>
                    </a:lnTo>
                    <a:lnTo>
                      <a:pt x="191" y="717"/>
                    </a:lnTo>
                    <a:lnTo>
                      <a:pt x="241" y="689"/>
                    </a:lnTo>
                    <a:lnTo>
                      <a:pt x="225" y="726"/>
                    </a:lnTo>
                    <a:lnTo>
                      <a:pt x="225" y="763"/>
                    </a:lnTo>
                    <a:lnTo>
                      <a:pt x="156" y="820"/>
                    </a:lnTo>
                    <a:lnTo>
                      <a:pt x="130" y="857"/>
                    </a:lnTo>
                    <a:lnTo>
                      <a:pt x="104" y="857"/>
                    </a:lnTo>
                    <a:lnTo>
                      <a:pt x="61" y="894"/>
                    </a:lnTo>
                    <a:lnTo>
                      <a:pt x="18" y="903"/>
                    </a:lnTo>
                    <a:lnTo>
                      <a:pt x="0" y="922"/>
                    </a:lnTo>
                    <a:lnTo>
                      <a:pt x="18" y="931"/>
                    </a:lnTo>
                    <a:lnTo>
                      <a:pt x="104" y="894"/>
                    </a:lnTo>
                    <a:lnTo>
                      <a:pt x="156" y="866"/>
                    </a:lnTo>
                    <a:lnTo>
                      <a:pt x="259" y="791"/>
                    </a:lnTo>
                    <a:lnTo>
                      <a:pt x="337" y="698"/>
                    </a:lnTo>
                    <a:lnTo>
                      <a:pt x="345" y="680"/>
                    </a:lnTo>
                    <a:lnTo>
                      <a:pt x="320" y="680"/>
                    </a:lnTo>
                    <a:lnTo>
                      <a:pt x="397" y="558"/>
                    </a:lnTo>
                    <a:lnTo>
                      <a:pt x="414" y="549"/>
                    </a:lnTo>
                    <a:lnTo>
                      <a:pt x="414" y="568"/>
                    </a:lnTo>
                    <a:lnTo>
                      <a:pt x="389" y="588"/>
                    </a:lnTo>
                    <a:lnTo>
                      <a:pt x="381" y="643"/>
                    </a:lnTo>
                    <a:lnTo>
                      <a:pt x="397" y="634"/>
                    </a:lnTo>
                    <a:lnTo>
                      <a:pt x="381" y="652"/>
                    </a:lnTo>
                    <a:lnTo>
                      <a:pt x="389" y="662"/>
                    </a:lnTo>
                    <a:lnTo>
                      <a:pt x="441" y="623"/>
                    </a:lnTo>
                    <a:lnTo>
                      <a:pt x="466" y="614"/>
                    </a:lnTo>
                    <a:lnTo>
                      <a:pt x="475" y="588"/>
                    </a:lnTo>
                    <a:lnTo>
                      <a:pt x="466" y="568"/>
                    </a:lnTo>
                    <a:lnTo>
                      <a:pt x="519" y="558"/>
                    </a:lnTo>
                    <a:lnTo>
                      <a:pt x="580" y="597"/>
                    </a:lnTo>
                    <a:lnTo>
                      <a:pt x="631" y="577"/>
                    </a:lnTo>
                    <a:lnTo>
                      <a:pt x="657" y="588"/>
                    </a:lnTo>
                    <a:lnTo>
                      <a:pt x="691" y="588"/>
                    </a:lnTo>
                    <a:lnTo>
                      <a:pt x="785" y="634"/>
                    </a:lnTo>
                    <a:lnTo>
                      <a:pt x="803" y="652"/>
                    </a:lnTo>
                    <a:lnTo>
                      <a:pt x="830" y="689"/>
                    </a:lnTo>
                    <a:lnTo>
                      <a:pt x="881" y="726"/>
                    </a:lnTo>
                    <a:lnTo>
                      <a:pt x="899" y="745"/>
                    </a:lnTo>
                    <a:lnTo>
                      <a:pt x="959" y="782"/>
                    </a:lnTo>
                    <a:lnTo>
                      <a:pt x="1018" y="754"/>
                    </a:lnTo>
                    <a:lnTo>
                      <a:pt x="1018" y="717"/>
                    </a:lnTo>
                    <a:lnTo>
                      <a:pt x="1002" y="680"/>
                    </a:lnTo>
                    <a:lnTo>
                      <a:pt x="976" y="671"/>
                    </a:lnTo>
                    <a:lnTo>
                      <a:pt x="951" y="671"/>
                    </a:lnTo>
                    <a:lnTo>
                      <a:pt x="915" y="643"/>
                    </a:lnTo>
                    <a:lnTo>
                      <a:pt x="881" y="614"/>
                    </a:lnTo>
                    <a:lnTo>
                      <a:pt x="812" y="540"/>
                    </a:lnTo>
                    <a:lnTo>
                      <a:pt x="795" y="549"/>
                    </a:lnTo>
                    <a:lnTo>
                      <a:pt x="777" y="577"/>
                    </a:lnTo>
                    <a:lnTo>
                      <a:pt x="760" y="597"/>
                    </a:lnTo>
                    <a:lnTo>
                      <a:pt x="700" y="558"/>
                    </a:lnTo>
                    <a:lnTo>
                      <a:pt x="700" y="540"/>
                    </a:lnTo>
                    <a:lnTo>
                      <a:pt x="649" y="558"/>
                    </a:lnTo>
                    <a:lnTo>
                      <a:pt x="631" y="466"/>
                    </a:lnTo>
                    <a:lnTo>
                      <a:pt x="588" y="261"/>
                    </a:lnTo>
                    <a:lnTo>
                      <a:pt x="552" y="121"/>
                    </a:lnTo>
                    <a:lnTo>
                      <a:pt x="536" y="55"/>
                    </a:lnTo>
                    <a:lnTo>
                      <a:pt x="483" y="29"/>
                    </a:lnTo>
                    <a:lnTo>
                      <a:pt x="458" y="47"/>
                    </a:lnTo>
                    <a:lnTo>
                      <a:pt x="371" y="29"/>
                    </a:lnTo>
                    <a:lnTo>
                      <a:pt x="345" y="38"/>
                    </a:lnTo>
                    <a:lnTo>
                      <a:pt x="320" y="29"/>
                    </a:lnTo>
                    <a:lnTo>
                      <a:pt x="320" y="18"/>
                    </a:lnTo>
                    <a:lnTo>
                      <a:pt x="241" y="0"/>
                    </a:lnTo>
                    <a:lnTo>
                      <a:pt x="233" y="18"/>
                    </a:lnTo>
                    <a:lnTo>
                      <a:pt x="191" y="18"/>
                    </a:lnTo>
                    <a:lnTo>
                      <a:pt x="156" y="47"/>
                    </a:lnTo>
                    <a:lnTo>
                      <a:pt x="130" y="75"/>
                    </a:lnTo>
                    <a:lnTo>
                      <a:pt x="122" y="103"/>
                    </a:lnTo>
                    <a:lnTo>
                      <a:pt x="104" y="121"/>
                    </a:lnTo>
                    <a:lnTo>
                      <a:pt x="69" y="121"/>
                    </a:lnTo>
                    <a:lnTo>
                      <a:pt x="51" y="149"/>
                    </a:lnTo>
                    <a:close/>
                  </a:path>
                </a:pathLst>
              </a:custGeom>
              <a:solidFill>
                <a:srgbClr val="CDECFF"/>
              </a:solidFill>
              <a:ln w="38100" algn="ctr">
                <a:solidFill>
                  <a:srgbClr val="2222F6"/>
                </a:solidFill>
                <a:round/>
                <a:headEnd/>
                <a:tailEnd/>
              </a:ln>
            </p:spPr>
            <p:txBody>
              <a:bodyPr/>
              <a:lstStyle/>
              <a:p>
                <a:pPr eaLnBrk="1" fontAlgn="auto" hangingPunct="1">
                  <a:spcBef>
                    <a:spcPts val="0"/>
                  </a:spcBef>
                  <a:spcAft>
                    <a:spcPts val="0"/>
                  </a:spcAft>
                  <a:defRPr/>
                </a:pPr>
                <a:endParaRPr lang="en-US" sz="2000" b="1" kern="0" dirty="0">
                  <a:solidFill>
                    <a:srgbClr val="92D050"/>
                  </a:solidFill>
                  <a:latin typeface="Calibri"/>
                </a:endParaRPr>
              </a:p>
            </p:txBody>
          </p:sp>
          <p:sp>
            <p:nvSpPr>
              <p:cNvPr id="19" name="Freeform 146"/>
              <p:cNvSpPr>
                <a:spLocks/>
              </p:cNvSpPr>
              <p:nvPr/>
            </p:nvSpPr>
            <p:spPr bwMode="auto">
              <a:xfrm>
                <a:off x="8225156" y="1465272"/>
                <a:ext cx="641136" cy="825325"/>
              </a:xfrm>
              <a:custGeom>
                <a:avLst/>
                <a:gdLst>
                  <a:gd name="T0" fmla="*/ 107 w 441"/>
                  <a:gd name="T1" fmla="*/ 549 h 578"/>
                  <a:gd name="T2" fmla="*/ 111 w 441"/>
                  <a:gd name="T3" fmla="*/ 563 h 578"/>
                  <a:gd name="T4" fmla="*/ 140 w 441"/>
                  <a:gd name="T5" fmla="*/ 582 h 578"/>
                  <a:gd name="T6" fmla="*/ 146 w 441"/>
                  <a:gd name="T7" fmla="*/ 589 h 578"/>
                  <a:gd name="T8" fmla="*/ 159 w 441"/>
                  <a:gd name="T9" fmla="*/ 610 h 578"/>
                  <a:gd name="T10" fmla="*/ 165 w 441"/>
                  <a:gd name="T11" fmla="*/ 593 h 578"/>
                  <a:gd name="T12" fmla="*/ 185 w 441"/>
                  <a:gd name="T13" fmla="*/ 563 h 578"/>
                  <a:gd name="T14" fmla="*/ 209 w 441"/>
                  <a:gd name="T15" fmla="*/ 530 h 578"/>
                  <a:gd name="T16" fmla="*/ 204 w 441"/>
                  <a:gd name="T17" fmla="*/ 523 h 578"/>
                  <a:gd name="T18" fmla="*/ 230 w 441"/>
                  <a:gd name="T19" fmla="*/ 489 h 578"/>
                  <a:gd name="T20" fmla="*/ 241 w 441"/>
                  <a:gd name="T21" fmla="*/ 500 h 578"/>
                  <a:gd name="T22" fmla="*/ 250 w 441"/>
                  <a:gd name="T23" fmla="*/ 498 h 578"/>
                  <a:gd name="T24" fmla="*/ 255 w 441"/>
                  <a:gd name="T25" fmla="*/ 483 h 578"/>
                  <a:gd name="T26" fmla="*/ 295 w 441"/>
                  <a:gd name="T27" fmla="*/ 474 h 578"/>
                  <a:gd name="T28" fmla="*/ 300 w 441"/>
                  <a:gd name="T29" fmla="*/ 458 h 578"/>
                  <a:gd name="T30" fmla="*/ 324 w 441"/>
                  <a:gd name="T31" fmla="*/ 448 h 578"/>
                  <a:gd name="T32" fmla="*/ 334 w 441"/>
                  <a:gd name="T33" fmla="*/ 424 h 578"/>
                  <a:gd name="T34" fmla="*/ 347 w 441"/>
                  <a:gd name="T35" fmla="*/ 399 h 578"/>
                  <a:gd name="T36" fmla="*/ 356 w 441"/>
                  <a:gd name="T37" fmla="*/ 391 h 578"/>
                  <a:gd name="T38" fmla="*/ 387 w 441"/>
                  <a:gd name="T39" fmla="*/ 390 h 578"/>
                  <a:gd name="T40" fmla="*/ 399 w 441"/>
                  <a:gd name="T41" fmla="*/ 371 h 578"/>
                  <a:gd name="T42" fmla="*/ 421 w 441"/>
                  <a:gd name="T43" fmla="*/ 357 h 578"/>
                  <a:gd name="T44" fmla="*/ 459 w 441"/>
                  <a:gd name="T45" fmla="*/ 367 h 578"/>
                  <a:gd name="T46" fmla="*/ 494 w 441"/>
                  <a:gd name="T47" fmla="*/ 338 h 578"/>
                  <a:gd name="T48" fmla="*/ 534 w 441"/>
                  <a:gd name="T49" fmla="*/ 312 h 578"/>
                  <a:gd name="T50" fmla="*/ 546 w 441"/>
                  <a:gd name="T51" fmla="*/ 310 h 578"/>
                  <a:gd name="T52" fmla="*/ 567 w 441"/>
                  <a:gd name="T53" fmla="*/ 297 h 578"/>
                  <a:gd name="T54" fmla="*/ 552 w 441"/>
                  <a:gd name="T55" fmla="*/ 283 h 578"/>
                  <a:gd name="T56" fmla="*/ 541 w 441"/>
                  <a:gd name="T57" fmla="*/ 282 h 578"/>
                  <a:gd name="T58" fmla="*/ 552 w 441"/>
                  <a:gd name="T59" fmla="*/ 272 h 578"/>
                  <a:gd name="T60" fmla="*/ 539 w 441"/>
                  <a:gd name="T61" fmla="*/ 249 h 578"/>
                  <a:gd name="T62" fmla="*/ 515 w 441"/>
                  <a:gd name="T63" fmla="*/ 246 h 578"/>
                  <a:gd name="T64" fmla="*/ 499 w 441"/>
                  <a:gd name="T65" fmla="*/ 251 h 578"/>
                  <a:gd name="T66" fmla="*/ 470 w 441"/>
                  <a:gd name="T67" fmla="*/ 217 h 578"/>
                  <a:gd name="T68" fmla="*/ 474 w 441"/>
                  <a:gd name="T69" fmla="*/ 208 h 578"/>
                  <a:gd name="T70" fmla="*/ 461 w 441"/>
                  <a:gd name="T71" fmla="*/ 204 h 578"/>
                  <a:gd name="T72" fmla="*/ 436 w 441"/>
                  <a:gd name="T73" fmla="*/ 202 h 578"/>
                  <a:gd name="T74" fmla="*/ 415 w 441"/>
                  <a:gd name="T75" fmla="*/ 198 h 578"/>
                  <a:gd name="T76" fmla="*/ 405 w 441"/>
                  <a:gd name="T77" fmla="*/ 177 h 578"/>
                  <a:gd name="T78" fmla="*/ 278 w 441"/>
                  <a:gd name="T79" fmla="*/ 2 h 578"/>
                  <a:gd name="T80" fmla="*/ 247 w 441"/>
                  <a:gd name="T81" fmla="*/ 0 h 578"/>
                  <a:gd name="T82" fmla="*/ 235 w 441"/>
                  <a:gd name="T83" fmla="*/ 14 h 578"/>
                  <a:gd name="T84" fmla="*/ 211 w 441"/>
                  <a:gd name="T85" fmla="*/ 19 h 578"/>
                  <a:gd name="T86" fmla="*/ 165 w 441"/>
                  <a:gd name="T87" fmla="*/ 36 h 578"/>
                  <a:gd name="T88" fmla="*/ 157 w 441"/>
                  <a:gd name="T89" fmla="*/ 14 h 578"/>
                  <a:gd name="T90" fmla="*/ 144 w 441"/>
                  <a:gd name="T91" fmla="*/ 8 h 578"/>
                  <a:gd name="T92" fmla="*/ 73 w 441"/>
                  <a:gd name="T93" fmla="*/ 120 h 578"/>
                  <a:gd name="T94" fmla="*/ 77 w 441"/>
                  <a:gd name="T95" fmla="*/ 142 h 578"/>
                  <a:gd name="T96" fmla="*/ 75 w 441"/>
                  <a:gd name="T97" fmla="*/ 177 h 578"/>
                  <a:gd name="T98" fmla="*/ 63 w 441"/>
                  <a:gd name="T99" fmla="*/ 193 h 578"/>
                  <a:gd name="T100" fmla="*/ 71 w 441"/>
                  <a:gd name="T101" fmla="*/ 249 h 578"/>
                  <a:gd name="T102" fmla="*/ 52 w 441"/>
                  <a:gd name="T103" fmla="*/ 282 h 578"/>
                  <a:gd name="T104" fmla="*/ 54 w 441"/>
                  <a:gd name="T105" fmla="*/ 302 h 578"/>
                  <a:gd name="T106" fmla="*/ 27 w 441"/>
                  <a:gd name="T107" fmla="*/ 304 h 578"/>
                  <a:gd name="T108" fmla="*/ 25 w 441"/>
                  <a:gd name="T109" fmla="*/ 321 h 578"/>
                  <a:gd name="T110" fmla="*/ 11 w 441"/>
                  <a:gd name="T111" fmla="*/ 318 h 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41"/>
                  <a:gd name="T169" fmla="*/ 0 h 578"/>
                  <a:gd name="T170" fmla="*/ 441 w 441"/>
                  <a:gd name="T171" fmla="*/ 578 h 5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41" h="578">
                    <a:moveTo>
                      <a:pt x="0" y="309"/>
                    </a:moveTo>
                    <a:lnTo>
                      <a:pt x="85" y="517"/>
                    </a:lnTo>
                    <a:lnTo>
                      <a:pt x="87" y="523"/>
                    </a:lnTo>
                    <a:lnTo>
                      <a:pt x="87" y="531"/>
                    </a:lnTo>
                    <a:lnTo>
                      <a:pt x="87" y="534"/>
                    </a:lnTo>
                    <a:lnTo>
                      <a:pt x="108" y="550"/>
                    </a:lnTo>
                    <a:lnTo>
                      <a:pt x="112" y="550"/>
                    </a:lnTo>
                    <a:lnTo>
                      <a:pt x="114" y="557"/>
                    </a:lnTo>
                    <a:lnTo>
                      <a:pt x="114" y="561"/>
                    </a:lnTo>
                    <a:lnTo>
                      <a:pt x="127" y="578"/>
                    </a:lnTo>
                    <a:lnTo>
                      <a:pt x="129" y="572"/>
                    </a:lnTo>
                    <a:lnTo>
                      <a:pt x="131" y="561"/>
                    </a:lnTo>
                    <a:lnTo>
                      <a:pt x="133" y="546"/>
                    </a:lnTo>
                    <a:lnTo>
                      <a:pt x="144" y="531"/>
                    </a:lnTo>
                    <a:lnTo>
                      <a:pt x="150" y="506"/>
                    </a:lnTo>
                    <a:lnTo>
                      <a:pt x="161" y="498"/>
                    </a:lnTo>
                    <a:lnTo>
                      <a:pt x="163" y="493"/>
                    </a:lnTo>
                    <a:lnTo>
                      <a:pt x="157" y="491"/>
                    </a:lnTo>
                    <a:lnTo>
                      <a:pt x="150" y="478"/>
                    </a:lnTo>
                    <a:lnTo>
                      <a:pt x="180" y="457"/>
                    </a:lnTo>
                    <a:lnTo>
                      <a:pt x="184" y="459"/>
                    </a:lnTo>
                    <a:lnTo>
                      <a:pt x="188" y="468"/>
                    </a:lnTo>
                    <a:lnTo>
                      <a:pt x="193" y="470"/>
                    </a:lnTo>
                    <a:lnTo>
                      <a:pt x="195" y="466"/>
                    </a:lnTo>
                    <a:lnTo>
                      <a:pt x="195" y="457"/>
                    </a:lnTo>
                    <a:lnTo>
                      <a:pt x="199" y="451"/>
                    </a:lnTo>
                    <a:lnTo>
                      <a:pt x="220" y="449"/>
                    </a:lnTo>
                    <a:lnTo>
                      <a:pt x="229" y="442"/>
                    </a:lnTo>
                    <a:lnTo>
                      <a:pt x="229" y="434"/>
                    </a:lnTo>
                    <a:lnTo>
                      <a:pt x="233" y="430"/>
                    </a:lnTo>
                    <a:lnTo>
                      <a:pt x="244" y="430"/>
                    </a:lnTo>
                    <a:lnTo>
                      <a:pt x="252" y="425"/>
                    </a:lnTo>
                    <a:lnTo>
                      <a:pt x="256" y="421"/>
                    </a:lnTo>
                    <a:lnTo>
                      <a:pt x="260" y="408"/>
                    </a:lnTo>
                    <a:lnTo>
                      <a:pt x="258" y="396"/>
                    </a:lnTo>
                    <a:lnTo>
                      <a:pt x="271" y="383"/>
                    </a:lnTo>
                    <a:lnTo>
                      <a:pt x="271" y="375"/>
                    </a:lnTo>
                    <a:lnTo>
                      <a:pt x="277" y="375"/>
                    </a:lnTo>
                    <a:lnTo>
                      <a:pt x="294" y="377"/>
                    </a:lnTo>
                    <a:lnTo>
                      <a:pt x="301" y="374"/>
                    </a:lnTo>
                    <a:lnTo>
                      <a:pt x="305" y="368"/>
                    </a:lnTo>
                    <a:lnTo>
                      <a:pt x="311" y="355"/>
                    </a:lnTo>
                    <a:lnTo>
                      <a:pt x="318" y="355"/>
                    </a:lnTo>
                    <a:lnTo>
                      <a:pt x="328" y="341"/>
                    </a:lnTo>
                    <a:lnTo>
                      <a:pt x="343" y="343"/>
                    </a:lnTo>
                    <a:lnTo>
                      <a:pt x="356" y="351"/>
                    </a:lnTo>
                    <a:lnTo>
                      <a:pt x="373" y="328"/>
                    </a:lnTo>
                    <a:lnTo>
                      <a:pt x="385" y="322"/>
                    </a:lnTo>
                    <a:lnTo>
                      <a:pt x="409" y="305"/>
                    </a:lnTo>
                    <a:lnTo>
                      <a:pt x="415" y="296"/>
                    </a:lnTo>
                    <a:lnTo>
                      <a:pt x="417" y="294"/>
                    </a:lnTo>
                    <a:lnTo>
                      <a:pt x="424" y="294"/>
                    </a:lnTo>
                    <a:lnTo>
                      <a:pt x="436" y="290"/>
                    </a:lnTo>
                    <a:lnTo>
                      <a:pt x="441" y="281"/>
                    </a:lnTo>
                    <a:lnTo>
                      <a:pt x="438" y="271"/>
                    </a:lnTo>
                    <a:lnTo>
                      <a:pt x="430" y="267"/>
                    </a:lnTo>
                    <a:lnTo>
                      <a:pt x="428" y="269"/>
                    </a:lnTo>
                    <a:lnTo>
                      <a:pt x="421" y="266"/>
                    </a:lnTo>
                    <a:lnTo>
                      <a:pt x="426" y="258"/>
                    </a:lnTo>
                    <a:lnTo>
                      <a:pt x="430" y="256"/>
                    </a:lnTo>
                    <a:lnTo>
                      <a:pt x="428" y="249"/>
                    </a:lnTo>
                    <a:lnTo>
                      <a:pt x="419" y="233"/>
                    </a:lnTo>
                    <a:lnTo>
                      <a:pt x="407" y="230"/>
                    </a:lnTo>
                    <a:lnTo>
                      <a:pt x="400" y="230"/>
                    </a:lnTo>
                    <a:lnTo>
                      <a:pt x="396" y="233"/>
                    </a:lnTo>
                    <a:lnTo>
                      <a:pt x="388" y="235"/>
                    </a:lnTo>
                    <a:lnTo>
                      <a:pt x="377" y="233"/>
                    </a:lnTo>
                    <a:lnTo>
                      <a:pt x="366" y="201"/>
                    </a:lnTo>
                    <a:lnTo>
                      <a:pt x="371" y="197"/>
                    </a:lnTo>
                    <a:lnTo>
                      <a:pt x="369" y="192"/>
                    </a:lnTo>
                    <a:lnTo>
                      <a:pt x="364" y="188"/>
                    </a:lnTo>
                    <a:lnTo>
                      <a:pt x="358" y="188"/>
                    </a:lnTo>
                    <a:lnTo>
                      <a:pt x="354" y="192"/>
                    </a:lnTo>
                    <a:lnTo>
                      <a:pt x="339" y="186"/>
                    </a:lnTo>
                    <a:lnTo>
                      <a:pt x="328" y="186"/>
                    </a:lnTo>
                    <a:lnTo>
                      <a:pt x="324" y="182"/>
                    </a:lnTo>
                    <a:lnTo>
                      <a:pt x="316" y="165"/>
                    </a:lnTo>
                    <a:lnTo>
                      <a:pt x="316" y="161"/>
                    </a:lnTo>
                    <a:lnTo>
                      <a:pt x="263" y="25"/>
                    </a:lnTo>
                    <a:lnTo>
                      <a:pt x="216" y="2"/>
                    </a:lnTo>
                    <a:lnTo>
                      <a:pt x="205" y="0"/>
                    </a:lnTo>
                    <a:lnTo>
                      <a:pt x="193" y="0"/>
                    </a:lnTo>
                    <a:lnTo>
                      <a:pt x="188" y="6"/>
                    </a:lnTo>
                    <a:lnTo>
                      <a:pt x="184" y="14"/>
                    </a:lnTo>
                    <a:lnTo>
                      <a:pt x="180" y="14"/>
                    </a:lnTo>
                    <a:lnTo>
                      <a:pt x="163" y="19"/>
                    </a:lnTo>
                    <a:lnTo>
                      <a:pt x="140" y="36"/>
                    </a:lnTo>
                    <a:lnTo>
                      <a:pt x="131" y="36"/>
                    </a:lnTo>
                    <a:lnTo>
                      <a:pt x="123" y="27"/>
                    </a:lnTo>
                    <a:lnTo>
                      <a:pt x="125" y="14"/>
                    </a:lnTo>
                    <a:lnTo>
                      <a:pt x="121" y="8"/>
                    </a:lnTo>
                    <a:lnTo>
                      <a:pt x="112" y="8"/>
                    </a:lnTo>
                    <a:lnTo>
                      <a:pt x="95" y="14"/>
                    </a:lnTo>
                    <a:lnTo>
                      <a:pt x="57" y="120"/>
                    </a:lnTo>
                    <a:lnTo>
                      <a:pt x="55" y="135"/>
                    </a:lnTo>
                    <a:lnTo>
                      <a:pt x="61" y="142"/>
                    </a:lnTo>
                    <a:lnTo>
                      <a:pt x="61" y="154"/>
                    </a:lnTo>
                    <a:lnTo>
                      <a:pt x="59" y="161"/>
                    </a:lnTo>
                    <a:lnTo>
                      <a:pt x="53" y="167"/>
                    </a:lnTo>
                    <a:lnTo>
                      <a:pt x="47" y="177"/>
                    </a:lnTo>
                    <a:lnTo>
                      <a:pt x="61" y="220"/>
                    </a:lnTo>
                    <a:lnTo>
                      <a:pt x="55" y="233"/>
                    </a:lnTo>
                    <a:lnTo>
                      <a:pt x="55" y="243"/>
                    </a:lnTo>
                    <a:lnTo>
                      <a:pt x="36" y="266"/>
                    </a:lnTo>
                    <a:lnTo>
                      <a:pt x="32" y="273"/>
                    </a:lnTo>
                    <a:lnTo>
                      <a:pt x="38" y="286"/>
                    </a:lnTo>
                    <a:lnTo>
                      <a:pt x="38" y="288"/>
                    </a:lnTo>
                    <a:lnTo>
                      <a:pt x="27" y="288"/>
                    </a:lnTo>
                    <a:lnTo>
                      <a:pt x="27" y="300"/>
                    </a:lnTo>
                    <a:lnTo>
                      <a:pt x="25" y="305"/>
                    </a:lnTo>
                    <a:lnTo>
                      <a:pt x="19" y="305"/>
                    </a:lnTo>
                    <a:lnTo>
                      <a:pt x="11" y="302"/>
                    </a:lnTo>
                    <a:lnTo>
                      <a:pt x="0" y="309"/>
                    </a:lnTo>
                    <a:close/>
                  </a:path>
                </a:pathLst>
              </a:custGeom>
              <a:solidFill>
                <a:srgbClr val="CDECFF"/>
              </a:solidFill>
              <a:ln w="38100" algn="ctr">
                <a:solidFill>
                  <a:srgbClr val="363636">
                    <a:lumMod val="60000"/>
                    <a:lumOff val="40000"/>
                  </a:srgbClr>
                </a:solidFill>
                <a:prstDash val="solid"/>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20" name="Freeform 49"/>
              <p:cNvSpPr>
                <a:spLocks/>
              </p:cNvSpPr>
              <p:nvPr/>
            </p:nvSpPr>
            <p:spPr bwMode="auto">
              <a:xfrm>
                <a:off x="601677" y="1616963"/>
                <a:ext cx="954362" cy="637751"/>
              </a:xfrm>
              <a:custGeom>
                <a:avLst/>
                <a:gdLst>
                  <a:gd name="T0" fmla="*/ 9 w 699"/>
                  <a:gd name="T1" fmla="*/ 84 h 486"/>
                  <a:gd name="T2" fmla="*/ 0 w 699"/>
                  <a:gd name="T3" fmla="*/ 81 h 486"/>
                  <a:gd name="T4" fmla="*/ 5 w 699"/>
                  <a:gd name="T5" fmla="*/ 78 h 486"/>
                  <a:gd name="T6" fmla="*/ 7 w 699"/>
                  <a:gd name="T7" fmla="*/ 73 h 486"/>
                  <a:gd name="T8" fmla="*/ 10 w 699"/>
                  <a:gd name="T9" fmla="*/ 72 h 486"/>
                  <a:gd name="T10" fmla="*/ 10 w 699"/>
                  <a:gd name="T11" fmla="*/ 74 h 486"/>
                  <a:gd name="T12" fmla="*/ 10 w 699"/>
                  <a:gd name="T13" fmla="*/ 78 h 486"/>
                  <a:gd name="T14" fmla="*/ 10 w 699"/>
                  <a:gd name="T15" fmla="*/ 74 h 486"/>
                  <a:gd name="T16" fmla="*/ 10 w 699"/>
                  <a:gd name="T17" fmla="*/ 73 h 486"/>
                  <a:gd name="T18" fmla="*/ 10 w 699"/>
                  <a:gd name="T19" fmla="*/ 68 h 486"/>
                  <a:gd name="T20" fmla="*/ 10 w 699"/>
                  <a:gd name="T21" fmla="*/ 62 h 486"/>
                  <a:gd name="T22" fmla="*/ 12 w 699"/>
                  <a:gd name="T23" fmla="*/ 62 h 486"/>
                  <a:gd name="T24" fmla="*/ 21 w 699"/>
                  <a:gd name="T25" fmla="*/ 62 h 486"/>
                  <a:gd name="T26" fmla="*/ 15 w 699"/>
                  <a:gd name="T27" fmla="*/ 58 h 486"/>
                  <a:gd name="T28" fmla="*/ 10 w 699"/>
                  <a:gd name="T29" fmla="*/ 58 h 486"/>
                  <a:gd name="T30" fmla="*/ 10 w 699"/>
                  <a:gd name="T31" fmla="*/ 53 h 486"/>
                  <a:gd name="T32" fmla="*/ 10 w 699"/>
                  <a:gd name="T33" fmla="*/ 45 h 486"/>
                  <a:gd name="T34" fmla="*/ 10 w 699"/>
                  <a:gd name="T35" fmla="*/ 36 h 486"/>
                  <a:gd name="T36" fmla="*/ 10 w 699"/>
                  <a:gd name="T37" fmla="*/ 22 h 486"/>
                  <a:gd name="T38" fmla="*/ 10 w 699"/>
                  <a:gd name="T39" fmla="*/ 12 h 486"/>
                  <a:gd name="T40" fmla="*/ 42 w 699"/>
                  <a:gd name="T41" fmla="*/ 18 h 486"/>
                  <a:gd name="T42" fmla="*/ 68 w 699"/>
                  <a:gd name="T43" fmla="*/ 26 h 486"/>
                  <a:gd name="T44" fmla="*/ 83 w 699"/>
                  <a:gd name="T45" fmla="*/ 29 h 486"/>
                  <a:gd name="T46" fmla="*/ 87 w 699"/>
                  <a:gd name="T47" fmla="*/ 31 h 486"/>
                  <a:gd name="T48" fmla="*/ 87 w 699"/>
                  <a:gd name="T49" fmla="*/ 42 h 486"/>
                  <a:gd name="T50" fmla="*/ 80 w 699"/>
                  <a:gd name="T51" fmla="*/ 49 h 486"/>
                  <a:gd name="T52" fmla="*/ 81 w 699"/>
                  <a:gd name="T53" fmla="*/ 53 h 486"/>
                  <a:gd name="T54" fmla="*/ 79 w 699"/>
                  <a:gd name="T55" fmla="*/ 56 h 486"/>
                  <a:gd name="T56" fmla="*/ 82 w 699"/>
                  <a:gd name="T57" fmla="*/ 58 h 486"/>
                  <a:gd name="T58" fmla="*/ 91 w 699"/>
                  <a:gd name="T59" fmla="*/ 49 h 486"/>
                  <a:gd name="T60" fmla="*/ 96 w 699"/>
                  <a:gd name="T61" fmla="*/ 43 h 486"/>
                  <a:gd name="T62" fmla="*/ 104 w 699"/>
                  <a:gd name="T63" fmla="*/ 38 h 486"/>
                  <a:gd name="T64" fmla="*/ 94 w 699"/>
                  <a:gd name="T65" fmla="*/ 20 h 486"/>
                  <a:gd name="T66" fmla="*/ 96 w 699"/>
                  <a:gd name="T67" fmla="*/ 18 h 486"/>
                  <a:gd name="T68" fmla="*/ 103 w 699"/>
                  <a:gd name="T69" fmla="*/ 15 h 486"/>
                  <a:gd name="T70" fmla="*/ 98 w 699"/>
                  <a:gd name="T71" fmla="*/ 10 h 486"/>
                  <a:gd name="T72" fmla="*/ 96 w 699"/>
                  <a:gd name="T73" fmla="*/ 0 h 486"/>
                  <a:gd name="T74" fmla="*/ 221 w 699"/>
                  <a:gd name="T75" fmla="*/ 18 h 486"/>
                  <a:gd name="T76" fmla="*/ 322 w 699"/>
                  <a:gd name="T77" fmla="*/ 33 h 486"/>
                  <a:gd name="T78" fmla="*/ 289 w 699"/>
                  <a:gd name="T79" fmla="*/ 121 h 486"/>
                  <a:gd name="T80" fmla="*/ 285 w 699"/>
                  <a:gd name="T81" fmla="*/ 125 h 486"/>
                  <a:gd name="T82" fmla="*/ 288 w 699"/>
                  <a:gd name="T83" fmla="*/ 129 h 486"/>
                  <a:gd name="T84" fmla="*/ 289 w 699"/>
                  <a:gd name="T85" fmla="*/ 129 h 486"/>
                  <a:gd name="T86" fmla="*/ 287 w 699"/>
                  <a:gd name="T87" fmla="*/ 131 h 486"/>
                  <a:gd name="T88" fmla="*/ 288 w 699"/>
                  <a:gd name="T89" fmla="*/ 138 h 486"/>
                  <a:gd name="T90" fmla="*/ 196 w 699"/>
                  <a:gd name="T91" fmla="*/ 127 h 486"/>
                  <a:gd name="T92" fmla="*/ 187 w 699"/>
                  <a:gd name="T93" fmla="*/ 127 h 486"/>
                  <a:gd name="T94" fmla="*/ 178 w 699"/>
                  <a:gd name="T95" fmla="*/ 125 h 486"/>
                  <a:gd name="T96" fmla="*/ 168 w 699"/>
                  <a:gd name="T97" fmla="*/ 127 h 486"/>
                  <a:gd name="T98" fmla="*/ 158 w 699"/>
                  <a:gd name="T99" fmla="*/ 125 h 486"/>
                  <a:gd name="T100" fmla="*/ 147 w 699"/>
                  <a:gd name="T101" fmla="*/ 128 h 486"/>
                  <a:gd name="T102" fmla="*/ 133 w 699"/>
                  <a:gd name="T103" fmla="*/ 126 h 486"/>
                  <a:gd name="T104" fmla="*/ 108 w 699"/>
                  <a:gd name="T105" fmla="*/ 126 h 486"/>
                  <a:gd name="T106" fmla="*/ 87 w 699"/>
                  <a:gd name="T107" fmla="*/ 119 h 486"/>
                  <a:gd name="T108" fmla="*/ 70 w 699"/>
                  <a:gd name="T109" fmla="*/ 119 h 486"/>
                  <a:gd name="T110" fmla="*/ 44 w 699"/>
                  <a:gd name="T111" fmla="*/ 115 h 486"/>
                  <a:gd name="T112" fmla="*/ 42 w 699"/>
                  <a:gd name="T113" fmla="*/ 103 h 486"/>
                  <a:gd name="T114" fmla="*/ 42 w 699"/>
                  <a:gd name="T115" fmla="*/ 95 h 486"/>
                  <a:gd name="T116" fmla="*/ 25 w 699"/>
                  <a:gd name="T117" fmla="*/ 92 h 486"/>
                  <a:gd name="T118" fmla="*/ 21 w 699"/>
                  <a:gd name="T119" fmla="*/ 87 h 4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99"/>
                  <a:gd name="T181" fmla="*/ 0 h 486"/>
                  <a:gd name="T182" fmla="*/ 699 w 699"/>
                  <a:gd name="T183" fmla="*/ 486 h 4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99" h="486">
                    <a:moveTo>
                      <a:pt x="26" y="307"/>
                    </a:moveTo>
                    <a:lnTo>
                      <a:pt x="9" y="296"/>
                    </a:lnTo>
                    <a:lnTo>
                      <a:pt x="4" y="294"/>
                    </a:lnTo>
                    <a:lnTo>
                      <a:pt x="0" y="292"/>
                    </a:lnTo>
                    <a:lnTo>
                      <a:pt x="0" y="288"/>
                    </a:lnTo>
                    <a:lnTo>
                      <a:pt x="5" y="273"/>
                    </a:lnTo>
                    <a:lnTo>
                      <a:pt x="7" y="266"/>
                    </a:lnTo>
                    <a:lnTo>
                      <a:pt x="7" y="260"/>
                    </a:lnTo>
                    <a:lnTo>
                      <a:pt x="7" y="256"/>
                    </a:lnTo>
                    <a:lnTo>
                      <a:pt x="11" y="255"/>
                    </a:lnTo>
                    <a:lnTo>
                      <a:pt x="13" y="256"/>
                    </a:lnTo>
                    <a:lnTo>
                      <a:pt x="15" y="266"/>
                    </a:lnTo>
                    <a:lnTo>
                      <a:pt x="13" y="269"/>
                    </a:lnTo>
                    <a:lnTo>
                      <a:pt x="13" y="273"/>
                    </a:lnTo>
                    <a:lnTo>
                      <a:pt x="13" y="277"/>
                    </a:lnTo>
                    <a:lnTo>
                      <a:pt x="26" y="266"/>
                    </a:lnTo>
                    <a:lnTo>
                      <a:pt x="24" y="262"/>
                    </a:lnTo>
                    <a:lnTo>
                      <a:pt x="24" y="256"/>
                    </a:lnTo>
                    <a:lnTo>
                      <a:pt x="28" y="251"/>
                    </a:lnTo>
                    <a:lnTo>
                      <a:pt x="26" y="243"/>
                    </a:lnTo>
                    <a:lnTo>
                      <a:pt x="19" y="241"/>
                    </a:lnTo>
                    <a:lnTo>
                      <a:pt x="17" y="221"/>
                    </a:lnTo>
                    <a:lnTo>
                      <a:pt x="21" y="221"/>
                    </a:lnTo>
                    <a:lnTo>
                      <a:pt x="28" y="221"/>
                    </a:lnTo>
                    <a:lnTo>
                      <a:pt x="30" y="219"/>
                    </a:lnTo>
                    <a:lnTo>
                      <a:pt x="44" y="215"/>
                    </a:lnTo>
                    <a:lnTo>
                      <a:pt x="32" y="208"/>
                    </a:lnTo>
                    <a:lnTo>
                      <a:pt x="32" y="206"/>
                    </a:lnTo>
                    <a:lnTo>
                      <a:pt x="30" y="204"/>
                    </a:lnTo>
                    <a:lnTo>
                      <a:pt x="21" y="210"/>
                    </a:lnTo>
                    <a:lnTo>
                      <a:pt x="21" y="197"/>
                    </a:lnTo>
                    <a:lnTo>
                      <a:pt x="21" y="187"/>
                    </a:lnTo>
                    <a:lnTo>
                      <a:pt x="24" y="172"/>
                    </a:lnTo>
                    <a:lnTo>
                      <a:pt x="23" y="161"/>
                    </a:lnTo>
                    <a:lnTo>
                      <a:pt x="23" y="150"/>
                    </a:lnTo>
                    <a:lnTo>
                      <a:pt x="24" y="124"/>
                    </a:lnTo>
                    <a:lnTo>
                      <a:pt x="26" y="112"/>
                    </a:lnTo>
                    <a:lnTo>
                      <a:pt x="15" y="79"/>
                    </a:lnTo>
                    <a:lnTo>
                      <a:pt x="15" y="55"/>
                    </a:lnTo>
                    <a:lnTo>
                      <a:pt x="19" y="41"/>
                    </a:lnTo>
                    <a:lnTo>
                      <a:pt x="23" y="23"/>
                    </a:lnTo>
                    <a:lnTo>
                      <a:pt x="89" y="68"/>
                    </a:lnTo>
                    <a:lnTo>
                      <a:pt x="124" y="84"/>
                    </a:lnTo>
                    <a:lnTo>
                      <a:pt x="148" y="92"/>
                    </a:lnTo>
                    <a:lnTo>
                      <a:pt x="164" y="103"/>
                    </a:lnTo>
                    <a:lnTo>
                      <a:pt x="179" y="103"/>
                    </a:lnTo>
                    <a:lnTo>
                      <a:pt x="184" y="105"/>
                    </a:lnTo>
                    <a:lnTo>
                      <a:pt x="188" y="112"/>
                    </a:lnTo>
                    <a:lnTo>
                      <a:pt x="192" y="144"/>
                    </a:lnTo>
                    <a:lnTo>
                      <a:pt x="190" y="150"/>
                    </a:lnTo>
                    <a:lnTo>
                      <a:pt x="179" y="157"/>
                    </a:lnTo>
                    <a:lnTo>
                      <a:pt x="173" y="170"/>
                    </a:lnTo>
                    <a:lnTo>
                      <a:pt x="173" y="182"/>
                    </a:lnTo>
                    <a:lnTo>
                      <a:pt x="175" y="187"/>
                    </a:lnTo>
                    <a:lnTo>
                      <a:pt x="175" y="193"/>
                    </a:lnTo>
                    <a:lnTo>
                      <a:pt x="171" y="198"/>
                    </a:lnTo>
                    <a:lnTo>
                      <a:pt x="171" y="204"/>
                    </a:lnTo>
                    <a:lnTo>
                      <a:pt x="177" y="210"/>
                    </a:lnTo>
                    <a:lnTo>
                      <a:pt x="190" y="202"/>
                    </a:lnTo>
                    <a:lnTo>
                      <a:pt x="198" y="174"/>
                    </a:lnTo>
                    <a:lnTo>
                      <a:pt x="204" y="169"/>
                    </a:lnTo>
                    <a:lnTo>
                      <a:pt x="209" y="155"/>
                    </a:lnTo>
                    <a:lnTo>
                      <a:pt x="226" y="139"/>
                    </a:lnTo>
                    <a:lnTo>
                      <a:pt x="226" y="133"/>
                    </a:lnTo>
                    <a:lnTo>
                      <a:pt x="219" y="109"/>
                    </a:lnTo>
                    <a:lnTo>
                      <a:pt x="205" y="73"/>
                    </a:lnTo>
                    <a:lnTo>
                      <a:pt x="205" y="68"/>
                    </a:lnTo>
                    <a:lnTo>
                      <a:pt x="209" y="66"/>
                    </a:lnTo>
                    <a:lnTo>
                      <a:pt x="217" y="68"/>
                    </a:lnTo>
                    <a:lnTo>
                      <a:pt x="224" y="53"/>
                    </a:lnTo>
                    <a:lnTo>
                      <a:pt x="223" y="34"/>
                    </a:lnTo>
                    <a:lnTo>
                      <a:pt x="213" y="34"/>
                    </a:lnTo>
                    <a:lnTo>
                      <a:pt x="211" y="23"/>
                    </a:lnTo>
                    <a:lnTo>
                      <a:pt x="209" y="0"/>
                    </a:lnTo>
                    <a:lnTo>
                      <a:pt x="350" y="36"/>
                    </a:lnTo>
                    <a:lnTo>
                      <a:pt x="482" y="68"/>
                    </a:lnTo>
                    <a:lnTo>
                      <a:pt x="697" y="116"/>
                    </a:lnTo>
                    <a:lnTo>
                      <a:pt x="699" y="116"/>
                    </a:lnTo>
                    <a:lnTo>
                      <a:pt x="625" y="432"/>
                    </a:lnTo>
                    <a:lnTo>
                      <a:pt x="625" y="434"/>
                    </a:lnTo>
                    <a:lnTo>
                      <a:pt x="621" y="436"/>
                    </a:lnTo>
                    <a:lnTo>
                      <a:pt x="619" y="443"/>
                    </a:lnTo>
                    <a:lnTo>
                      <a:pt x="621" y="447"/>
                    </a:lnTo>
                    <a:lnTo>
                      <a:pt x="623" y="453"/>
                    </a:lnTo>
                    <a:lnTo>
                      <a:pt x="626" y="458"/>
                    </a:lnTo>
                    <a:lnTo>
                      <a:pt x="626" y="462"/>
                    </a:lnTo>
                    <a:lnTo>
                      <a:pt x="625" y="464"/>
                    </a:lnTo>
                    <a:lnTo>
                      <a:pt x="621" y="469"/>
                    </a:lnTo>
                    <a:lnTo>
                      <a:pt x="621" y="479"/>
                    </a:lnTo>
                    <a:lnTo>
                      <a:pt x="623" y="486"/>
                    </a:lnTo>
                    <a:lnTo>
                      <a:pt x="438" y="445"/>
                    </a:lnTo>
                    <a:lnTo>
                      <a:pt x="425" y="449"/>
                    </a:lnTo>
                    <a:lnTo>
                      <a:pt x="415" y="449"/>
                    </a:lnTo>
                    <a:lnTo>
                      <a:pt x="405" y="447"/>
                    </a:lnTo>
                    <a:lnTo>
                      <a:pt x="394" y="447"/>
                    </a:lnTo>
                    <a:lnTo>
                      <a:pt x="386" y="443"/>
                    </a:lnTo>
                    <a:lnTo>
                      <a:pt x="377" y="443"/>
                    </a:lnTo>
                    <a:lnTo>
                      <a:pt x="365" y="447"/>
                    </a:lnTo>
                    <a:lnTo>
                      <a:pt x="352" y="443"/>
                    </a:lnTo>
                    <a:lnTo>
                      <a:pt x="341" y="443"/>
                    </a:lnTo>
                    <a:lnTo>
                      <a:pt x="327" y="449"/>
                    </a:lnTo>
                    <a:lnTo>
                      <a:pt x="318" y="451"/>
                    </a:lnTo>
                    <a:lnTo>
                      <a:pt x="295" y="449"/>
                    </a:lnTo>
                    <a:lnTo>
                      <a:pt x="289" y="445"/>
                    </a:lnTo>
                    <a:lnTo>
                      <a:pt x="274" y="440"/>
                    </a:lnTo>
                    <a:lnTo>
                      <a:pt x="234" y="445"/>
                    </a:lnTo>
                    <a:lnTo>
                      <a:pt x="224" y="434"/>
                    </a:lnTo>
                    <a:lnTo>
                      <a:pt x="190" y="425"/>
                    </a:lnTo>
                    <a:lnTo>
                      <a:pt x="173" y="421"/>
                    </a:lnTo>
                    <a:lnTo>
                      <a:pt x="152" y="425"/>
                    </a:lnTo>
                    <a:lnTo>
                      <a:pt x="120" y="421"/>
                    </a:lnTo>
                    <a:lnTo>
                      <a:pt x="93" y="410"/>
                    </a:lnTo>
                    <a:lnTo>
                      <a:pt x="87" y="398"/>
                    </a:lnTo>
                    <a:lnTo>
                      <a:pt x="89" y="367"/>
                    </a:lnTo>
                    <a:lnTo>
                      <a:pt x="93" y="359"/>
                    </a:lnTo>
                    <a:lnTo>
                      <a:pt x="89" y="342"/>
                    </a:lnTo>
                    <a:lnTo>
                      <a:pt x="68" y="327"/>
                    </a:lnTo>
                    <a:lnTo>
                      <a:pt x="53" y="326"/>
                    </a:lnTo>
                    <a:lnTo>
                      <a:pt x="53" y="322"/>
                    </a:lnTo>
                    <a:lnTo>
                      <a:pt x="44" y="312"/>
                    </a:lnTo>
                    <a:lnTo>
                      <a:pt x="26" y="307"/>
                    </a:lnTo>
                    <a:close/>
                  </a:path>
                </a:pathLst>
              </a:custGeom>
              <a:solidFill>
                <a:srgbClr val="CDECFF"/>
              </a:solidFill>
              <a:ln w="38100" algn="ctr">
                <a:solidFill>
                  <a:srgbClr val="2222F6"/>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21" name="Freeform 52"/>
              <p:cNvSpPr>
                <a:spLocks/>
              </p:cNvSpPr>
              <p:nvPr/>
            </p:nvSpPr>
            <p:spPr bwMode="auto">
              <a:xfrm>
                <a:off x="324341" y="2016576"/>
                <a:ext cx="1148498" cy="856316"/>
              </a:xfrm>
              <a:custGeom>
                <a:avLst/>
                <a:gdLst>
                  <a:gd name="T0" fmla="*/ 6 w 842"/>
                  <a:gd name="T1" fmla="*/ 119 h 654"/>
                  <a:gd name="T2" fmla="*/ 6 w 842"/>
                  <a:gd name="T3" fmla="*/ 110 h 654"/>
                  <a:gd name="T4" fmla="*/ 10 w 842"/>
                  <a:gd name="T5" fmla="*/ 103 h 654"/>
                  <a:gd name="T6" fmla="*/ 10 w 842"/>
                  <a:gd name="T7" fmla="*/ 90 h 654"/>
                  <a:gd name="T8" fmla="*/ 12 w 842"/>
                  <a:gd name="T9" fmla="*/ 87 h 654"/>
                  <a:gd name="T10" fmla="*/ 18 w 842"/>
                  <a:gd name="T11" fmla="*/ 84 h 654"/>
                  <a:gd name="T12" fmla="*/ 21 w 842"/>
                  <a:gd name="T13" fmla="*/ 79 h 654"/>
                  <a:gd name="T14" fmla="*/ 37 w 842"/>
                  <a:gd name="T15" fmla="*/ 67 h 654"/>
                  <a:gd name="T16" fmla="*/ 57 w 842"/>
                  <a:gd name="T17" fmla="*/ 41 h 654"/>
                  <a:gd name="T18" fmla="*/ 70 w 842"/>
                  <a:gd name="T19" fmla="*/ 23 h 654"/>
                  <a:gd name="T20" fmla="*/ 82 w 842"/>
                  <a:gd name="T21" fmla="*/ 6 h 654"/>
                  <a:gd name="T22" fmla="*/ 84 w 842"/>
                  <a:gd name="T23" fmla="*/ 1 h 654"/>
                  <a:gd name="T24" fmla="*/ 92 w 842"/>
                  <a:gd name="T25" fmla="*/ 1 h 654"/>
                  <a:gd name="T26" fmla="*/ 102 w 842"/>
                  <a:gd name="T27" fmla="*/ 5 h 654"/>
                  <a:gd name="T28" fmla="*/ 106 w 842"/>
                  <a:gd name="T29" fmla="*/ 6 h 654"/>
                  <a:gd name="T30" fmla="*/ 122 w 842"/>
                  <a:gd name="T31" fmla="*/ 8 h 654"/>
                  <a:gd name="T32" fmla="*/ 122 w 842"/>
                  <a:gd name="T33" fmla="*/ 15 h 654"/>
                  <a:gd name="T34" fmla="*/ 124 w 842"/>
                  <a:gd name="T35" fmla="*/ 25 h 654"/>
                  <a:gd name="T36" fmla="*/ 149 w 842"/>
                  <a:gd name="T37" fmla="*/ 28 h 654"/>
                  <a:gd name="T38" fmla="*/ 165 w 842"/>
                  <a:gd name="T39" fmla="*/ 28 h 654"/>
                  <a:gd name="T40" fmla="*/ 185 w 842"/>
                  <a:gd name="T41" fmla="*/ 33 h 654"/>
                  <a:gd name="T42" fmla="*/ 208 w 842"/>
                  <a:gd name="T43" fmla="*/ 33 h 654"/>
                  <a:gd name="T44" fmla="*/ 221 w 842"/>
                  <a:gd name="T45" fmla="*/ 35 h 654"/>
                  <a:gd name="T46" fmla="*/ 231 w 842"/>
                  <a:gd name="T47" fmla="*/ 32 h 654"/>
                  <a:gd name="T48" fmla="*/ 241 w 842"/>
                  <a:gd name="T49" fmla="*/ 33 h 654"/>
                  <a:gd name="T50" fmla="*/ 251 w 842"/>
                  <a:gd name="T51" fmla="*/ 32 h 654"/>
                  <a:gd name="T52" fmla="*/ 260 w 842"/>
                  <a:gd name="T53" fmla="*/ 33 h 654"/>
                  <a:gd name="T54" fmla="*/ 268 w 842"/>
                  <a:gd name="T55" fmla="*/ 35 h 654"/>
                  <a:gd name="T56" fmla="*/ 354 w 842"/>
                  <a:gd name="T57" fmla="*/ 42 h 654"/>
                  <a:gd name="T58" fmla="*/ 359 w 842"/>
                  <a:gd name="T59" fmla="*/ 49 h 654"/>
                  <a:gd name="T60" fmla="*/ 369 w 842"/>
                  <a:gd name="T61" fmla="*/ 50 h 654"/>
                  <a:gd name="T62" fmla="*/ 351 w 842"/>
                  <a:gd name="T63" fmla="*/ 70 h 654"/>
                  <a:gd name="T64" fmla="*/ 346 w 842"/>
                  <a:gd name="T65" fmla="*/ 74 h 654"/>
                  <a:gd name="T66" fmla="*/ 335 w 842"/>
                  <a:gd name="T67" fmla="*/ 79 h 654"/>
                  <a:gd name="T68" fmla="*/ 321 w 842"/>
                  <a:gd name="T69" fmla="*/ 90 h 654"/>
                  <a:gd name="T70" fmla="*/ 331 w 842"/>
                  <a:gd name="T71" fmla="*/ 94 h 654"/>
                  <a:gd name="T72" fmla="*/ 332 w 842"/>
                  <a:gd name="T73" fmla="*/ 98 h 654"/>
                  <a:gd name="T74" fmla="*/ 330 w 842"/>
                  <a:gd name="T75" fmla="*/ 99 h 654"/>
                  <a:gd name="T76" fmla="*/ 321 w 842"/>
                  <a:gd name="T77" fmla="*/ 106 h 654"/>
                  <a:gd name="T78" fmla="*/ 177 w 842"/>
                  <a:gd name="T79" fmla="*/ 144 h 6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42"/>
                  <a:gd name="T121" fmla="*/ 0 h 654"/>
                  <a:gd name="T122" fmla="*/ 842 w 842"/>
                  <a:gd name="T123" fmla="*/ 654 h 6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42" h="654">
                    <a:moveTo>
                      <a:pt x="11" y="491"/>
                    </a:moveTo>
                    <a:lnTo>
                      <a:pt x="6" y="484"/>
                    </a:lnTo>
                    <a:lnTo>
                      <a:pt x="0" y="459"/>
                    </a:lnTo>
                    <a:lnTo>
                      <a:pt x="6" y="446"/>
                    </a:lnTo>
                    <a:lnTo>
                      <a:pt x="6" y="437"/>
                    </a:lnTo>
                    <a:lnTo>
                      <a:pt x="13" y="418"/>
                    </a:lnTo>
                    <a:lnTo>
                      <a:pt x="10" y="379"/>
                    </a:lnTo>
                    <a:lnTo>
                      <a:pt x="15" y="370"/>
                    </a:lnTo>
                    <a:lnTo>
                      <a:pt x="25" y="366"/>
                    </a:lnTo>
                    <a:lnTo>
                      <a:pt x="29" y="358"/>
                    </a:lnTo>
                    <a:lnTo>
                      <a:pt x="34" y="347"/>
                    </a:lnTo>
                    <a:lnTo>
                      <a:pt x="40" y="343"/>
                    </a:lnTo>
                    <a:lnTo>
                      <a:pt x="42" y="325"/>
                    </a:lnTo>
                    <a:lnTo>
                      <a:pt x="46" y="323"/>
                    </a:lnTo>
                    <a:lnTo>
                      <a:pt x="70" y="297"/>
                    </a:lnTo>
                    <a:lnTo>
                      <a:pt x="84" y="271"/>
                    </a:lnTo>
                    <a:lnTo>
                      <a:pt x="105" y="233"/>
                    </a:lnTo>
                    <a:lnTo>
                      <a:pt x="130" y="166"/>
                    </a:lnTo>
                    <a:lnTo>
                      <a:pt x="147" y="136"/>
                    </a:lnTo>
                    <a:lnTo>
                      <a:pt x="162" y="93"/>
                    </a:lnTo>
                    <a:lnTo>
                      <a:pt x="181" y="41"/>
                    </a:lnTo>
                    <a:lnTo>
                      <a:pt x="187" y="24"/>
                    </a:lnTo>
                    <a:lnTo>
                      <a:pt x="191" y="7"/>
                    </a:lnTo>
                    <a:lnTo>
                      <a:pt x="191" y="1"/>
                    </a:lnTo>
                    <a:lnTo>
                      <a:pt x="200" y="0"/>
                    </a:lnTo>
                    <a:lnTo>
                      <a:pt x="211" y="1"/>
                    </a:lnTo>
                    <a:lnTo>
                      <a:pt x="215" y="0"/>
                    </a:lnTo>
                    <a:lnTo>
                      <a:pt x="232" y="5"/>
                    </a:lnTo>
                    <a:lnTo>
                      <a:pt x="242" y="13"/>
                    </a:lnTo>
                    <a:lnTo>
                      <a:pt x="242" y="18"/>
                    </a:lnTo>
                    <a:lnTo>
                      <a:pt x="257" y="20"/>
                    </a:lnTo>
                    <a:lnTo>
                      <a:pt x="278" y="35"/>
                    </a:lnTo>
                    <a:lnTo>
                      <a:pt x="282" y="52"/>
                    </a:lnTo>
                    <a:lnTo>
                      <a:pt x="278" y="59"/>
                    </a:lnTo>
                    <a:lnTo>
                      <a:pt x="276" y="89"/>
                    </a:lnTo>
                    <a:lnTo>
                      <a:pt x="282" y="99"/>
                    </a:lnTo>
                    <a:lnTo>
                      <a:pt x="309" y="112"/>
                    </a:lnTo>
                    <a:lnTo>
                      <a:pt x="341" y="114"/>
                    </a:lnTo>
                    <a:lnTo>
                      <a:pt x="362" y="112"/>
                    </a:lnTo>
                    <a:lnTo>
                      <a:pt x="379" y="114"/>
                    </a:lnTo>
                    <a:lnTo>
                      <a:pt x="413" y="123"/>
                    </a:lnTo>
                    <a:lnTo>
                      <a:pt x="423" y="134"/>
                    </a:lnTo>
                    <a:lnTo>
                      <a:pt x="465" y="129"/>
                    </a:lnTo>
                    <a:lnTo>
                      <a:pt x="478" y="134"/>
                    </a:lnTo>
                    <a:lnTo>
                      <a:pt x="484" y="138"/>
                    </a:lnTo>
                    <a:lnTo>
                      <a:pt x="507" y="142"/>
                    </a:lnTo>
                    <a:lnTo>
                      <a:pt x="516" y="140"/>
                    </a:lnTo>
                    <a:lnTo>
                      <a:pt x="530" y="132"/>
                    </a:lnTo>
                    <a:lnTo>
                      <a:pt x="541" y="132"/>
                    </a:lnTo>
                    <a:lnTo>
                      <a:pt x="554" y="136"/>
                    </a:lnTo>
                    <a:lnTo>
                      <a:pt x="566" y="132"/>
                    </a:lnTo>
                    <a:lnTo>
                      <a:pt x="575" y="132"/>
                    </a:lnTo>
                    <a:lnTo>
                      <a:pt x="583" y="136"/>
                    </a:lnTo>
                    <a:lnTo>
                      <a:pt x="594" y="136"/>
                    </a:lnTo>
                    <a:lnTo>
                      <a:pt x="604" y="140"/>
                    </a:lnTo>
                    <a:lnTo>
                      <a:pt x="613" y="140"/>
                    </a:lnTo>
                    <a:lnTo>
                      <a:pt x="627" y="134"/>
                    </a:lnTo>
                    <a:lnTo>
                      <a:pt x="812" y="173"/>
                    </a:lnTo>
                    <a:lnTo>
                      <a:pt x="813" y="185"/>
                    </a:lnTo>
                    <a:lnTo>
                      <a:pt x="823" y="198"/>
                    </a:lnTo>
                    <a:lnTo>
                      <a:pt x="831" y="200"/>
                    </a:lnTo>
                    <a:lnTo>
                      <a:pt x="840" y="207"/>
                    </a:lnTo>
                    <a:lnTo>
                      <a:pt x="842" y="224"/>
                    </a:lnTo>
                    <a:lnTo>
                      <a:pt x="798" y="289"/>
                    </a:lnTo>
                    <a:lnTo>
                      <a:pt x="791" y="297"/>
                    </a:lnTo>
                    <a:lnTo>
                      <a:pt x="789" y="304"/>
                    </a:lnTo>
                    <a:lnTo>
                      <a:pt x="779" y="314"/>
                    </a:lnTo>
                    <a:lnTo>
                      <a:pt x="764" y="321"/>
                    </a:lnTo>
                    <a:lnTo>
                      <a:pt x="741" y="353"/>
                    </a:lnTo>
                    <a:lnTo>
                      <a:pt x="737" y="370"/>
                    </a:lnTo>
                    <a:lnTo>
                      <a:pt x="741" y="377"/>
                    </a:lnTo>
                    <a:lnTo>
                      <a:pt x="754" y="383"/>
                    </a:lnTo>
                    <a:lnTo>
                      <a:pt x="760" y="392"/>
                    </a:lnTo>
                    <a:lnTo>
                      <a:pt x="758" y="400"/>
                    </a:lnTo>
                    <a:lnTo>
                      <a:pt x="756" y="403"/>
                    </a:lnTo>
                    <a:lnTo>
                      <a:pt x="752" y="405"/>
                    </a:lnTo>
                    <a:lnTo>
                      <a:pt x="752" y="420"/>
                    </a:lnTo>
                    <a:lnTo>
                      <a:pt x="739" y="435"/>
                    </a:lnTo>
                    <a:lnTo>
                      <a:pt x="688" y="654"/>
                    </a:lnTo>
                    <a:lnTo>
                      <a:pt x="404" y="590"/>
                    </a:lnTo>
                    <a:lnTo>
                      <a:pt x="11" y="491"/>
                    </a:lnTo>
                  </a:path>
                </a:pathLst>
              </a:custGeom>
              <a:solidFill>
                <a:srgbClr val="CDECFF"/>
              </a:solidFill>
              <a:ln w="38100">
                <a:solidFill>
                  <a:srgbClr val="2222F6"/>
                </a:solidFill>
                <a:round/>
                <a:headEnd/>
                <a:tailEnd/>
              </a:ln>
              <a:extLst/>
            </p:spPr>
            <p:txBody>
              <a:bodyPr/>
              <a:lstStyle/>
              <a:p>
                <a:pPr eaLnBrk="1" fontAlgn="auto" hangingPunct="1">
                  <a:spcBef>
                    <a:spcPts val="0"/>
                  </a:spcBef>
                  <a:spcAft>
                    <a:spcPts val="0"/>
                  </a:spcAft>
                  <a:defRPr/>
                </a:pPr>
                <a:endParaRPr lang="en-US" sz="1800" kern="0" dirty="0">
                  <a:solidFill>
                    <a:prstClr val="black"/>
                  </a:solidFill>
                  <a:latin typeface="Calibri"/>
                </a:endParaRPr>
              </a:p>
            </p:txBody>
          </p:sp>
          <p:sp>
            <p:nvSpPr>
              <p:cNvPr id="22" name="Freeform 53"/>
              <p:cNvSpPr>
                <a:spLocks/>
              </p:cNvSpPr>
              <p:nvPr/>
            </p:nvSpPr>
            <p:spPr bwMode="auto">
              <a:xfrm>
                <a:off x="283555" y="2898989"/>
                <a:ext cx="1143604" cy="1756669"/>
              </a:xfrm>
              <a:custGeom>
                <a:avLst/>
                <a:gdLst>
                  <a:gd name="T0" fmla="*/ 222 w 838"/>
                  <a:gd name="T1" fmla="*/ 355 h 1340"/>
                  <a:gd name="T2" fmla="*/ 223 w 838"/>
                  <a:gd name="T3" fmla="*/ 349 h 1340"/>
                  <a:gd name="T4" fmla="*/ 217 w 838"/>
                  <a:gd name="T5" fmla="*/ 346 h 1340"/>
                  <a:gd name="T6" fmla="*/ 207 w 838"/>
                  <a:gd name="T7" fmla="*/ 322 h 1340"/>
                  <a:gd name="T8" fmla="*/ 185 w 838"/>
                  <a:gd name="T9" fmla="*/ 309 h 1340"/>
                  <a:gd name="T10" fmla="*/ 176 w 838"/>
                  <a:gd name="T11" fmla="*/ 302 h 1340"/>
                  <a:gd name="T12" fmla="*/ 169 w 838"/>
                  <a:gd name="T13" fmla="*/ 296 h 1340"/>
                  <a:gd name="T14" fmla="*/ 142 w 838"/>
                  <a:gd name="T15" fmla="*/ 290 h 1340"/>
                  <a:gd name="T16" fmla="*/ 121 w 838"/>
                  <a:gd name="T17" fmla="*/ 277 h 1340"/>
                  <a:gd name="T18" fmla="*/ 83 w 838"/>
                  <a:gd name="T19" fmla="*/ 269 h 1340"/>
                  <a:gd name="T20" fmla="*/ 80 w 838"/>
                  <a:gd name="T21" fmla="*/ 263 h 1340"/>
                  <a:gd name="T22" fmla="*/ 85 w 838"/>
                  <a:gd name="T23" fmla="*/ 251 h 1340"/>
                  <a:gd name="T24" fmla="*/ 77 w 838"/>
                  <a:gd name="T25" fmla="*/ 242 h 1340"/>
                  <a:gd name="T26" fmla="*/ 80 w 838"/>
                  <a:gd name="T27" fmla="*/ 235 h 1340"/>
                  <a:gd name="T28" fmla="*/ 58 w 838"/>
                  <a:gd name="T29" fmla="*/ 216 h 1340"/>
                  <a:gd name="T30" fmla="*/ 45 w 838"/>
                  <a:gd name="T31" fmla="*/ 200 h 1340"/>
                  <a:gd name="T32" fmla="*/ 50 w 838"/>
                  <a:gd name="T33" fmla="*/ 190 h 1340"/>
                  <a:gd name="T34" fmla="*/ 53 w 838"/>
                  <a:gd name="T35" fmla="*/ 179 h 1340"/>
                  <a:gd name="T36" fmla="*/ 35 w 838"/>
                  <a:gd name="T37" fmla="*/ 170 h 1340"/>
                  <a:gd name="T38" fmla="*/ 37 w 838"/>
                  <a:gd name="T39" fmla="*/ 155 h 1340"/>
                  <a:gd name="T40" fmla="*/ 42 w 838"/>
                  <a:gd name="T41" fmla="*/ 148 h 1340"/>
                  <a:gd name="T42" fmla="*/ 45 w 838"/>
                  <a:gd name="T43" fmla="*/ 156 h 1340"/>
                  <a:gd name="T44" fmla="*/ 54 w 838"/>
                  <a:gd name="T45" fmla="*/ 155 h 1340"/>
                  <a:gd name="T46" fmla="*/ 50 w 838"/>
                  <a:gd name="T47" fmla="*/ 140 h 1340"/>
                  <a:gd name="T48" fmla="*/ 44 w 838"/>
                  <a:gd name="T49" fmla="*/ 144 h 1340"/>
                  <a:gd name="T50" fmla="*/ 29 w 838"/>
                  <a:gd name="T51" fmla="*/ 139 h 1340"/>
                  <a:gd name="T52" fmla="*/ 25 w 838"/>
                  <a:gd name="T53" fmla="*/ 122 h 1340"/>
                  <a:gd name="T54" fmla="*/ 9 w 838"/>
                  <a:gd name="T55" fmla="*/ 101 h 1340"/>
                  <a:gd name="T56" fmla="*/ 10 w 838"/>
                  <a:gd name="T57" fmla="*/ 91 h 1340"/>
                  <a:gd name="T58" fmla="*/ 16 w 838"/>
                  <a:gd name="T59" fmla="*/ 79 h 1340"/>
                  <a:gd name="T60" fmla="*/ 10 w 838"/>
                  <a:gd name="T61" fmla="*/ 64 h 1340"/>
                  <a:gd name="T62" fmla="*/ 2 w 838"/>
                  <a:gd name="T63" fmla="*/ 56 h 1340"/>
                  <a:gd name="T64" fmla="*/ 2 w 838"/>
                  <a:gd name="T65" fmla="*/ 47 h 1340"/>
                  <a:gd name="T66" fmla="*/ 26 w 838"/>
                  <a:gd name="T67" fmla="*/ 29 h 1340"/>
                  <a:gd name="T68" fmla="*/ 33 w 838"/>
                  <a:gd name="T69" fmla="*/ 19 h 1340"/>
                  <a:gd name="T70" fmla="*/ 35 w 838"/>
                  <a:gd name="T71" fmla="*/ 5 h 1340"/>
                  <a:gd name="T72" fmla="*/ 175 w 838"/>
                  <a:gd name="T73" fmla="*/ 125 h 1340"/>
                  <a:gd name="T74" fmla="*/ 379 w 838"/>
                  <a:gd name="T75" fmla="*/ 295 h 1340"/>
                  <a:gd name="T76" fmla="*/ 381 w 838"/>
                  <a:gd name="T77" fmla="*/ 302 h 1340"/>
                  <a:gd name="T78" fmla="*/ 387 w 838"/>
                  <a:gd name="T79" fmla="*/ 310 h 1340"/>
                  <a:gd name="T80" fmla="*/ 390 w 838"/>
                  <a:gd name="T81" fmla="*/ 317 h 1340"/>
                  <a:gd name="T82" fmla="*/ 376 w 838"/>
                  <a:gd name="T83" fmla="*/ 320 h 1340"/>
                  <a:gd name="T84" fmla="*/ 357 w 838"/>
                  <a:gd name="T85" fmla="*/ 341 h 1340"/>
                  <a:gd name="T86" fmla="*/ 352 w 838"/>
                  <a:gd name="T87" fmla="*/ 345 h 1340"/>
                  <a:gd name="T88" fmla="*/ 348 w 838"/>
                  <a:gd name="T89" fmla="*/ 352 h 1340"/>
                  <a:gd name="T90" fmla="*/ 358 w 838"/>
                  <a:gd name="T91" fmla="*/ 359 h 1340"/>
                  <a:gd name="T92" fmla="*/ 347 w 838"/>
                  <a:gd name="T93" fmla="*/ 363 h 13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38"/>
                  <a:gd name="T142" fmla="*/ 0 h 1340"/>
                  <a:gd name="T143" fmla="*/ 838 w 838"/>
                  <a:gd name="T144" fmla="*/ 1340 h 13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38" h="1340">
                    <a:moveTo>
                      <a:pt x="731" y="1336"/>
                    </a:moveTo>
                    <a:lnTo>
                      <a:pt x="476" y="1313"/>
                    </a:lnTo>
                    <a:lnTo>
                      <a:pt x="474" y="1308"/>
                    </a:lnTo>
                    <a:lnTo>
                      <a:pt x="472" y="1297"/>
                    </a:lnTo>
                    <a:lnTo>
                      <a:pt x="472" y="1291"/>
                    </a:lnTo>
                    <a:lnTo>
                      <a:pt x="476" y="1289"/>
                    </a:lnTo>
                    <a:lnTo>
                      <a:pt x="472" y="1285"/>
                    </a:lnTo>
                    <a:lnTo>
                      <a:pt x="470" y="1285"/>
                    </a:lnTo>
                    <a:lnTo>
                      <a:pt x="466" y="1276"/>
                    </a:lnTo>
                    <a:lnTo>
                      <a:pt x="468" y="1272"/>
                    </a:lnTo>
                    <a:lnTo>
                      <a:pt x="466" y="1231"/>
                    </a:lnTo>
                    <a:lnTo>
                      <a:pt x="445" y="1188"/>
                    </a:lnTo>
                    <a:lnTo>
                      <a:pt x="430" y="1175"/>
                    </a:lnTo>
                    <a:lnTo>
                      <a:pt x="421" y="1158"/>
                    </a:lnTo>
                    <a:lnTo>
                      <a:pt x="396" y="1136"/>
                    </a:lnTo>
                    <a:lnTo>
                      <a:pt x="379" y="1138"/>
                    </a:lnTo>
                    <a:lnTo>
                      <a:pt x="371" y="1128"/>
                    </a:lnTo>
                    <a:lnTo>
                      <a:pt x="377" y="1117"/>
                    </a:lnTo>
                    <a:lnTo>
                      <a:pt x="373" y="1110"/>
                    </a:lnTo>
                    <a:lnTo>
                      <a:pt x="373" y="1102"/>
                    </a:lnTo>
                    <a:lnTo>
                      <a:pt x="363" y="1093"/>
                    </a:lnTo>
                    <a:lnTo>
                      <a:pt x="337" y="1089"/>
                    </a:lnTo>
                    <a:lnTo>
                      <a:pt x="323" y="1084"/>
                    </a:lnTo>
                    <a:lnTo>
                      <a:pt x="304" y="1069"/>
                    </a:lnTo>
                    <a:lnTo>
                      <a:pt x="293" y="1042"/>
                    </a:lnTo>
                    <a:lnTo>
                      <a:pt x="278" y="1029"/>
                    </a:lnTo>
                    <a:lnTo>
                      <a:pt x="259" y="1026"/>
                    </a:lnTo>
                    <a:lnTo>
                      <a:pt x="213" y="1005"/>
                    </a:lnTo>
                    <a:lnTo>
                      <a:pt x="196" y="1005"/>
                    </a:lnTo>
                    <a:lnTo>
                      <a:pt x="177" y="994"/>
                    </a:lnTo>
                    <a:lnTo>
                      <a:pt x="165" y="983"/>
                    </a:lnTo>
                    <a:lnTo>
                      <a:pt x="165" y="973"/>
                    </a:lnTo>
                    <a:lnTo>
                      <a:pt x="171" y="964"/>
                    </a:lnTo>
                    <a:lnTo>
                      <a:pt x="175" y="943"/>
                    </a:lnTo>
                    <a:lnTo>
                      <a:pt x="179" y="930"/>
                    </a:lnTo>
                    <a:lnTo>
                      <a:pt x="182" y="923"/>
                    </a:lnTo>
                    <a:lnTo>
                      <a:pt x="179" y="908"/>
                    </a:lnTo>
                    <a:lnTo>
                      <a:pt x="165" y="902"/>
                    </a:lnTo>
                    <a:lnTo>
                      <a:pt x="165" y="889"/>
                    </a:lnTo>
                    <a:lnTo>
                      <a:pt x="167" y="886"/>
                    </a:lnTo>
                    <a:lnTo>
                      <a:pt x="171" y="886"/>
                    </a:lnTo>
                    <a:lnTo>
                      <a:pt x="171" y="872"/>
                    </a:lnTo>
                    <a:lnTo>
                      <a:pt x="158" y="863"/>
                    </a:lnTo>
                    <a:lnTo>
                      <a:pt x="127" y="811"/>
                    </a:lnTo>
                    <a:lnTo>
                      <a:pt x="125" y="796"/>
                    </a:lnTo>
                    <a:lnTo>
                      <a:pt x="120" y="783"/>
                    </a:lnTo>
                    <a:lnTo>
                      <a:pt x="118" y="772"/>
                    </a:lnTo>
                    <a:lnTo>
                      <a:pt x="95" y="742"/>
                    </a:lnTo>
                    <a:lnTo>
                      <a:pt x="97" y="710"/>
                    </a:lnTo>
                    <a:lnTo>
                      <a:pt x="102" y="702"/>
                    </a:lnTo>
                    <a:lnTo>
                      <a:pt x="108" y="702"/>
                    </a:lnTo>
                    <a:lnTo>
                      <a:pt x="120" y="691"/>
                    </a:lnTo>
                    <a:lnTo>
                      <a:pt x="122" y="669"/>
                    </a:lnTo>
                    <a:lnTo>
                      <a:pt x="114" y="663"/>
                    </a:lnTo>
                    <a:lnTo>
                      <a:pt x="99" y="656"/>
                    </a:lnTo>
                    <a:lnTo>
                      <a:pt x="82" y="641"/>
                    </a:lnTo>
                    <a:lnTo>
                      <a:pt x="76" y="628"/>
                    </a:lnTo>
                    <a:lnTo>
                      <a:pt x="76" y="586"/>
                    </a:lnTo>
                    <a:lnTo>
                      <a:pt x="80" y="581"/>
                    </a:lnTo>
                    <a:lnTo>
                      <a:pt x="78" y="570"/>
                    </a:lnTo>
                    <a:lnTo>
                      <a:pt x="83" y="568"/>
                    </a:lnTo>
                    <a:lnTo>
                      <a:pt x="85" y="547"/>
                    </a:lnTo>
                    <a:lnTo>
                      <a:pt x="89" y="547"/>
                    </a:lnTo>
                    <a:lnTo>
                      <a:pt x="95" y="553"/>
                    </a:lnTo>
                    <a:lnTo>
                      <a:pt x="93" y="570"/>
                    </a:lnTo>
                    <a:lnTo>
                      <a:pt x="97" y="575"/>
                    </a:lnTo>
                    <a:lnTo>
                      <a:pt x="112" y="585"/>
                    </a:lnTo>
                    <a:lnTo>
                      <a:pt x="116" y="581"/>
                    </a:lnTo>
                    <a:lnTo>
                      <a:pt x="116" y="570"/>
                    </a:lnTo>
                    <a:lnTo>
                      <a:pt x="108" y="547"/>
                    </a:lnTo>
                    <a:lnTo>
                      <a:pt x="106" y="534"/>
                    </a:lnTo>
                    <a:lnTo>
                      <a:pt x="108" y="517"/>
                    </a:lnTo>
                    <a:lnTo>
                      <a:pt x="106" y="514"/>
                    </a:lnTo>
                    <a:lnTo>
                      <a:pt x="95" y="525"/>
                    </a:lnTo>
                    <a:lnTo>
                      <a:pt x="93" y="532"/>
                    </a:lnTo>
                    <a:lnTo>
                      <a:pt x="89" y="540"/>
                    </a:lnTo>
                    <a:lnTo>
                      <a:pt x="76" y="534"/>
                    </a:lnTo>
                    <a:lnTo>
                      <a:pt x="61" y="514"/>
                    </a:lnTo>
                    <a:lnTo>
                      <a:pt x="45" y="506"/>
                    </a:lnTo>
                    <a:lnTo>
                      <a:pt x="51" y="493"/>
                    </a:lnTo>
                    <a:lnTo>
                      <a:pt x="51" y="448"/>
                    </a:lnTo>
                    <a:lnTo>
                      <a:pt x="32" y="428"/>
                    </a:lnTo>
                    <a:lnTo>
                      <a:pt x="24" y="411"/>
                    </a:lnTo>
                    <a:lnTo>
                      <a:pt x="9" y="373"/>
                    </a:lnTo>
                    <a:lnTo>
                      <a:pt x="17" y="360"/>
                    </a:lnTo>
                    <a:lnTo>
                      <a:pt x="13" y="349"/>
                    </a:lnTo>
                    <a:lnTo>
                      <a:pt x="11" y="340"/>
                    </a:lnTo>
                    <a:lnTo>
                      <a:pt x="21" y="312"/>
                    </a:lnTo>
                    <a:lnTo>
                      <a:pt x="30" y="299"/>
                    </a:lnTo>
                    <a:lnTo>
                      <a:pt x="32" y="293"/>
                    </a:lnTo>
                    <a:lnTo>
                      <a:pt x="28" y="265"/>
                    </a:lnTo>
                    <a:lnTo>
                      <a:pt x="17" y="241"/>
                    </a:lnTo>
                    <a:lnTo>
                      <a:pt x="17" y="233"/>
                    </a:lnTo>
                    <a:lnTo>
                      <a:pt x="13" y="226"/>
                    </a:lnTo>
                    <a:lnTo>
                      <a:pt x="7" y="220"/>
                    </a:lnTo>
                    <a:lnTo>
                      <a:pt x="2" y="209"/>
                    </a:lnTo>
                    <a:lnTo>
                      <a:pt x="0" y="192"/>
                    </a:lnTo>
                    <a:lnTo>
                      <a:pt x="3" y="188"/>
                    </a:lnTo>
                    <a:lnTo>
                      <a:pt x="2" y="175"/>
                    </a:lnTo>
                    <a:lnTo>
                      <a:pt x="15" y="155"/>
                    </a:lnTo>
                    <a:lnTo>
                      <a:pt x="53" y="117"/>
                    </a:lnTo>
                    <a:lnTo>
                      <a:pt x="53" y="108"/>
                    </a:lnTo>
                    <a:lnTo>
                      <a:pt x="55" y="95"/>
                    </a:lnTo>
                    <a:lnTo>
                      <a:pt x="64" y="87"/>
                    </a:lnTo>
                    <a:lnTo>
                      <a:pt x="72" y="73"/>
                    </a:lnTo>
                    <a:lnTo>
                      <a:pt x="76" y="39"/>
                    </a:lnTo>
                    <a:lnTo>
                      <a:pt x="68" y="22"/>
                    </a:lnTo>
                    <a:lnTo>
                      <a:pt x="76" y="5"/>
                    </a:lnTo>
                    <a:lnTo>
                      <a:pt x="82" y="0"/>
                    </a:lnTo>
                    <a:lnTo>
                      <a:pt x="474" y="101"/>
                    </a:lnTo>
                    <a:lnTo>
                      <a:pt x="375" y="467"/>
                    </a:lnTo>
                    <a:lnTo>
                      <a:pt x="807" y="1063"/>
                    </a:lnTo>
                    <a:lnTo>
                      <a:pt x="807" y="1080"/>
                    </a:lnTo>
                    <a:lnTo>
                      <a:pt x="809" y="1087"/>
                    </a:lnTo>
                    <a:lnTo>
                      <a:pt x="807" y="1091"/>
                    </a:lnTo>
                    <a:lnTo>
                      <a:pt x="815" y="1108"/>
                    </a:lnTo>
                    <a:lnTo>
                      <a:pt x="815" y="1119"/>
                    </a:lnTo>
                    <a:lnTo>
                      <a:pt x="821" y="1128"/>
                    </a:lnTo>
                    <a:lnTo>
                      <a:pt x="824" y="1143"/>
                    </a:lnTo>
                    <a:lnTo>
                      <a:pt x="830" y="1147"/>
                    </a:lnTo>
                    <a:lnTo>
                      <a:pt x="836" y="1155"/>
                    </a:lnTo>
                    <a:lnTo>
                      <a:pt x="838" y="1166"/>
                    </a:lnTo>
                    <a:lnTo>
                      <a:pt x="836" y="1170"/>
                    </a:lnTo>
                    <a:lnTo>
                      <a:pt x="832" y="1166"/>
                    </a:lnTo>
                    <a:lnTo>
                      <a:pt x="819" y="1177"/>
                    </a:lnTo>
                    <a:lnTo>
                      <a:pt x="804" y="1183"/>
                    </a:lnTo>
                    <a:lnTo>
                      <a:pt x="792" y="1198"/>
                    </a:lnTo>
                    <a:lnTo>
                      <a:pt x="783" y="1229"/>
                    </a:lnTo>
                    <a:lnTo>
                      <a:pt x="762" y="1256"/>
                    </a:lnTo>
                    <a:lnTo>
                      <a:pt x="752" y="1256"/>
                    </a:lnTo>
                    <a:lnTo>
                      <a:pt x="750" y="1263"/>
                    </a:lnTo>
                    <a:lnTo>
                      <a:pt x="754" y="1272"/>
                    </a:lnTo>
                    <a:lnTo>
                      <a:pt x="752" y="1278"/>
                    </a:lnTo>
                    <a:lnTo>
                      <a:pt x="748" y="1293"/>
                    </a:lnTo>
                    <a:lnTo>
                      <a:pt x="750" y="1300"/>
                    </a:lnTo>
                    <a:lnTo>
                      <a:pt x="765" y="1313"/>
                    </a:lnTo>
                    <a:lnTo>
                      <a:pt x="769" y="1319"/>
                    </a:lnTo>
                    <a:lnTo>
                      <a:pt x="764" y="1325"/>
                    </a:lnTo>
                    <a:lnTo>
                      <a:pt x="762" y="1332"/>
                    </a:lnTo>
                    <a:lnTo>
                      <a:pt x="752" y="1340"/>
                    </a:lnTo>
                    <a:lnTo>
                      <a:pt x="748" y="1338"/>
                    </a:lnTo>
                    <a:lnTo>
                      <a:pt x="731" y="1336"/>
                    </a:lnTo>
                    <a:close/>
                  </a:path>
                </a:pathLst>
              </a:custGeom>
              <a:solidFill>
                <a:srgbClr val="0030FE"/>
              </a:solidFill>
              <a:ln w="38100" algn="ctr">
                <a:solidFill>
                  <a:srgbClr val="363636">
                    <a:lumMod val="60000"/>
                    <a:lumOff val="40000"/>
                  </a:srgbClr>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23" name="Freeform 59"/>
              <p:cNvSpPr>
                <a:spLocks/>
              </p:cNvSpPr>
              <p:nvPr/>
            </p:nvSpPr>
            <p:spPr bwMode="auto">
              <a:xfrm>
                <a:off x="4846551" y="2319956"/>
                <a:ext cx="768384" cy="729092"/>
              </a:xfrm>
              <a:custGeom>
                <a:avLst/>
                <a:gdLst>
                  <a:gd name="T0" fmla="*/ 111 w 563"/>
                  <a:gd name="T1" fmla="*/ 149 h 554"/>
                  <a:gd name="T2" fmla="*/ 92 w 563"/>
                  <a:gd name="T3" fmla="*/ 145 h 554"/>
                  <a:gd name="T4" fmla="*/ 85 w 563"/>
                  <a:gd name="T5" fmla="*/ 129 h 554"/>
                  <a:gd name="T6" fmla="*/ 89 w 563"/>
                  <a:gd name="T7" fmla="*/ 125 h 554"/>
                  <a:gd name="T8" fmla="*/ 81 w 563"/>
                  <a:gd name="T9" fmla="*/ 118 h 554"/>
                  <a:gd name="T10" fmla="*/ 79 w 563"/>
                  <a:gd name="T11" fmla="*/ 107 h 554"/>
                  <a:gd name="T12" fmla="*/ 64 w 563"/>
                  <a:gd name="T13" fmla="*/ 101 h 554"/>
                  <a:gd name="T14" fmla="*/ 46 w 563"/>
                  <a:gd name="T15" fmla="*/ 90 h 554"/>
                  <a:gd name="T16" fmla="*/ 30 w 563"/>
                  <a:gd name="T17" fmla="*/ 86 h 554"/>
                  <a:gd name="T18" fmla="*/ 28 w 563"/>
                  <a:gd name="T19" fmla="*/ 83 h 554"/>
                  <a:gd name="T20" fmla="*/ 16 w 563"/>
                  <a:gd name="T21" fmla="*/ 82 h 554"/>
                  <a:gd name="T22" fmla="*/ 10 w 563"/>
                  <a:gd name="T23" fmla="*/ 77 h 554"/>
                  <a:gd name="T24" fmla="*/ 10 w 563"/>
                  <a:gd name="T25" fmla="*/ 61 h 554"/>
                  <a:gd name="T26" fmla="*/ 10 w 563"/>
                  <a:gd name="T27" fmla="*/ 55 h 554"/>
                  <a:gd name="T28" fmla="*/ 0 w 563"/>
                  <a:gd name="T29" fmla="*/ 49 h 554"/>
                  <a:gd name="T30" fmla="*/ 10 w 563"/>
                  <a:gd name="T31" fmla="*/ 43 h 554"/>
                  <a:gd name="T32" fmla="*/ 19 w 563"/>
                  <a:gd name="T33" fmla="*/ 34 h 554"/>
                  <a:gd name="T34" fmla="*/ 27 w 563"/>
                  <a:gd name="T35" fmla="*/ 31 h 554"/>
                  <a:gd name="T36" fmla="*/ 28 w 563"/>
                  <a:gd name="T37" fmla="*/ 12 h 554"/>
                  <a:gd name="T38" fmla="*/ 36 w 563"/>
                  <a:gd name="T39" fmla="*/ 11 h 554"/>
                  <a:gd name="T40" fmla="*/ 50 w 563"/>
                  <a:gd name="T41" fmla="*/ 11 h 554"/>
                  <a:gd name="T42" fmla="*/ 84 w 563"/>
                  <a:gd name="T43" fmla="*/ 2 h 554"/>
                  <a:gd name="T44" fmla="*/ 89 w 563"/>
                  <a:gd name="T45" fmla="*/ 4 h 554"/>
                  <a:gd name="T46" fmla="*/ 88 w 563"/>
                  <a:gd name="T47" fmla="*/ 6 h 554"/>
                  <a:gd name="T48" fmla="*/ 85 w 563"/>
                  <a:gd name="T49" fmla="*/ 13 h 554"/>
                  <a:gd name="T50" fmla="*/ 96 w 563"/>
                  <a:gd name="T51" fmla="*/ 10 h 554"/>
                  <a:gd name="T52" fmla="*/ 107 w 563"/>
                  <a:gd name="T53" fmla="*/ 13 h 554"/>
                  <a:gd name="T54" fmla="*/ 116 w 563"/>
                  <a:gd name="T55" fmla="*/ 15 h 554"/>
                  <a:gd name="T56" fmla="*/ 122 w 563"/>
                  <a:gd name="T57" fmla="*/ 20 h 554"/>
                  <a:gd name="T58" fmla="*/ 166 w 563"/>
                  <a:gd name="T59" fmla="*/ 25 h 554"/>
                  <a:gd name="T60" fmla="*/ 179 w 563"/>
                  <a:gd name="T61" fmla="*/ 29 h 554"/>
                  <a:gd name="T62" fmla="*/ 187 w 563"/>
                  <a:gd name="T63" fmla="*/ 30 h 554"/>
                  <a:gd name="T64" fmla="*/ 194 w 563"/>
                  <a:gd name="T65" fmla="*/ 29 h 554"/>
                  <a:gd name="T66" fmla="*/ 209 w 563"/>
                  <a:gd name="T67" fmla="*/ 31 h 554"/>
                  <a:gd name="T68" fmla="*/ 211 w 563"/>
                  <a:gd name="T69" fmla="*/ 34 h 554"/>
                  <a:gd name="T70" fmla="*/ 217 w 563"/>
                  <a:gd name="T71" fmla="*/ 36 h 554"/>
                  <a:gd name="T72" fmla="*/ 227 w 563"/>
                  <a:gd name="T73" fmla="*/ 41 h 554"/>
                  <a:gd name="T74" fmla="*/ 226 w 563"/>
                  <a:gd name="T75" fmla="*/ 51 h 554"/>
                  <a:gd name="T76" fmla="*/ 234 w 563"/>
                  <a:gd name="T77" fmla="*/ 49 h 554"/>
                  <a:gd name="T78" fmla="*/ 230 w 563"/>
                  <a:gd name="T79" fmla="*/ 53 h 554"/>
                  <a:gd name="T80" fmla="*/ 239 w 563"/>
                  <a:gd name="T81" fmla="*/ 60 h 554"/>
                  <a:gd name="T82" fmla="*/ 228 w 563"/>
                  <a:gd name="T83" fmla="*/ 65 h 554"/>
                  <a:gd name="T84" fmla="*/ 220 w 563"/>
                  <a:gd name="T85" fmla="*/ 76 h 554"/>
                  <a:gd name="T86" fmla="*/ 222 w 563"/>
                  <a:gd name="T87" fmla="*/ 78 h 554"/>
                  <a:gd name="T88" fmla="*/ 237 w 563"/>
                  <a:gd name="T89" fmla="*/ 70 h 554"/>
                  <a:gd name="T90" fmla="*/ 248 w 563"/>
                  <a:gd name="T91" fmla="*/ 65 h 554"/>
                  <a:gd name="T92" fmla="*/ 252 w 563"/>
                  <a:gd name="T93" fmla="*/ 60 h 554"/>
                  <a:gd name="T94" fmla="*/ 253 w 563"/>
                  <a:gd name="T95" fmla="*/ 55 h 554"/>
                  <a:gd name="T96" fmla="*/ 257 w 563"/>
                  <a:gd name="T97" fmla="*/ 53 h 554"/>
                  <a:gd name="T98" fmla="*/ 261 w 563"/>
                  <a:gd name="T99" fmla="*/ 51 h 554"/>
                  <a:gd name="T100" fmla="*/ 263 w 563"/>
                  <a:gd name="T101" fmla="*/ 51 h 554"/>
                  <a:gd name="T102" fmla="*/ 258 w 563"/>
                  <a:gd name="T103" fmla="*/ 65 h 554"/>
                  <a:gd name="T104" fmla="*/ 251 w 563"/>
                  <a:gd name="T105" fmla="*/ 70 h 554"/>
                  <a:gd name="T106" fmla="*/ 247 w 563"/>
                  <a:gd name="T107" fmla="*/ 78 h 554"/>
                  <a:gd name="T108" fmla="*/ 247 w 563"/>
                  <a:gd name="T109" fmla="*/ 90 h 554"/>
                  <a:gd name="T110" fmla="*/ 239 w 563"/>
                  <a:gd name="T111" fmla="*/ 95 h 554"/>
                  <a:gd name="T112" fmla="*/ 240 w 563"/>
                  <a:gd name="T113" fmla="*/ 107 h 554"/>
                  <a:gd name="T114" fmla="*/ 234 w 563"/>
                  <a:gd name="T115" fmla="*/ 117 h 554"/>
                  <a:gd name="T116" fmla="*/ 244 w 563"/>
                  <a:gd name="T117" fmla="*/ 139 h 554"/>
                  <a:gd name="T118" fmla="*/ 242 w 563"/>
                  <a:gd name="T119" fmla="*/ 143 h 554"/>
                  <a:gd name="T120" fmla="*/ 242 w 563"/>
                  <a:gd name="T121" fmla="*/ 147 h 5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3"/>
                  <a:gd name="T184" fmla="*/ 0 h 554"/>
                  <a:gd name="T185" fmla="*/ 563 w 563"/>
                  <a:gd name="T186" fmla="*/ 554 h 5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3" h="554">
                    <a:moveTo>
                      <a:pt x="239" y="554"/>
                    </a:moveTo>
                    <a:lnTo>
                      <a:pt x="235" y="543"/>
                    </a:lnTo>
                    <a:lnTo>
                      <a:pt x="225" y="535"/>
                    </a:lnTo>
                    <a:lnTo>
                      <a:pt x="196" y="524"/>
                    </a:lnTo>
                    <a:lnTo>
                      <a:pt x="186" y="491"/>
                    </a:lnTo>
                    <a:lnTo>
                      <a:pt x="180" y="474"/>
                    </a:lnTo>
                    <a:lnTo>
                      <a:pt x="188" y="463"/>
                    </a:lnTo>
                    <a:lnTo>
                      <a:pt x="190" y="456"/>
                    </a:lnTo>
                    <a:lnTo>
                      <a:pt x="178" y="447"/>
                    </a:lnTo>
                    <a:lnTo>
                      <a:pt x="172" y="432"/>
                    </a:lnTo>
                    <a:lnTo>
                      <a:pt x="168" y="408"/>
                    </a:lnTo>
                    <a:lnTo>
                      <a:pt x="168" y="393"/>
                    </a:lnTo>
                    <a:lnTo>
                      <a:pt x="166" y="386"/>
                    </a:lnTo>
                    <a:lnTo>
                      <a:pt x="135" y="367"/>
                    </a:lnTo>
                    <a:lnTo>
                      <a:pt x="110" y="349"/>
                    </a:lnTo>
                    <a:lnTo>
                      <a:pt x="98" y="328"/>
                    </a:lnTo>
                    <a:lnTo>
                      <a:pt x="69" y="317"/>
                    </a:lnTo>
                    <a:lnTo>
                      <a:pt x="63" y="313"/>
                    </a:lnTo>
                    <a:lnTo>
                      <a:pt x="63" y="306"/>
                    </a:lnTo>
                    <a:lnTo>
                      <a:pt x="57" y="304"/>
                    </a:lnTo>
                    <a:lnTo>
                      <a:pt x="34" y="300"/>
                    </a:lnTo>
                    <a:lnTo>
                      <a:pt x="32" y="295"/>
                    </a:lnTo>
                    <a:lnTo>
                      <a:pt x="20" y="287"/>
                    </a:lnTo>
                    <a:lnTo>
                      <a:pt x="14" y="280"/>
                    </a:lnTo>
                    <a:lnTo>
                      <a:pt x="14" y="249"/>
                    </a:lnTo>
                    <a:lnTo>
                      <a:pt x="18" y="226"/>
                    </a:lnTo>
                    <a:lnTo>
                      <a:pt x="16" y="215"/>
                    </a:lnTo>
                    <a:lnTo>
                      <a:pt x="24" y="200"/>
                    </a:lnTo>
                    <a:lnTo>
                      <a:pt x="14" y="186"/>
                    </a:lnTo>
                    <a:lnTo>
                      <a:pt x="0" y="178"/>
                    </a:lnTo>
                    <a:lnTo>
                      <a:pt x="8" y="160"/>
                    </a:lnTo>
                    <a:lnTo>
                      <a:pt x="12" y="156"/>
                    </a:lnTo>
                    <a:lnTo>
                      <a:pt x="12" y="145"/>
                    </a:lnTo>
                    <a:lnTo>
                      <a:pt x="39" y="124"/>
                    </a:lnTo>
                    <a:lnTo>
                      <a:pt x="49" y="121"/>
                    </a:lnTo>
                    <a:lnTo>
                      <a:pt x="55" y="113"/>
                    </a:lnTo>
                    <a:lnTo>
                      <a:pt x="53" y="47"/>
                    </a:lnTo>
                    <a:lnTo>
                      <a:pt x="59" y="41"/>
                    </a:lnTo>
                    <a:lnTo>
                      <a:pt x="67" y="32"/>
                    </a:lnTo>
                    <a:lnTo>
                      <a:pt x="77" y="37"/>
                    </a:lnTo>
                    <a:lnTo>
                      <a:pt x="88" y="39"/>
                    </a:lnTo>
                    <a:lnTo>
                      <a:pt x="106" y="37"/>
                    </a:lnTo>
                    <a:lnTo>
                      <a:pt x="131" y="23"/>
                    </a:lnTo>
                    <a:lnTo>
                      <a:pt x="178" y="2"/>
                    </a:lnTo>
                    <a:lnTo>
                      <a:pt x="186" y="0"/>
                    </a:lnTo>
                    <a:lnTo>
                      <a:pt x="190" y="4"/>
                    </a:lnTo>
                    <a:lnTo>
                      <a:pt x="190" y="15"/>
                    </a:lnTo>
                    <a:lnTo>
                      <a:pt x="186" y="21"/>
                    </a:lnTo>
                    <a:lnTo>
                      <a:pt x="184" y="26"/>
                    </a:lnTo>
                    <a:lnTo>
                      <a:pt x="180" y="43"/>
                    </a:lnTo>
                    <a:lnTo>
                      <a:pt x="198" y="36"/>
                    </a:lnTo>
                    <a:lnTo>
                      <a:pt x="207" y="36"/>
                    </a:lnTo>
                    <a:lnTo>
                      <a:pt x="217" y="47"/>
                    </a:lnTo>
                    <a:lnTo>
                      <a:pt x="229" y="45"/>
                    </a:lnTo>
                    <a:lnTo>
                      <a:pt x="235" y="50"/>
                    </a:lnTo>
                    <a:lnTo>
                      <a:pt x="248" y="52"/>
                    </a:lnTo>
                    <a:lnTo>
                      <a:pt x="254" y="58"/>
                    </a:lnTo>
                    <a:lnTo>
                      <a:pt x="258" y="73"/>
                    </a:lnTo>
                    <a:lnTo>
                      <a:pt x="264" y="76"/>
                    </a:lnTo>
                    <a:lnTo>
                      <a:pt x="354" y="91"/>
                    </a:lnTo>
                    <a:lnTo>
                      <a:pt x="364" y="91"/>
                    </a:lnTo>
                    <a:lnTo>
                      <a:pt x="383" y="106"/>
                    </a:lnTo>
                    <a:lnTo>
                      <a:pt x="395" y="106"/>
                    </a:lnTo>
                    <a:lnTo>
                      <a:pt x="399" y="110"/>
                    </a:lnTo>
                    <a:lnTo>
                      <a:pt x="405" y="108"/>
                    </a:lnTo>
                    <a:lnTo>
                      <a:pt x="411" y="106"/>
                    </a:lnTo>
                    <a:lnTo>
                      <a:pt x="432" y="110"/>
                    </a:lnTo>
                    <a:lnTo>
                      <a:pt x="446" y="113"/>
                    </a:lnTo>
                    <a:lnTo>
                      <a:pt x="452" y="119"/>
                    </a:lnTo>
                    <a:lnTo>
                      <a:pt x="450" y="123"/>
                    </a:lnTo>
                    <a:lnTo>
                      <a:pt x="448" y="126"/>
                    </a:lnTo>
                    <a:lnTo>
                      <a:pt x="463" y="130"/>
                    </a:lnTo>
                    <a:lnTo>
                      <a:pt x="481" y="137"/>
                    </a:lnTo>
                    <a:lnTo>
                      <a:pt x="483" y="150"/>
                    </a:lnTo>
                    <a:lnTo>
                      <a:pt x="477" y="180"/>
                    </a:lnTo>
                    <a:lnTo>
                      <a:pt x="481" y="182"/>
                    </a:lnTo>
                    <a:lnTo>
                      <a:pt x="496" y="178"/>
                    </a:lnTo>
                    <a:lnTo>
                      <a:pt x="498" y="180"/>
                    </a:lnTo>
                    <a:lnTo>
                      <a:pt x="498" y="187"/>
                    </a:lnTo>
                    <a:lnTo>
                      <a:pt x="491" y="193"/>
                    </a:lnTo>
                    <a:lnTo>
                      <a:pt x="496" y="206"/>
                    </a:lnTo>
                    <a:lnTo>
                      <a:pt x="510" y="215"/>
                    </a:lnTo>
                    <a:lnTo>
                      <a:pt x="508" y="217"/>
                    </a:lnTo>
                    <a:lnTo>
                      <a:pt x="487" y="236"/>
                    </a:lnTo>
                    <a:lnTo>
                      <a:pt x="477" y="260"/>
                    </a:lnTo>
                    <a:lnTo>
                      <a:pt x="471" y="276"/>
                    </a:lnTo>
                    <a:lnTo>
                      <a:pt x="469" y="282"/>
                    </a:lnTo>
                    <a:lnTo>
                      <a:pt x="473" y="286"/>
                    </a:lnTo>
                    <a:lnTo>
                      <a:pt x="487" y="280"/>
                    </a:lnTo>
                    <a:lnTo>
                      <a:pt x="504" y="252"/>
                    </a:lnTo>
                    <a:lnTo>
                      <a:pt x="520" y="239"/>
                    </a:lnTo>
                    <a:lnTo>
                      <a:pt x="528" y="236"/>
                    </a:lnTo>
                    <a:lnTo>
                      <a:pt x="532" y="228"/>
                    </a:lnTo>
                    <a:lnTo>
                      <a:pt x="539" y="223"/>
                    </a:lnTo>
                    <a:lnTo>
                      <a:pt x="541" y="215"/>
                    </a:lnTo>
                    <a:lnTo>
                      <a:pt x="541" y="206"/>
                    </a:lnTo>
                    <a:lnTo>
                      <a:pt x="543" y="199"/>
                    </a:lnTo>
                    <a:lnTo>
                      <a:pt x="547" y="195"/>
                    </a:lnTo>
                    <a:lnTo>
                      <a:pt x="551" y="187"/>
                    </a:lnTo>
                    <a:lnTo>
                      <a:pt x="555" y="184"/>
                    </a:lnTo>
                    <a:lnTo>
                      <a:pt x="561" y="184"/>
                    </a:lnTo>
                    <a:lnTo>
                      <a:pt x="563" y="189"/>
                    </a:lnTo>
                    <a:lnTo>
                      <a:pt x="563" y="204"/>
                    </a:lnTo>
                    <a:lnTo>
                      <a:pt x="549" y="236"/>
                    </a:lnTo>
                    <a:lnTo>
                      <a:pt x="541" y="243"/>
                    </a:lnTo>
                    <a:lnTo>
                      <a:pt x="537" y="254"/>
                    </a:lnTo>
                    <a:lnTo>
                      <a:pt x="539" y="261"/>
                    </a:lnTo>
                    <a:lnTo>
                      <a:pt x="526" y="287"/>
                    </a:lnTo>
                    <a:lnTo>
                      <a:pt x="526" y="310"/>
                    </a:lnTo>
                    <a:lnTo>
                      <a:pt x="526" y="326"/>
                    </a:lnTo>
                    <a:lnTo>
                      <a:pt x="512" y="337"/>
                    </a:lnTo>
                    <a:lnTo>
                      <a:pt x="510" y="345"/>
                    </a:lnTo>
                    <a:lnTo>
                      <a:pt x="514" y="361"/>
                    </a:lnTo>
                    <a:lnTo>
                      <a:pt x="514" y="393"/>
                    </a:lnTo>
                    <a:lnTo>
                      <a:pt x="510" y="398"/>
                    </a:lnTo>
                    <a:lnTo>
                      <a:pt x="498" y="430"/>
                    </a:lnTo>
                    <a:lnTo>
                      <a:pt x="504" y="476"/>
                    </a:lnTo>
                    <a:lnTo>
                      <a:pt x="520" y="506"/>
                    </a:lnTo>
                    <a:lnTo>
                      <a:pt x="516" y="511"/>
                    </a:lnTo>
                    <a:lnTo>
                      <a:pt x="518" y="519"/>
                    </a:lnTo>
                    <a:lnTo>
                      <a:pt x="516" y="524"/>
                    </a:lnTo>
                    <a:lnTo>
                      <a:pt x="518" y="537"/>
                    </a:lnTo>
                    <a:lnTo>
                      <a:pt x="239" y="554"/>
                    </a:lnTo>
                  </a:path>
                </a:pathLst>
              </a:custGeom>
              <a:solidFill>
                <a:srgbClr val="002974"/>
              </a:solidFill>
              <a:ln w="38100" algn="ctr">
                <a:solidFill>
                  <a:srgbClr val="B0B1B3">
                    <a:lumMod val="75000"/>
                  </a:srgbClr>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24" name="Freeform 60"/>
              <p:cNvSpPr>
                <a:spLocks/>
              </p:cNvSpPr>
              <p:nvPr/>
            </p:nvSpPr>
            <p:spPr bwMode="auto">
              <a:xfrm>
                <a:off x="5074945" y="3032737"/>
                <a:ext cx="569354" cy="898723"/>
              </a:xfrm>
              <a:custGeom>
                <a:avLst/>
                <a:gdLst>
                  <a:gd name="T0" fmla="*/ 32 w 418"/>
                  <a:gd name="T1" fmla="*/ 6 h 685"/>
                  <a:gd name="T2" fmla="*/ 44 w 418"/>
                  <a:gd name="T3" fmla="*/ 11 h 685"/>
                  <a:gd name="T4" fmla="*/ 52 w 418"/>
                  <a:gd name="T5" fmla="*/ 16 h 685"/>
                  <a:gd name="T6" fmla="*/ 55 w 418"/>
                  <a:gd name="T7" fmla="*/ 24 h 685"/>
                  <a:gd name="T8" fmla="*/ 50 w 418"/>
                  <a:gd name="T9" fmla="*/ 29 h 685"/>
                  <a:gd name="T10" fmla="*/ 42 w 418"/>
                  <a:gd name="T11" fmla="*/ 36 h 685"/>
                  <a:gd name="T12" fmla="*/ 32 w 418"/>
                  <a:gd name="T13" fmla="*/ 39 h 685"/>
                  <a:gd name="T14" fmla="*/ 19 w 418"/>
                  <a:gd name="T15" fmla="*/ 41 h 685"/>
                  <a:gd name="T16" fmla="*/ 17 w 418"/>
                  <a:gd name="T17" fmla="*/ 47 h 685"/>
                  <a:gd name="T18" fmla="*/ 25 w 418"/>
                  <a:gd name="T19" fmla="*/ 53 h 685"/>
                  <a:gd name="T20" fmla="*/ 15 w 418"/>
                  <a:gd name="T21" fmla="*/ 64 h 685"/>
                  <a:gd name="T22" fmla="*/ 10 w 418"/>
                  <a:gd name="T23" fmla="*/ 69 h 685"/>
                  <a:gd name="T24" fmla="*/ 6 w 418"/>
                  <a:gd name="T25" fmla="*/ 75 h 685"/>
                  <a:gd name="T26" fmla="*/ 0 w 418"/>
                  <a:gd name="T27" fmla="*/ 81 h 685"/>
                  <a:gd name="T28" fmla="*/ 10 w 418"/>
                  <a:gd name="T29" fmla="*/ 92 h 685"/>
                  <a:gd name="T30" fmla="*/ 20 w 418"/>
                  <a:gd name="T31" fmla="*/ 103 h 685"/>
                  <a:gd name="T32" fmla="*/ 37 w 418"/>
                  <a:gd name="T33" fmla="*/ 111 h 685"/>
                  <a:gd name="T34" fmla="*/ 47 w 418"/>
                  <a:gd name="T35" fmla="*/ 123 h 685"/>
                  <a:gd name="T36" fmla="*/ 55 w 418"/>
                  <a:gd name="T37" fmla="*/ 121 h 685"/>
                  <a:gd name="T38" fmla="*/ 68 w 418"/>
                  <a:gd name="T39" fmla="*/ 124 h 685"/>
                  <a:gd name="T40" fmla="*/ 67 w 418"/>
                  <a:gd name="T41" fmla="*/ 134 h 685"/>
                  <a:gd name="T42" fmla="*/ 56 w 418"/>
                  <a:gd name="T43" fmla="*/ 142 h 685"/>
                  <a:gd name="T44" fmla="*/ 68 w 418"/>
                  <a:gd name="T45" fmla="*/ 150 h 685"/>
                  <a:gd name="T46" fmla="*/ 87 w 418"/>
                  <a:gd name="T47" fmla="*/ 155 h 685"/>
                  <a:gd name="T48" fmla="*/ 104 w 418"/>
                  <a:gd name="T49" fmla="*/ 168 h 685"/>
                  <a:gd name="T50" fmla="*/ 109 w 418"/>
                  <a:gd name="T51" fmla="*/ 173 h 685"/>
                  <a:gd name="T52" fmla="*/ 104 w 418"/>
                  <a:gd name="T53" fmla="*/ 174 h 685"/>
                  <a:gd name="T54" fmla="*/ 116 w 418"/>
                  <a:gd name="T55" fmla="*/ 182 h 685"/>
                  <a:gd name="T56" fmla="*/ 120 w 418"/>
                  <a:gd name="T57" fmla="*/ 182 h 685"/>
                  <a:gd name="T58" fmla="*/ 123 w 418"/>
                  <a:gd name="T59" fmla="*/ 178 h 685"/>
                  <a:gd name="T60" fmla="*/ 136 w 418"/>
                  <a:gd name="T61" fmla="*/ 175 h 685"/>
                  <a:gd name="T62" fmla="*/ 148 w 418"/>
                  <a:gd name="T63" fmla="*/ 181 h 685"/>
                  <a:gd name="T64" fmla="*/ 153 w 418"/>
                  <a:gd name="T65" fmla="*/ 173 h 685"/>
                  <a:gd name="T66" fmla="*/ 155 w 418"/>
                  <a:gd name="T67" fmla="*/ 167 h 685"/>
                  <a:gd name="T68" fmla="*/ 171 w 418"/>
                  <a:gd name="T69" fmla="*/ 164 h 685"/>
                  <a:gd name="T70" fmla="*/ 166 w 418"/>
                  <a:gd name="T71" fmla="*/ 160 h 685"/>
                  <a:gd name="T72" fmla="*/ 169 w 418"/>
                  <a:gd name="T73" fmla="*/ 156 h 685"/>
                  <a:gd name="T74" fmla="*/ 169 w 418"/>
                  <a:gd name="T75" fmla="*/ 155 h 685"/>
                  <a:gd name="T76" fmla="*/ 169 w 418"/>
                  <a:gd name="T77" fmla="*/ 152 h 685"/>
                  <a:gd name="T78" fmla="*/ 171 w 418"/>
                  <a:gd name="T79" fmla="*/ 142 h 685"/>
                  <a:gd name="T80" fmla="*/ 184 w 418"/>
                  <a:gd name="T81" fmla="*/ 133 h 685"/>
                  <a:gd name="T82" fmla="*/ 190 w 418"/>
                  <a:gd name="T83" fmla="*/ 123 h 685"/>
                  <a:gd name="T84" fmla="*/ 184 w 418"/>
                  <a:gd name="T85" fmla="*/ 111 h 685"/>
                  <a:gd name="T86" fmla="*/ 184 w 418"/>
                  <a:gd name="T87" fmla="*/ 104 h 685"/>
                  <a:gd name="T88" fmla="*/ 173 w 418"/>
                  <a:gd name="T89" fmla="*/ 25 h 685"/>
                  <a:gd name="T90" fmla="*/ 169 w 418"/>
                  <a:gd name="T91" fmla="*/ 22 h 685"/>
                  <a:gd name="T92" fmla="*/ 164 w 418"/>
                  <a:gd name="T93" fmla="*/ 13 h 685"/>
                  <a:gd name="T94" fmla="*/ 156 w 418"/>
                  <a:gd name="T95" fmla="*/ 6 h 6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8"/>
                  <a:gd name="T145" fmla="*/ 0 h 685"/>
                  <a:gd name="T146" fmla="*/ 418 w 418"/>
                  <a:gd name="T147" fmla="*/ 685 h 6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8" h="685">
                    <a:moveTo>
                      <a:pt x="344" y="0"/>
                    </a:moveTo>
                    <a:lnTo>
                      <a:pt x="71" y="16"/>
                    </a:lnTo>
                    <a:lnTo>
                      <a:pt x="75" y="22"/>
                    </a:lnTo>
                    <a:lnTo>
                      <a:pt x="94" y="37"/>
                    </a:lnTo>
                    <a:lnTo>
                      <a:pt x="98" y="46"/>
                    </a:lnTo>
                    <a:lnTo>
                      <a:pt x="116" y="57"/>
                    </a:lnTo>
                    <a:lnTo>
                      <a:pt x="123" y="77"/>
                    </a:lnTo>
                    <a:lnTo>
                      <a:pt x="121" y="89"/>
                    </a:lnTo>
                    <a:lnTo>
                      <a:pt x="114" y="101"/>
                    </a:lnTo>
                    <a:lnTo>
                      <a:pt x="108" y="107"/>
                    </a:lnTo>
                    <a:lnTo>
                      <a:pt x="108" y="118"/>
                    </a:lnTo>
                    <a:lnTo>
                      <a:pt x="90" y="135"/>
                    </a:lnTo>
                    <a:lnTo>
                      <a:pt x="75" y="140"/>
                    </a:lnTo>
                    <a:lnTo>
                      <a:pt x="71" y="146"/>
                    </a:lnTo>
                    <a:lnTo>
                      <a:pt x="49" y="146"/>
                    </a:lnTo>
                    <a:lnTo>
                      <a:pt x="39" y="151"/>
                    </a:lnTo>
                    <a:lnTo>
                      <a:pt x="32" y="164"/>
                    </a:lnTo>
                    <a:lnTo>
                      <a:pt x="35" y="176"/>
                    </a:lnTo>
                    <a:lnTo>
                      <a:pt x="47" y="187"/>
                    </a:lnTo>
                    <a:lnTo>
                      <a:pt x="51" y="194"/>
                    </a:lnTo>
                    <a:lnTo>
                      <a:pt x="47" y="213"/>
                    </a:lnTo>
                    <a:lnTo>
                      <a:pt x="32" y="242"/>
                    </a:lnTo>
                    <a:lnTo>
                      <a:pt x="16" y="250"/>
                    </a:lnTo>
                    <a:lnTo>
                      <a:pt x="12" y="261"/>
                    </a:lnTo>
                    <a:lnTo>
                      <a:pt x="14" y="270"/>
                    </a:lnTo>
                    <a:lnTo>
                      <a:pt x="6" y="279"/>
                    </a:lnTo>
                    <a:lnTo>
                      <a:pt x="6" y="285"/>
                    </a:lnTo>
                    <a:lnTo>
                      <a:pt x="0" y="298"/>
                    </a:lnTo>
                    <a:lnTo>
                      <a:pt x="2" y="320"/>
                    </a:lnTo>
                    <a:lnTo>
                      <a:pt x="10" y="342"/>
                    </a:lnTo>
                    <a:lnTo>
                      <a:pt x="12" y="350"/>
                    </a:lnTo>
                    <a:lnTo>
                      <a:pt x="41" y="383"/>
                    </a:lnTo>
                    <a:lnTo>
                      <a:pt x="73" y="405"/>
                    </a:lnTo>
                    <a:lnTo>
                      <a:pt x="80" y="411"/>
                    </a:lnTo>
                    <a:lnTo>
                      <a:pt x="98" y="457"/>
                    </a:lnTo>
                    <a:lnTo>
                      <a:pt x="102" y="461"/>
                    </a:lnTo>
                    <a:lnTo>
                      <a:pt x="114" y="451"/>
                    </a:lnTo>
                    <a:lnTo>
                      <a:pt x="119" y="448"/>
                    </a:lnTo>
                    <a:lnTo>
                      <a:pt x="145" y="459"/>
                    </a:lnTo>
                    <a:lnTo>
                      <a:pt x="149" y="466"/>
                    </a:lnTo>
                    <a:lnTo>
                      <a:pt x="143" y="481"/>
                    </a:lnTo>
                    <a:lnTo>
                      <a:pt x="147" y="500"/>
                    </a:lnTo>
                    <a:lnTo>
                      <a:pt x="127" y="520"/>
                    </a:lnTo>
                    <a:lnTo>
                      <a:pt x="123" y="527"/>
                    </a:lnTo>
                    <a:lnTo>
                      <a:pt x="131" y="540"/>
                    </a:lnTo>
                    <a:lnTo>
                      <a:pt x="149" y="557"/>
                    </a:lnTo>
                    <a:lnTo>
                      <a:pt x="176" y="574"/>
                    </a:lnTo>
                    <a:lnTo>
                      <a:pt x="192" y="577"/>
                    </a:lnTo>
                    <a:lnTo>
                      <a:pt x="221" y="601"/>
                    </a:lnTo>
                    <a:lnTo>
                      <a:pt x="227" y="624"/>
                    </a:lnTo>
                    <a:lnTo>
                      <a:pt x="237" y="633"/>
                    </a:lnTo>
                    <a:lnTo>
                      <a:pt x="237" y="638"/>
                    </a:lnTo>
                    <a:lnTo>
                      <a:pt x="229" y="646"/>
                    </a:lnTo>
                    <a:lnTo>
                      <a:pt x="227" y="651"/>
                    </a:lnTo>
                    <a:lnTo>
                      <a:pt x="248" y="685"/>
                    </a:lnTo>
                    <a:lnTo>
                      <a:pt x="252" y="683"/>
                    </a:lnTo>
                    <a:lnTo>
                      <a:pt x="254" y="677"/>
                    </a:lnTo>
                    <a:lnTo>
                      <a:pt x="262" y="677"/>
                    </a:lnTo>
                    <a:lnTo>
                      <a:pt x="264" y="679"/>
                    </a:lnTo>
                    <a:lnTo>
                      <a:pt x="270" y="659"/>
                    </a:lnTo>
                    <a:lnTo>
                      <a:pt x="284" y="653"/>
                    </a:lnTo>
                    <a:lnTo>
                      <a:pt x="299" y="655"/>
                    </a:lnTo>
                    <a:lnTo>
                      <a:pt x="313" y="662"/>
                    </a:lnTo>
                    <a:lnTo>
                      <a:pt x="325" y="670"/>
                    </a:lnTo>
                    <a:lnTo>
                      <a:pt x="340" y="664"/>
                    </a:lnTo>
                    <a:lnTo>
                      <a:pt x="334" y="640"/>
                    </a:lnTo>
                    <a:lnTo>
                      <a:pt x="332" y="625"/>
                    </a:lnTo>
                    <a:lnTo>
                      <a:pt x="340" y="622"/>
                    </a:lnTo>
                    <a:lnTo>
                      <a:pt x="373" y="614"/>
                    </a:lnTo>
                    <a:lnTo>
                      <a:pt x="375" y="611"/>
                    </a:lnTo>
                    <a:lnTo>
                      <a:pt x="366" y="599"/>
                    </a:lnTo>
                    <a:lnTo>
                      <a:pt x="364" y="596"/>
                    </a:lnTo>
                    <a:lnTo>
                      <a:pt x="368" y="592"/>
                    </a:lnTo>
                    <a:lnTo>
                      <a:pt x="369" y="583"/>
                    </a:lnTo>
                    <a:lnTo>
                      <a:pt x="373" y="577"/>
                    </a:lnTo>
                    <a:lnTo>
                      <a:pt x="371" y="575"/>
                    </a:lnTo>
                    <a:lnTo>
                      <a:pt x="371" y="570"/>
                    </a:lnTo>
                    <a:lnTo>
                      <a:pt x="371" y="564"/>
                    </a:lnTo>
                    <a:lnTo>
                      <a:pt x="377" y="544"/>
                    </a:lnTo>
                    <a:lnTo>
                      <a:pt x="377" y="525"/>
                    </a:lnTo>
                    <a:lnTo>
                      <a:pt x="393" y="511"/>
                    </a:lnTo>
                    <a:lnTo>
                      <a:pt x="403" y="492"/>
                    </a:lnTo>
                    <a:lnTo>
                      <a:pt x="403" y="483"/>
                    </a:lnTo>
                    <a:lnTo>
                      <a:pt x="418" y="459"/>
                    </a:lnTo>
                    <a:lnTo>
                      <a:pt x="414" y="433"/>
                    </a:lnTo>
                    <a:lnTo>
                      <a:pt x="403" y="411"/>
                    </a:lnTo>
                    <a:lnTo>
                      <a:pt x="405" y="396"/>
                    </a:lnTo>
                    <a:lnTo>
                      <a:pt x="403" y="387"/>
                    </a:lnTo>
                    <a:lnTo>
                      <a:pt x="409" y="381"/>
                    </a:lnTo>
                    <a:lnTo>
                      <a:pt x="381" y="92"/>
                    </a:lnTo>
                    <a:lnTo>
                      <a:pt x="375" y="89"/>
                    </a:lnTo>
                    <a:lnTo>
                      <a:pt x="371" y="81"/>
                    </a:lnTo>
                    <a:lnTo>
                      <a:pt x="366" y="55"/>
                    </a:lnTo>
                    <a:lnTo>
                      <a:pt x="362" y="46"/>
                    </a:lnTo>
                    <a:lnTo>
                      <a:pt x="352" y="39"/>
                    </a:lnTo>
                    <a:lnTo>
                      <a:pt x="344" y="22"/>
                    </a:lnTo>
                    <a:lnTo>
                      <a:pt x="344" y="0"/>
                    </a:lnTo>
                    <a:close/>
                  </a:path>
                </a:pathLst>
              </a:custGeom>
              <a:solidFill>
                <a:srgbClr val="002974"/>
              </a:solidFill>
              <a:ln w="38100" algn="ctr">
                <a:solidFill>
                  <a:srgbClr val="B0B1B3">
                    <a:lumMod val="75000"/>
                  </a:srgbClr>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25" name="Freeform 64"/>
              <p:cNvSpPr>
                <a:spLocks/>
              </p:cNvSpPr>
              <p:nvPr/>
            </p:nvSpPr>
            <p:spPr bwMode="auto">
              <a:xfrm>
                <a:off x="5153252" y="2231878"/>
                <a:ext cx="874424" cy="375148"/>
              </a:xfrm>
              <a:custGeom>
                <a:avLst/>
                <a:gdLst>
                  <a:gd name="T0" fmla="*/ 13 w 641"/>
                  <a:gd name="T1" fmla="*/ 29 h 287"/>
                  <a:gd name="T2" fmla="*/ 29 w 641"/>
                  <a:gd name="T3" fmla="*/ 25 h 287"/>
                  <a:gd name="T4" fmla="*/ 69 w 641"/>
                  <a:gd name="T5" fmla="*/ 11 h 287"/>
                  <a:gd name="T6" fmla="*/ 93 w 641"/>
                  <a:gd name="T7" fmla="*/ 4 h 287"/>
                  <a:gd name="T8" fmla="*/ 109 w 641"/>
                  <a:gd name="T9" fmla="*/ 4 h 287"/>
                  <a:gd name="T10" fmla="*/ 98 w 641"/>
                  <a:gd name="T11" fmla="*/ 6 h 287"/>
                  <a:gd name="T12" fmla="*/ 83 w 641"/>
                  <a:gd name="T13" fmla="*/ 16 h 287"/>
                  <a:gd name="T14" fmla="*/ 84 w 641"/>
                  <a:gd name="T15" fmla="*/ 21 h 287"/>
                  <a:gd name="T16" fmla="*/ 99 w 641"/>
                  <a:gd name="T17" fmla="*/ 17 h 287"/>
                  <a:gd name="T18" fmla="*/ 140 w 641"/>
                  <a:gd name="T19" fmla="*/ 29 h 287"/>
                  <a:gd name="T20" fmla="*/ 153 w 641"/>
                  <a:gd name="T21" fmla="*/ 30 h 287"/>
                  <a:gd name="T22" fmla="*/ 159 w 641"/>
                  <a:gd name="T23" fmla="*/ 31 h 287"/>
                  <a:gd name="T24" fmla="*/ 175 w 641"/>
                  <a:gd name="T25" fmla="*/ 25 h 287"/>
                  <a:gd name="T26" fmla="*/ 229 w 641"/>
                  <a:gd name="T27" fmla="*/ 16 h 287"/>
                  <a:gd name="T28" fmla="*/ 227 w 641"/>
                  <a:gd name="T29" fmla="*/ 21 h 287"/>
                  <a:gd name="T30" fmla="*/ 237 w 641"/>
                  <a:gd name="T31" fmla="*/ 26 h 287"/>
                  <a:gd name="T32" fmla="*/ 258 w 641"/>
                  <a:gd name="T33" fmla="*/ 25 h 287"/>
                  <a:gd name="T34" fmla="*/ 272 w 641"/>
                  <a:gd name="T35" fmla="*/ 33 h 287"/>
                  <a:gd name="T36" fmla="*/ 295 w 641"/>
                  <a:gd name="T37" fmla="*/ 34 h 287"/>
                  <a:gd name="T38" fmla="*/ 295 w 641"/>
                  <a:gd name="T39" fmla="*/ 39 h 287"/>
                  <a:gd name="T40" fmla="*/ 283 w 641"/>
                  <a:gd name="T41" fmla="*/ 38 h 287"/>
                  <a:gd name="T42" fmla="*/ 270 w 641"/>
                  <a:gd name="T43" fmla="*/ 39 h 287"/>
                  <a:gd name="T44" fmla="*/ 249 w 641"/>
                  <a:gd name="T45" fmla="*/ 39 h 287"/>
                  <a:gd name="T46" fmla="*/ 246 w 641"/>
                  <a:gd name="T47" fmla="*/ 44 h 287"/>
                  <a:gd name="T48" fmla="*/ 223 w 641"/>
                  <a:gd name="T49" fmla="*/ 40 h 287"/>
                  <a:gd name="T50" fmla="*/ 203 w 641"/>
                  <a:gd name="T51" fmla="*/ 44 h 287"/>
                  <a:gd name="T52" fmla="*/ 195 w 641"/>
                  <a:gd name="T53" fmla="*/ 45 h 287"/>
                  <a:gd name="T54" fmla="*/ 181 w 641"/>
                  <a:gd name="T55" fmla="*/ 46 h 287"/>
                  <a:gd name="T56" fmla="*/ 165 w 641"/>
                  <a:gd name="T57" fmla="*/ 57 h 287"/>
                  <a:gd name="T58" fmla="*/ 167 w 641"/>
                  <a:gd name="T59" fmla="*/ 52 h 287"/>
                  <a:gd name="T60" fmla="*/ 157 w 641"/>
                  <a:gd name="T61" fmla="*/ 52 h 287"/>
                  <a:gd name="T62" fmla="*/ 150 w 641"/>
                  <a:gd name="T63" fmla="*/ 49 h 287"/>
                  <a:gd name="T64" fmla="*/ 142 w 641"/>
                  <a:gd name="T65" fmla="*/ 58 h 287"/>
                  <a:gd name="T66" fmla="*/ 130 w 641"/>
                  <a:gd name="T67" fmla="*/ 71 h 287"/>
                  <a:gd name="T68" fmla="*/ 123 w 641"/>
                  <a:gd name="T69" fmla="*/ 73 h 287"/>
                  <a:gd name="T70" fmla="*/ 124 w 641"/>
                  <a:gd name="T71" fmla="*/ 67 h 287"/>
                  <a:gd name="T72" fmla="*/ 114 w 641"/>
                  <a:gd name="T73" fmla="*/ 67 h 287"/>
                  <a:gd name="T74" fmla="*/ 107 w 641"/>
                  <a:gd name="T75" fmla="*/ 53 h 287"/>
                  <a:gd name="T76" fmla="*/ 103 w 641"/>
                  <a:gd name="T77" fmla="*/ 52 h 287"/>
                  <a:gd name="T78" fmla="*/ 84 w 641"/>
                  <a:gd name="T79" fmla="*/ 48 h 287"/>
                  <a:gd name="T80" fmla="*/ 76 w 641"/>
                  <a:gd name="T81" fmla="*/ 48 h 287"/>
                  <a:gd name="T82" fmla="*/ 57 w 641"/>
                  <a:gd name="T83" fmla="*/ 44 h 287"/>
                  <a:gd name="T84" fmla="*/ 10 w 641"/>
                  <a:gd name="T85" fmla="*/ 35 h 287"/>
                  <a:gd name="T86" fmla="*/ 0 w 641"/>
                  <a:gd name="T87" fmla="*/ 32 h 2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1"/>
                  <a:gd name="T133" fmla="*/ 0 h 287"/>
                  <a:gd name="T134" fmla="*/ 641 w 641"/>
                  <a:gd name="T135" fmla="*/ 287 h 2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1" h="287">
                    <a:moveTo>
                      <a:pt x="0" y="122"/>
                    </a:moveTo>
                    <a:lnTo>
                      <a:pt x="20" y="117"/>
                    </a:lnTo>
                    <a:lnTo>
                      <a:pt x="29" y="111"/>
                    </a:lnTo>
                    <a:lnTo>
                      <a:pt x="49" y="100"/>
                    </a:lnTo>
                    <a:lnTo>
                      <a:pt x="53" y="91"/>
                    </a:lnTo>
                    <a:lnTo>
                      <a:pt x="61" y="91"/>
                    </a:lnTo>
                    <a:lnTo>
                      <a:pt x="98" y="78"/>
                    </a:lnTo>
                    <a:lnTo>
                      <a:pt x="121" y="67"/>
                    </a:lnTo>
                    <a:lnTo>
                      <a:pt x="150" y="39"/>
                    </a:lnTo>
                    <a:lnTo>
                      <a:pt x="160" y="35"/>
                    </a:lnTo>
                    <a:lnTo>
                      <a:pt x="184" y="11"/>
                    </a:lnTo>
                    <a:lnTo>
                      <a:pt x="201" y="4"/>
                    </a:lnTo>
                    <a:lnTo>
                      <a:pt x="228" y="0"/>
                    </a:lnTo>
                    <a:lnTo>
                      <a:pt x="234" y="2"/>
                    </a:lnTo>
                    <a:lnTo>
                      <a:pt x="236" y="4"/>
                    </a:lnTo>
                    <a:lnTo>
                      <a:pt x="221" y="13"/>
                    </a:lnTo>
                    <a:lnTo>
                      <a:pt x="217" y="15"/>
                    </a:lnTo>
                    <a:lnTo>
                      <a:pt x="211" y="26"/>
                    </a:lnTo>
                    <a:lnTo>
                      <a:pt x="191" y="47"/>
                    </a:lnTo>
                    <a:lnTo>
                      <a:pt x="184" y="54"/>
                    </a:lnTo>
                    <a:lnTo>
                      <a:pt x="178" y="59"/>
                    </a:lnTo>
                    <a:lnTo>
                      <a:pt x="174" y="78"/>
                    </a:lnTo>
                    <a:lnTo>
                      <a:pt x="178" y="89"/>
                    </a:lnTo>
                    <a:lnTo>
                      <a:pt x="180" y="82"/>
                    </a:lnTo>
                    <a:lnTo>
                      <a:pt x="197" y="71"/>
                    </a:lnTo>
                    <a:lnTo>
                      <a:pt x="209" y="71"/>
                    </a:lnTo>
                    <a:lnTo>
                      <a:pt x="215" y="67"/>
                    </a:lnTo>
                    <a:lnTo>
                      <a:pt x="252" y="82"/>
                    </a:lnTo>
                    <a:lnTo>
                      <a:pt x="281" y="111"/>
                    </a:lnTo>
                    <a:lnTo>
                      <a:pt x="303" y="108"/>
                    </a:lnTo>
                    <a:lnTo>
                      <a:pt x="314" y="109"/>
                    </a:lnTo>
                    <a:lnTo>
                      <a:pt x="324" y="113"/>
                    </a:lnTo>
                    <a:lnTo>
                      <a:pt x="330" y="115"/>
                    </a:lnTo>
                    <a:lnTo>
                      <a:pt x="334" y="113"/>
                    </a:lnTo>
                    <a:lnTo>
                      <a:pt x="342" y="117"/>
                    </a:lnTo>
                    <a:lnTo>
                      <a:pt x="342" y="119"/>
                    </a:lnTo>
                    <a:lnTo>
                      <a:pt x="346" y="117"/>
                    </a:lnTo>
                    <a:lnTo>
                      <a:pt x="352" y="108"/>
                    </a:lnTo>
                    <a:lnTo>
                      <a:pt x="377" y="93"/>
                    </a:lnTo>
                    <a:lnTo>
                      <a:pt x="461" y="72"/>
                    </a:lnTo>
                    <a:lnTo>
                      <a:pt x="482" y="61"/>
                    </a:lnTo>
                    <a:lnTo>
                      <a:pt x="492" y="59"/>
                    </a:lnTo>
                    <a:lnTo>
                      <a:pt x="496" y="63"/>
                    </a:lnTo>
                    <a:lnTo>
                      <a:pt x="490" y="72"/>
                    </a:lnTo>
                    <a:lnTo>
                      <a:pt x="490" y="80"/>
                    </a:lnTo>
                    <a:lnTo>
                      <a:pt x="500" y="98"/>
                    </a:lnTo>
                    <a:lnTo>
                      <a:pt x="506" y="100"/>
                    </a:lnTo>
                    <a:lnTo>
                      <a:pt x="512" y="98"/>
                    </a:lnTo>
                    <a:lnTo>
                      <a:pt x="523" y="98"/>
                    </a:lnTo>
                    <a:lnTo>
                      <a:pt x="531" y="95"/>
                    </a:lnTo>
                    <a:lnTo>
                      <a:pt x="557" y="93"/>
                    </a:lnTo>
                    <a:lnTo>
                      <a:pt x="568" y="100"/>
                    </a:lnTo>
                    <a:lnTo>
                      <a:pt x="578" y="119"/>
                    </a:lnTo>
                    <a:lnTo>
                      <a:pt x="588" y="126"/>
                    </a:lnTo>
                    <a:lnTo>
                      <a:pt x="607" y="134"/>
                    </a:lnTo>
                    <a:lnTo>
                      <a:pt x="629" y="130"/>
                    </a:lnTo>
                    <a:lnTo>
                      <a:pt x="635" y="130"/>
                    </a:lnTo>
                    <a:lnTo>
                      <a:pt x="641" y="134"/>
                    </a:lnTo>
                    <a:lnTo>
                      <a:pt x="641" y="141"/>
                    </a:lnTo>
                    <a:lnTo>
                      <a:pt x="633" y="148"/>
                    </a:lnTo>
                    <a:lnTo>
                      <a:pt x="619" y="150"/>
                    </a:lnTo>
                    <a:lnTo>
                      <a:pt x="611" y="148"/>
                    </a:lnTo>
                    <a:lnTo>
                      <a:pt x="609" y="145"/>
                    </a:lnTo>
                    <a:lnTo>
                      <a:pt x="605" y="145"/>
                    </a:lnTo>
                    <a:lnTo>
                      <a:pt x="592" y="150"/>
                    </a:lnTo>
                    <a:lnTo>
                      <a:pt x="582" y="148"/>
                    </a:lnTo>
                    <a:lnTo>
                      <a:pt x="574" y="147"/>
                    </a:lnTo>
                    <a:lnTo>
                      <a:pt x="551" y="152"/>
                    </a:lnTo>
                    <a:lnTo>
                      <a:pt x="537" y="148"/>
                    </a:lnTo>
                    <a:lnTo>
                      <a:pt x="533" y="152"/>
                    </a:lnTo>
                    <a:lnTo>
                      <a:pt x="537" y="163"/>
                    </a:lnTo>
                    <a:lnTo>
                      <a:pt x="533" y="167"/>
                    </a:lnTo>
                    <a:lnTo>
                      <a:pt x="527" y="165"/>
                    </a:lnTo>
                    <a:lnTo>
                      <a:pt x="512" y="154"/>
                    </a:lnTo>
                    <a:lnTo>
                      <a:pt x="479" y="150"/>
                    </a:lnTo>
                    <a:lnTo>
                      <a:pt x="471" y="152"/>
                    </a:lnTo>
                    <a:lnTo>
                      <a:pt x="463" y="148"/>
                    </a:lnTo>
                    <a:lnTo>
                      <a:pt x="439" y="165"/>
                    </a:lnTo>
                    <a:lnTo>
                      <a:pt x="434" y="165"/>
                    </a:lnTo>
                    <a:lnTo>
                      <a:pt x="426" y="169"/>
                    </a:lnTo>
                    <a:lnTo>
                      <a:pt x="422" y="172"/>
                    </a:lnTo>
                    <a:lnTo>
                      <a:pt x="416" y="174"/>
                    </a:lnTo>
                    <a:lnTo>
                      <a:pt x="402" y="172"/>
                    </a:lnTo>
                    <a:lnTo>
                      <a:pt x="389" y="176"/>
                    </a:lnTo>
                    <a:lnTo>
                      <a:pt x="387" y="185"/>
                    </a:lnTo>
                    <a:lnTo>
                      <a:pt x="385" y="191"/>
                    </a:lnTo>
                    <a:lnTo>
                      <a:pt x="355" y="215"/>
                    </a:lnTo>
                    <a:lnTo>
                      <a:pt x="350" y="213"/>
                    </a:lnTo>
                    <a:lnTo>
                      <a:pt x="348" y="209"/>
                    </a:lnTo>
                    <a:lnTo>
                      <a:pt x="361" y="195"/>
                    </a:lnTo>
                    <a:lnTo>
                      <a:pt x="359" y="187"/>
                    </a:lnTo>
                    <a:lnTo>
                      <a:pt x="344" y="187"/>
                    </a:lnTo>
                    <a:lnTo>
                      <a:pt x="338" y="200"/>
                    </a:lnTo>
                    <a:lnTo>
                      <a:pt x="332" y="208"/>
                    </a:lnTo>
                    <a:lnTo>
                      <a:pt x="324" y="200"/>
                    </a:lnTo>
                    <a:lnTo>
                      <a:pt x="322" y="187"/>
                    </a:lnTo>
                    <a:lnTo>
                      <a:pt x="320" y="189"/>
                    </a:lnTo>
                    <a:lnTo>
                      <a:pt x="316" y="206"/>
                    </a:lnTo>
                    <a:lnTo>
                      <a:pt x="305" y="222"/>
                    </a:lnTo>
                    <a:lnTo>
                      <a:pt x="299" y="241"/>
                    </a:lnTo>
                    <a:lnTo>
                      <a:pt x="293" y="250"/>
                    </a:lnTo>
                    <a:lnTo>
                      <a:pt x="279" y="269"/>
                    </a:lnTo>
                    <a:lnTo>
                      <a:pt x="279" y="282"/>
                    </a:lnTo>
                    <a:lnTo>
                      <a:pt x="277" y="287"/>
                    </a:lnTo>
                    <a:lnTo>
                      <a:pt x="264" y="280"/>
                    </a:lnTo>
                    <a:lnTo>
                      <a:pt x="260" y="267"/>
                    </a:lnTo>
                    <a:lnTo>
                      <a:pt x="266" y="261"/>
                    </a:lnTo>
                    <a:lnTo>
                      <a:pt x="266" y="254"/>
                    </a:lnTo>
                    <a:lnTo>
                      <a:pt x="264" y="252"/>
                    </a:lnTo>
                    <a:lnTo>
                      <a:pt x="248" y="256"/>
                    </a:lnTo>
                    <a:lnTo>
                      <a:pt x="244" y="254"/>
                    </a:lnTo>
                    <a:lnTo>
                      <a:pt x="250" y="224"/>
                    </a:lnTo>
                    <a:lnTo>
                      <a:pt x="248" y="213"/>
                    </a:lnTo>
                    <a:lnTo>
                      <a:pt x="230" y="206"/>
                    </a:lnTo>
                    <a:lnTo>
                      <a:pt x="217" y="202"/>
                    </a:lnTo>
                    <a:lnTo>
                      <a:pt x="217" y="198"/>
                    </a:lnTo>
                    <a:lnTo>
                      <a:pt x="221" y="195"/>
                    </a:lnTo>
                    <a:lnTo>
                      <a:pt x="215" y="189"/>
                    </a:lnTo>
                    <a:lnTo>
                      <a:pt x="201" y="185"/>
                    </a:lnTo>
                    <a:lnTo>
                      <a:pt x="180" y="182"/>
                    </a:lnTo>
                    <a:lnTo>
                      <a:pt x="174" y="184"/>
                    </a:lnTo>
                    <a:lnTo>
                      <a:pt x="168" y="185"/>
                    </a:lnTo>
                    <a:lnTo>
                      <a:pt x="164" y="182"/>
                    </a:lnTo>
                    <a:lnTo>
                      <a:pt x="152" y="182"/>
                    </a:lnTo>
                    <a:lnTo>
                      <a:pt x="133" y="169"/>
                    </a:lnTo>
                    <a:lnTo>
                      <a:pt x="123" y="169"/>
                    </a:lnTo>
                    <a:lnTo>
                      <a:pt x="37" y="152"/>
                    </a:lnTo>
                    <a:lnTo>
                      <a:pt x="29" y="148"/>
                    </a:lnTo>
                    <a:lnTo>
                      <a:pt x="25" y="135"/>
                    </a:lnTo>
                    <a:lnTo>
                      <a:pt x="20" y="130"/>
                    </a:lnTo>
                    <a:lnTo>
                      <a:pt x="6" y="128"/>
                    </a:lnTo>
                    <a:lnTo>
                      <a:pt x="0" y="122"/>
                    </a:lnTo>
                  </a:path>
                </a:pathLst>
              </a:custGeom>
              <a:solidFill>
                <a:srgbClr val="002974"/>
              </a:solidFill>
              <a:ln w="38100" algn="ctr">
                <a:solidFill>
                  <a:srgbClr val="B0B1B3">
                    <a:lumMod val="75000"/>
                  </a:srgbClr>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26" name="Freeform 66"/>
              <p:cNvSpPr>
                <a:spLocks/>
              </p:cNvSpPr>
              <p:nvPr/>
            </p:nvSpPr>
            <p:spPr bwMode="auto">
              <a:xfrm>
                <a:off x="5579044" y="3101243"/>
                <a:ext cx="440475" cy="686683"/>
              </a:xfrm>
              <a:custGeom>
                <a:avLst/>
                <a:gdLst>
                  <a:gd name="T0" fmla="*/ 10 w 323"/>
                  <a:gd name="T1" fmla="*/ 8 h 524"/>
                  <a:gd name="T2" fmla="*/ 19 w 323"/>
                  <a:gd name="T3" fmla="*/ 86 h 524"/>
                  <a:gd name="T4" fmla="*/ 17 w 323"/>
                  <a:gd name="T5" fmla="*/ 86 h 524"/>
                  <a:gd name="T6" fmla="*/ 18 w 323"/>
                  <a:gd name="T7" fmla="*/ 90 h 524"/>
                  <a:gd name="T8" fmla="*/ 16 w 323"/>
                  <a:gd name="T9" fmla="*/ 94 h 524"/>
                  <a:gd name="T10" fmla="*/ 21 w 323"/>
                  <a:gd name="T11" fmla="*/ 100 h 524"/>
                  <a:gd name="T12" fmla="*/ 23 w 323"/>
                  <a:gd name="T13" fmla="*/ 108 h 524"/>
                  <a:gd name="T14" fmla="*/ 17 w 323"/>
                  <a:gd name="T15" fmla="*/ 111 h 524"/>
                  <a:gd name="T16" fmla="*/ 17 w 323"/>
                  <a:gd name="T17" fmla="*/ 114 h 524"/>
                  <a:gd name="T18" fmla="*/ 10 w 323"/>
                  <a:gd name="T19" fmla="*/ 121 h 524"/>
                  <a:gd name="T20" fmla="*/ 6 w 323"/>
                  <a:gd name="T21" fmla="*/ 124 h 524"/>
                  <a:gd name="T22" fmla="*/ 6 w 323"/>
                  <a:gd name="T23" fmla="*/ 130 h 524"/>
                  <a:gd name="T24" fmla="*/ 0 w 323"/>
                  <a:gd name="T25" fmla="*/ 135 h 524"/>
                  <a:gd name="T26" fmla="*/ 0 w 323"/>
                  <a:gd name="T27" fmla="*/ 136 h 524"/>
                  <a:gd name="T28" fmla="*/ 2 w 323"/>
                  <a:gd name="T29" fmla="*/ 138 h 524"/>
                  <a:gd name="T30" fmla="*/ 10 w 323"/>
                  <a:gd name="T31" fmla="*/ 138 h 524"/>
                  <a:gd name="T32" fmla="*/ 10 w 323"/>
                  <a:gd name="T33" fmla="*/ 138 h 524"/>
                  <a:gd name="T34" fmla="*/ 10 w 323"/>
                  <a:gd name="T35" fmla="*/ 136 h 524"/>
                  <a:gd name="T36" fmla="*/ 10 w 323"/>
                  <a:gd name="T37" fmla="*/ 132 h 524"/>
                  <a:gd name="T38" fmla="*/ 21 w 323"/>
                  <a:gd name="T39" fmla="*/ 132 h 524"/>
                  <a:gd name="T40" fmla="*/ 31 w 323"/>
                  <a:gd name="T41" fmla="*/ 132 h 524"/>
                  <a:gd name="T42" fmla="*/ 46 w 323"/>
                  <a:gd name="T43" fmla="*/ 135 h 524"/>
                  <a:gd name="T44" fmla="*/ 47 w 323"/>
                  <a:gd name="T45" fmla="*/ 136 h 524"/>
                  <a:gd name="T46" fmla="*/ 49 w 323"/>
                  <a:gd name="T47" fmla="*/ 135 h 524"/>
                  <a:gd name="T48" fmla="*/ 53 w 323"/>
                  <a:gd name="T49" fmla="*/ 131 h 524"/>
                  <a:gd name="T50" fmla="*/ 61 w 323"/>
                  <a:gd name="T51" fmla="*/ 129 h 524"/>
                  <a:gd name="T52" fmla="*/ 64 w 323"/>
                  <a:gd name="T53" fmla="*/ 132 h 524"/>
                  <a:gd name="T54" fmla="*/ 69 w 323"/>
                  <a:gd name="T55" fmla="*/ 132 h 524"/>
                  <a:gd name="T56" fmla="*/ 73 w 323"/>
                  <a:gd name="T57" fmla="*/ 132 h 524"/>
                  <a:gd name="T58" fmla="*/ 77 w 323"/>
                  <a:gd name="T59" fmla="*/ 124 h 524"/>
                  <a:gd name="T60" fmla="*/ 80 w 323"/>
                  <a:gd name="T61" fmla="*/ 121 h 524"/>
                  <a:gd name="T62" fmla="*/ 83 w 323"/>
                  <a:gd name="T63" fmla="*/ 121 h 524"/>
                  <a:gd name="T64" fmla="*/ 90 w 323"/>
                  <a:gd name="T65" fmla="*/ 127 h 524"/>
                  <a:gd name="T66" fmla="*/ 101 w 323"/>
                  <a:gd name="T67" fmla="*/ 127 h 524"/>
                  <a:gd name="T68" fmla="*/ 105 w 323"/>
                  <a:gd name="T69" fmla="*/ 121 h 524"/>
                  <a:gd name="T70" fmla="*/ 125 w 323"/>
                  <a:gd name="T71" fmla="*/ 108 h 524"/>
                  <a:gd name="T72" fmla="*/ 125 w 323"/>
                  <a:gd name="T73" fmla="*/ 102 h 524"/>
                  <a:gd name="T74" fmla="*/ 128 w 323"/>
                  <a:gd name="T75" fmla="*/ 101 h 524"/>
                  <a:gd name="T76" fmla="*/ 136 w 323"/>
                  <a:gd name="T77" fmla="*/ 102 h 524"/>
                  <a:gd name="T78" fmla="*/ 142 w 323"/>
                  <a:gd name="T79" fmla="*/ 99 h 524"/>
                  <a:gd name="T80" fmla="*/ 149 w 323"/>
                  <a:gd name="T81" fmla="*/ 98 h 524"/>
                  <a:gd name="T82" fmla="*/ 152 w 323"/>
                  <a:gd name="T83" fmla="*/ 95 h 524"/>
                  <a:gd name="T84" fmla="*/ 147 w 323"/>
                  <a:gd name="T85" fmla="*/ 91 h 524"/>
                  <a:gd name="T86" fmla="*/ 147 w 323"/>
                  <a:gd name="T87" fmla="*/ 88 h 524"/>
                  <a:gd name="T88" fmla="*/ 149 w 323"/>
                  <a:gd name="T89" fmla="*/ 86 h 524"/>
                  <a:gd name="T90" fmla="*/ 133 w 323"/>
                  <a:gd name="T91" fmla="*/ 6 h 524"/>
                  <a:gd name="T92" fmla="*/ 132 w 323"/>
                  <a:gd name="T93" fmla="*/ 0 h 524"/>
                  <a:gd name="T94" fmla="*/ 35 w 323"/>
                  <a:gd name="T95" fmla="*/ 6 h 524"/>
                  <a:gd name="T96" fmla="*/ 31 w 323"/>
                  <a:gd name="T97" fmla="*/ 7 h 524"/>
                  <a:gd name="T98" fmla="*/ 26 w 323"/>
                  <a:gd name="T99" fmla="*/ 9 h 524"/>
                  <a:gd name="T100" fmla="*/ 21 w 323"/>
                  <a:gd name="T101" fmla="*/ 11 h 524"/>
                  <a:gd name="T102" fmla="*/ 10 w 323"/>
                  <a:gd name="T103" fmla="*/ 11 h 524"/>
                  <a:gd name="T104" fmla="*/ 10 w 323"/>
                  <a:gd name="T105" fmla="*/ 8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3"/>
                  <a:gd name="T160" fmla="*/ 0 h 524"/>
                  <a:gd name="T161" fmla="*/ 323 w 323"/>
                  <a:gd name="T162" fmla="*/ 524 h 5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3" h="524">
                    <a:moveTo>
                      <a:pt x="10" y="32"/>
                    </a:moveTo>
                    <a:lnTo>
                      <a:pt x="38" y="326"/>
                    </a:lnTo>
                    <a:lnTo>
                      <a:pt x="34" y="331"/>
                    </a:lnTo>
                    <a:lnTo>
                      <a:pt x="36" y="341"/>
                    </a:lnTo>
                    <a:lnTo>
                      <a:pt x="32" y="357"/>
                    </a:lnTo>
                    <a:lnTo>
                      <a:pt x="43" y="380"/>
                    </a:lnTo>
                    <a:lnTo>
                      <a:pt x="47" y="405"/>
                    </a:lnTo>
                    <a:lnTo>
                      <a:pt x="34" y="430"/>
                    </a:lnTo>
                    <a:lnTo>
                      <a:pt x="34" y="437"/>
                    </a:lnTo>
                    <a:lnTo>
                      <a:pt x="24" y="457"/>
                    </a:lnTo>
                    <a:lnTo>
                      <a:pt x="6" y="472"/>
                    </a:lnTo>
                    <a:lnTo>
                      <a:pt x="6" y="491"/>
                    </a:lnTo>
                    <a:lnTo>
                      <a:pt x="0" y="513"/>
                    </a:lnTo>
                    <a:lnTo>
                      <a:pt x="0" y="518"/>
                    </a:lnTo>
                    <a:lnTo>
                      <a:pt x="2" y="522"/>
                    </a:lnTo>
                    <a:lnTo>
                      <a:pt x="10" y="524"/>
                    </a:lnTo>
                    <a:lnTo>
                      <a:pt x="20" y="520"/>
                    </a:lnTo>
                    <a:lnTo>
                      <a:pt x="18" y="518"/>
                    </a:lnTo>
                    <a:lnTo>
                      <a:pt x="22" y="507"/>
                    </a:lnTo>
                    <a:lnTo>
                      <a:pt x="42" y="509"/>
                    </a:lnTo>
                    <a:lnTo>
                      <a:pt x="67" y="500"/>
                    </a:lnTo>
                    <a:lnTo>
                      <a:pt x="98" y="513"/>
                    </a:lnTo>
                    <a:lnTo>
                      <a:pt x="100" y="517"/>
                    </a:lnTo>
                    <a:lnTo>
                      <a:pt x="106" y="515"/>
                    </a:lnTo>
                    <a:lnTo>
                      <a:pt x="114" y="496"/>
                    </a:lnTo>
                    <a:lnTo>
                      <a:pt x="131" y="489"/>
                    </a:lnTo>
                    <a:lnTo>
                      <a:pt x="137" y="500"/>
                    </a:lnTo>
                    <a:lnTo>
                      <a:pt x="149" y="505"/>
                    </a:lnTo>
                    <a:lnTo>
                      <a:pt x="157" y="498"/>
                    </a:lnTo>
                    <a:lnTo>
                      <a:pt x="165" y="474"/>
                    </a:lnTo>
                    <a:lnTo>
                      <a:pt x="172" y="465"/>
                    </a:lnTo>
                    <a:lnTo>
                      <a:pt x="178" y="467"/>
                    </a:lnTo>
                    <a:lnTo>
                      <a:pt x="192" y="480"/>
                    </a:lnTo>
                    <a:lnTo>
                      <a:pt x="217" y="478"/>
                    </a:lnTo>
                    <a:lnTo>
                      <a:pt x="223" y="455"/>
                    </a:lnTo>
                    <a:lnTo>
                      <a:pt x="266" y="405"/>
                    </a:lnTo>
                    <a:lnTo>
                      <a:pt x="266" y="387"/>
                    </a:lnTo>
                    <a:lnTo>
                      <a:pt x="276" y="383"/>
                    </a:lnTo>
                    <a:lnTo>
                      <a:pt x="292" y="385"/>
                    </a:lnTo>
                    <a:lnTo>
                      <a:pt x="305" y="374"/>
                    </a:lnTo>
                    <a:lnTo>
                      <a:pt x="319" y="372"/>
                    </a:lnTo>
                    <a:lnTo>
                      <a:pt x="323" y="365"/>
                    </a:lnTo>
                    <a:lnTo>
                      <a:pt x="315" y="343"/>
                    </a:lnTo>
                    <a:lnTo>
                      <a:pt x="317" y="337"/>
                    </a:lnTo>
                    <a:lnTo>
                      <a:pt x="319" y="328"/>
                    </a:lnTo>
                    <a:lnTo>
                      <a:pt x="282" y="6"/>
                    </a:lnTo>
                    <a:lnTo>
                      <a:pt x="280" y="0"/>
                    </a:lnTo>
                    <a:lnTo>
                      <a:pt x="75" y="24"/>
                    </a:lnTo>
                    <a:lnTo>
                      <a:pt x="69" y="28"/>
                    </a:lnTo>
                    <a:lnTo>
                      <a:pt x="53" y="33"/>
                    </a:lnTo>
                    <a:lnTo>
                      <a:pt x="43" y="39"/>
                    </a:lnTo>
                    <a:lnTo>
                      <a:pt x="26" y="41"/>
                    </a:lnTo>
                    <a:lnTo>
                      <a:pt x="10" y="32"/>
                    </a:lnTo>
                  </a:path>
                </a:pathLst>
              </a:custGeom>
              <a:solidFill>
                <a:srgbClr val="002974"/>
              </a:solidFill>
              <a:ln w="38100" algn="ctr">
                <a:solidFill>
                  <a:srgbClr val="B0B1B3">
                    <a:lumMod val="75000"/>
                  </a:srgbClr>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27" name="Freeform 70"/>
              <p:cNvSpPr>
                <a:spLocks/>
              </p:cNvSpPr>
              <p:nvPr/>
            </p:nvSpPr>
            <p:spPr bwMode="auto">
              <a:xfrm>
                <a:off x="5678559" y="2456967"/>
                <a:ext cx="557935" cy="670373"/>
              </a:xfrm>
              <a:custGeom>
                <a:avLst/>
                <a:gdLst>
                  <a:gd name="T0" fmla="*/ 74 w 408"/>
                  <a:gd name="T1" fmla="*/ 124 h 511"/>
                  <a:gd name="T2" fmla="*/ 122 w 408"/>
                  <a:gd name="T3" fmla="*/ 120 h 511"/>
                  <a:gd name="T4" fmla="*/ 126 w 408"/>
                  <a:gd name="T5" fmla="*/ 113 h 511"/>
                  <a:gd name="T6" fmla="*/ 129 w 408"/>
                  <a:gd name="T7" fmla="*/ 107 h 511"/>
                  <a:gd name="T8" fmla="*/ 137 w 408"/>
                  <a:gd name="T9" fmla="*/ 98 h 511"/>
                  <a:gd name="T10" fmla="*/ 139 w 408"/>
                  <a:gd name="T11" fmla="*/ 95 h 511"/>
                  <a:gd name="T12" fmla="*/ 142 w 408"/>
                  <a:gd name="T13" fmla="*/ 90 h 511"/>
                  <a:gd name="T14" fmla="*/ 144 w 408"/>
                  <a:gd name="T15" fmla="*/ 92 h 511"/>
                  <a:gd name="T16" fmla="*/ 148 w 408"/>
                  <a:gd name="T17" fmla="*/ 90 h 511"/>
                  <a:gd name="T18" fmla="*/ 148 w 408"/>
                  <a:gd name="T19" fmla="*/ 84 h 511"/>
                  <a:gd name="T20" fmla="*/ 146 w 408"/>
                  <a:gd name="T21" fmla="*/ 76 h 511"/>
                  <a:gd name="T22" fmla="*/ 133 w 408"/>
                  <a:gd name="T23" fmla="*/ 51 h 511"/>
                  <a:gd name="T24" fmla="*/ 118 w 408"/>
                  <a:gd name="T25" fmla="*/ 50 h 511"/>
                  <a:gd name="T26" fmla="*/ 102 w 408"/>
                  <a:gd name="T27" fmla="*/ 65 h 511"/>
                  <a:gd name="T28" fmla="*/ 100 w 408"/>
                  <a:gd name="T29" fmla="*/ 64 h 511"/>
                  <a:gd name="T30" fmla="*/ 94 w 408"/>
                  <a:gd name="T31" fmla="*/ 63 h 511"/>
                  <a:gd name="T32" fmla="*/ 94 w 408"/>
                  <a:gd name="T33" fmla="*/ 55 h 511"/>
                  <a:gd name="T34" fmla="*/ 101 w 408"/>
                  <a:gd name="T35" fmla="*/ 50 h 511"/>
                  <a:gd name="T36" fmla="*/ 103 w 408"/>
                  <a:gd name="T37" fmla="*/ 47 h 511"/>
                  <a:gd name="T38" fmla="*/ 107 w 408"/>
                  <a:gd name="T39" fmla="*/ 43 h 511"/>
                  <a:gd name="T40" fmla="*/ 110 w 408"/>
                  <a:gd name="T41" fmla="*/ 33 h 511"/>
                  <a:gd name="T42" fmla="*/ 106 w 408"/>
                  <a:gd name="T43" fmla="*/ 26 h 511"/>
                  <a:gd name="T44" fmla="*/ 101 w 408"/>
                  <a:gd name="T45" fmla="*/ 22 h 511"/>
                  <a:gd name="T46" fmla="*/ 106 w 408"/>
                  <a:gd name="T47" fmla="*/ 20 h 511"/>
                  <a:gd name="T48" fmla="*/ 101 w 408"/>
                  <a:gd name="T49" fmla="*/ 14 h 511"/>
                  <a:gd name="T50" fmla="*/ 85 w 408"/>
                  <a:gd name="T51" fmla="*/ 9 h 511"/>
                  <a:gd name="T52" fmla="*/ 73 w 408"/>
                  <a:gd name="T53" fmla="*/ 6 h 511"/>
                  <a:gd name="T54" fmla="*/ 59 w 408"/>
                  <a:gd name="T55" fmla="*/ 6 h 511"/>
                  <a:gd name="T56" fmla="*/ 51 w 408"/>
                  <a:gd name="T57" fmla="*/ 6 h 511"/>
                  <a:gd name="T58" fmla="*/ 44 w 408"/>
                  <a:gd name="T59" fmla="*/ 7 h 511"/>
                  <a:gd name="T60" fmla="*/ 45 w 408"/>
                  <a:gd name="T61" fmla="*/ 13 h 511"/>
                  <a:gd name="T62" fmla="*/ 47 w 408"/>
                  <a:gd name="T63" fmla="*/ 15 h 511"/>
                  <a:gd name="T64" fmla="*/ 42 w 408"/>
                  <a:gd name="T65" fmla="*/ 15 h 511"/>
                  <a:gd name="T66" fmla="*/ 37 w 408"/>
                  <a:gd name="T67" fmla="*/ 18 h 511"/>
                  <a:gd name="T68" fmla="*/ 35 w 408"/>
                  <a:gd name="T69" fmla="*/ 25 h 511"/>
                  <a:gd name="T70" fmla="*/ 34 w 408"/>
                  <a:gd name="T71" fmla="*/ 31 h 511"/>
                  <a:gd name="T72" fmla="*/ 29 w 408"/>
                  <a:gd name="T73" fmla="*/ 30 h 511"/>
                  <a:gd name="T74" fmla="*/ 29 w 408"/>
                  <a:gd name="T75" fmla="*/ 24 h 511"/>
                  <a:gd name="T76" fmla="*/ 29 w 408"/>
                  <a:gd name="T77" fmla="*/ 22 h 511"/>
                  <a:gd name="T78" fmla="*/ 23 w 408"/>
                  <a:gd name="T79" fmla="*/ 25 h 511"/>
                  <a:gd name="T80" fmla="*/ 22 w 408"/>
                  <a:gd name="T81" fmla="*/ 29 h 511"/>
                  <a:gd name="T82" fmla="*/ 16 w 408"/>
                  <a:gd name="T83" fmla="*/ 31 h 511"/>
                  <a:gd name="T84" fmla="*/ 13 w 408"/>
                  <a:gd name="T85" fmla="*/ 36 h 511"/>
                  <a:gd name="T86" fmla="*/ 8 w 408"/>
                  <a:gd name="T87" fmla="*/ 43 h 511"/>
                  <a:gd name="T88" fmla="*/ 8 w 408"/>
                  <a:gd name="T89" fmla="*/ 51 h 511"/>
                  <a:gd name="T90" fmla="*/ 6 w 408"/>
                  <a:gd name="T91" fmla="*/ 59 h 511"/>
                  <a:gd name="T92" fmla="*/ 8 w 408"/>
                  <a:gd name="T93" fmla="*/ 68 h 511"/>
                  <a:gd name="T94" fmla="*/ 8 w 408"/>
                  <a:gd name="T95" fmla="*/ 76 h 511"/>
                  <a:gd name="T96" fmla="*/ 19 w 408"/>
                  <a:gd name="T97" fmla="*/ 90 h 511"/>
                  <a:gd name="T98" fmla="*/ 21 w 408"/>
                  <a:gd name="T99" fmla="*/ 98 h 511"/>
                  <a:gd name="T100" fmla="*/ 20 w 408"/>
                  <a:gd name="T101" fmla="*/ 101 h 511"/>
                  <a:gd name="T102" fmla="*/ 17 w 408"/>
                  <a:gd name="T103" fmla="*/ 113 h 511"/>
                  <a:gd name="T104" fmla="*/ 8 w 408"/>
                  <a:gd name="T105" fmla="*/ 127 h 511"/>
                  <a:gd name="T106" fmla="*/ 0 w 408"/>
                  <a:gd name="T107" fmla="*/ 130 h 5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08"/>
                  <a:gd name="T163" fmla="*/ 0 h 511"/>
                  <a:gd name="T164" fmla="*/ 408 w 408"/>
                  <a:gd name="T165" fmla="*/ 511 h 5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08" h="511">
                    <a:moveTo>
                      <a:pt x="0" y="511"/>
                    </a:moveTo>
                    <a:lnTo>
                      <a:pt x="205" y="489"/>
                    </a:lnTo>
                    <a:lnTo>
                      <a:pt x="205" y="495"/>
                    </a:lnTo>
                    <a:lnTo>
                      <a:pt x="334" y="478"/>
                    </a:lnTo>
                    <a:lnTo>
                      <a:pt x="336" y="473"/>
                    </a:lnTo>
                    <a:lnTo>
                      <a:pt x="349" y="445"/>
                    </a:lnTo>
                    <a:lnTo>
                      <a:pt x="355" y="437"/>
                    </a:lnTo>
                    <a:lnTo>
                      <a:pt x="355" y="419"/>
                    </a:lnTo>
                    <a:lnTo>
                      <a:pt x="361" y="404"/>
                    </a:lnTo>
                    <a:lnTo>
                      <a:pt x="377" y="391"/>
                    </a:lnTo>
                    <a:lnTo>
                      <a:pt x="377" y="376"/>
                    </a:lnTo>
                    <a:lnTo>
                      <a:pt x="381" y="373"/>
                    </a:lnTo>
                    <a:lnTo>
                      <a:pt x="381" y="365"/>
                    </a:lnTo>
                    <a:lnTo>
                      <a:pt x="390" y="356"/>
                    </a:lnTo>
                    <a:lnTo>
                      <a:pt x="394" y="365"/>
                    </a:lnTo>
                    <a:lnTo>
                      <a:pt x="398" y="365"/>
                    </a:lnTo>
                    <a:lnTo>
                      <a:pt x="404" y="363"/>
                    </a:lnTo>
                    <a:lnTo>
                      <a:pt x="406" y="358"/>
                    </a:lnTo>
                    <a:lnTo>
                      <a:pt x="408" y="350"/>
                    </a:lnTo>
                    <a:lnTo>
                      <a:pt x="406" y="334"/>
                    </a:lnTo>
                    <a:lnTo>
                      <a:pt x="408" y="313"/>
                    </a:lnTo>
                    <a:lnTo>
                      <a:pt x="402" y="300"/>
                    </a:lnTo>
                    <a:lnTo>
                      <a:pt x="398" y="271"/>
                    </a:lnTo>
                    <a:lnTo>
                      <a:pt x="369" y="202"/>
                    </a:lnTo>
                    <a:lnTo>
                      <a:pt x="340" y="193"/>
                    </a:lnTo>
                    <a:lnTo>
                      <a:pt x="328" y="200"/>
                    </a:lnTo>
                    <a:lnTo>
                      <a:pt x="314" y="211"/>
                    </a:lnTo>
                    <a:lnTo>
                      <a:pt x="281" y="258"/>
                    </a:lnTo>
                    <a:lnTo>
                      <a:pt x="275" y="258"/>
                    </a:lnTo>
                    <a:lnTo>
                      <a:pt x="275" y="256"/>
                    </a:lnTo>
                    <a:lnTo>
                      <a:pt x="260" y="252"/>
                    </a:lnTo>
                    <a:lnTo>
                      <a:pt x="256" y="249"/>
                    </a:lnTo>
                    <a:lnTo>
                      <a:pt x="252" y="237"/>
                    </a:lnTo>
                    <a:lnTo>
                      <a:pt x="256" y="219"/>
                    </a:lnTo>
                    <a:lnTo>
                      <a:pt x="261" y="210"/>
                    </a:lnTo>
                    <a:lnTo>
                      <a:pt x="279" y="200"/>
                    </a:lnTo>
                    <a:lnTo>
                      <a:pt x="283" y="193"/>
                    </a:lnTo>
                    <a:lnTo>
                      <a:pt x="283" y="186"/>
                    </a:lnTo>
                    <a:lnTo>
                      <a:pt x="285" y="178"/>
                    </a:lnTo>
                    <a:lnTo>
                      <a:pt x="293" y="173"/>
                    </a:lnTo>
                    <a:lnTo>
                      <a:pt x="301" y="158"/>
                    </a:lnTo>
                    <a:lnTo>
                      <a:pt x="301" y="128"/>
                    </a:lnTo>
                    <a:lnTo>
                      <a:pt x="297" y="113"/>
                    </a:lnTo>
                    <a:lnTo>
                      <a:pt x="291" y="104"/>
                    </a:lnTo>
                    <a:lnTo>
                      <a:pt x="281" y="93"/>
                    </a:lnTo>
                    <a:lnTo>
                      <a:pt x="277" y="87"/>
                    </a:lnTo>
                    <a:lnTo>
                      <a:pt x="279" y="80"/>
                    </a:lnTo>
                    <a:lnTo>
                      <a:pt x="291" y="76"/>
                    </a:lnTo>
                    <a:lnTo>
                      <a:pt x="293" y="73"/>
                    </a:lnTo>
                    <a:lnTo>
                      <a:pt x="279" y="50"/>
                    </a:lnTo>
                    <a:lnTo>
                      <a:pt x="267" y="45"/>
                    </a:lnTo>
                    <a:lnTo>
                      <a:pt x="234" y="34"/>
                    </a:lnTo>
                    <a:lnTo>
                      <a:pt x="209" y="28"/>
                    </a:lnTo>
                    <a:lnTo>
                      <a:pt x="201" y="21"/>
                    </a:lnTo>
                    <a:lnTo>
                      <a:pt x="179" y="15"/>
                    </a:lnTo>
                    <a:lnTo>
                      <a:pt x="162" y="12"/>
                    </a:lnTo>
                    <a:lnTo>
                      <a:pt x="148" y="0"/>
                    </a:lnTo>
                    <a:lnTo>
                      <a:pt x="140" y="10"/>
                    </a:lnTo>
                    <a:lnTo>
                      <a:pt x="131" y="12"/>
                    </a:lnTo>
                    <a:lnTo>
                      <a:pt x="119" y="28"/>
                    </a:lnTo>
                    <a:lnTo>
                      <a:pt x="119" y="43"/>
                    </a:lnTo>
                    <a:lnTo>
                      <a:pt x="121" y="49"/>
                    </a:lnTo>
                    <a:lnTo>
                      <a:pt x="127" y="49"/>
                    </a:lnTo>
                    <a:lnTo>
                      <a:pt x="127" y="54"/>
                    </a:lnTo>
                    <a:lnTo>
                      <a:pt x="123" y="56"/>
                    </a:lnTo>
                    <a:lnTo>
                      <a:pt x="115" y="58"/>
                    </a:lnTo>
                    <a:lnTo>
                      <a:pt x="109" y="63"/>
                    </a:lnTo>
                    <a:lnTo>
                      <a:pt x="101" y="73"/>
                    </a:lnTo>
                    <a:lnTo>
                      <a:pt x="95" y="84"/>
                    </a:lnTo>
                    <a:lnTo>
                      <a:pt x="97" y="97"/>
                    </a:lnTo>
                    <a:lnTo>
                      <a:pt x="99" y="110"/>
                    </a:lnTo>
                    <a:lnTo>
                      <a:pt x="92" y="124"/>
                    </a:lnTo>
                    <a:lnTo>
                      <a:pt x="80" y="128"/>
                    </a:lnTo>
                    <a:lnTo>
                      <a:pt x="78" y="119"/>
                    </a:lnTo>
                    <a:lnTo>
                      <a:pt x="82" y="108"/>
                    </a:lnTo>
                    <a:lnTo>
                      <a:pt x="78" y="95"/>
                    </a:lnTo>
                    <a:lnTo>
                      <a:pt x="80" y="87"/>
                    </a:lnTo>
                    <a:lnTo>
                      <a:pt x="78" y="86"/>
                    </a:lnTo>
                    <a:lnTo>
                      <a:pt x="72" y="87"/>
                    </a:lnTo>
                    <a:lnTo>
                      <a:pt x="66" y="97"/>
                    </a:lnTo>
                    <a:lnTo>
                      <a:pt x="64" y="110"/>
                    </a:lnTo>
                    <a:lnTo>
                      <a:pt x="60" y="115"/>
                    </a:lnTo>
                    <a:lnTo>
                      <a:pt x="52" y="115"/>
                    </a:lnTo>
                    <a:lnTo>
                      <a:pt x="41" y="124"/>
                    </a:lnTo>
                    <a:lnTo>
                      <a:pt x="37" y="134"/>
                    </a:lnTo>
                    <a:lnTo>
                      <a:pt x="35" y="139"/>
                    </a:lnTo>
                    <a:lnTo>
                      <a:pt x="25" y="152"/>
                    </a:lnTo>
                    <a:lnTo>
                      <a:pt x="23" y="171"/>
                    </a:lnTo>
                    <a:lnTo>
                      <a:pt x="23" y="191"/>
                    </a:lnTo>
                    <a:lnTo>
                      <a:pt x="21" y="204"/>
                    </a:lnTo>
                    <a:lnTo>
                      <a:pt x="11" y="221"/>
                    </a:lnTo>
                    <a:lnTo>
                      <a:pt x="6" y="230"/>
                    </a:lnTo>
                    <a:lnTo>
                      <a:pt x="6" y="239"/>
                    </a:lnTo>
                    <a:lnTo>
                      <a:pt x="15" y="267"/>
                    </a:lnTo>
                    <a:lnTo>
                      <a:pt x="11" y="284"/>
                    </a:lnTo>
                    <a:lnTo>
                      <a:pt x="17" y="297"/>
                    </a:lnTo>
                    <a:lnTo>
                      <a:pt x="37" y="334"/>
                    </a:lnTo>
                    <a:lnTo>
                      <a:pt x="51" y="361"/>
                    </a:lnTo>
                    <a:lnTo>
                      <a:pt x="51" y="387"/>
                    </a:lnTo>
                    <a:lnTo>
                      <a:pt x="56" y="393"/>
                    </a:lnTo>
                    <a:lnTo>
                      <a:pt x="56" y="397"/>
                    </a:lnTo>
                    <a:lnTo>
                      <a:pt x="52" y="400"/>
                    </a:lnTo>
                    <a:lnTo>
                      <a:pt x="49" y="426"/>
                    </a:lnTo>
                    <a:lnTo>
                      <a:pt x="45" y="445"/>
                    </a:lnTo>
                    <a:lnTo>
                      <a:pt x="37" y="461"/>
                    </a:lnTo>
                    <a:lnTo>
                      <a:pt x="19" y="497"/>
                    </a:lnTo>
                    <a:lnTo>
                      <a:pt x="6" y="508"/>
                    </a:lnTo>
                    <a:lnTo>
                      <a:pt x="0" y="511"/>
                    </a:lnTo>
                    <a:close/>
                  </a:path>
                </a:pathLst>
              </a:custGeom>
              <a:solidFill>
                <a:srgbClr val="002974"/>
              </a:solidFill>
              <a:ln w="38100" algn="ctr">
                <a:solidFill>
                  <a:srgbClr val="B0B1B3">
                    <a:lumMod val="75000"/>
                  </a:srgbClr>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28" name="Freeform 72"/>
              <p:cNvSpPr>
                <a:spLocks/>
              </p:cNvSpPr>
              <p:nvPr/>
            </p:nvSpPr>
            <p:spPr bwMode="auto">
              <a:xfrm>
                <a:off x="5968946" y="3000116"/>
                <a:ext cx="603614" cy="605129"/>
              </a:xfrm>
              <a:custGeom>
                <a:avLst/>
                <a:gdLst>
                  <a:gd name="T0" fmla="*/ 19 w 441"/>
                  <a:gd name="T1" fmla="*/ 107 h 463"/>
                  <a:gd name="T2" fmla="*/ 29 w 441"/>
                  <a:gd name="T3" fmla="*/ 109 h 463"/>
                  <a:gd name="T4" fmla="*/ 35 w 441"/>
                  <a:gd name="T5" fmla="*/ 106 h 463"/>
                  <a:gd name="T6" fmla="*/ 49 w 441"/>
                  <a:gd name="T7" fmla="*/ 115 h 463"/>
                  <a:gd name="T8" fmla="*/ 67 w 441"/>
                  <a:gd name="T9" fmla="*/ 116 h 463"/>
                  <a:gd name="T10" fmla="*/ 83 w 441"/>
                  <a:gd name="T11" fmla="*/ 118 h 463"/>
                  <a:gd name="T12" fmla="*/ 94 w 441"/>
                  <a:gd name="T13" fmla="*/ 118 h 463"/>
                  <a:gd name="T14" fmla="*/ 103 w 441"/>
                  <a:gd name="T15" fmla="*/ 118 h 463"/>
                  <a:gd name="T16" fmla="*/ 107 w 441"/>
                  <a:gd name="T17" fmla="*/ 115 h 463"/>
                  <a:gd name="T18" fmla="*/ 116 w 441"/>
                  <a:gd name="T19" fmla="*/ 113 h 463"/>
                  <a:gd name="T20" fmla="*/ 126 w 441"/>
                  <a:gd name="T21" fmla="*/ 120 h 463"/>
                  <a:gd name="T22" fmla="*/ 133 w 441"/>
                  <a:gd name="T23" fmla="*/ 121 h 463"/>
                  <a:gd name="T24" fmla="*/ 145 w 441"/>
                  <a:gd name="T25" fmla="*/ 118 h 463"/>
                  <a:gd name="T26" fmla="*/ 150 w 441"/>
                  <a:gd name="T27" fmla="*/ 111 h 463"/>
                  <a:gd name="T28" fmla="*/ 152 w 441"/>
                  <a:gd name="T29" fmla="*/ 101 h 463"/>
                  <a:gd name="T30" fmla="*/ 162 w 441"/>
                  <a:gd name="T31" fmla="*/ 102 h 463"/>
                  <a:gd name="T32" fmla="*/ 166 w 441"/>
                  <a:gd name="T33" fmla="*/ 98 h 463"/>
                  <a:gd name="T34" fmla="*/ 175 w 441"/>
                  <a:gd name="T35" fmla="*/ 90 h 463"/>
                  <a:gd name="T36" fmla="*/ 179 w 441"/>
                  <a:gd name="T37" fmla="*/ 86 h 463"/>
                  <a:gd name="T38" fmla="*/ 189 w 441"/>
                  <a:gd name="T39" fmla="*/ 86 h 463"/>
                  <a:gd name="T40" fmla="*/ 200 w 441"/>
                  <a:gd name="T41" fmla="*/ 79 h 463"/>
                  <a:gd name="T42" fmla="*/ 205 w 441"/>
                  <a:gd name="T43" fmla="*/ 76 h 463"/>
                  <a:gd name="T44" fmla="*/ 204 w 441"/>
                  <a:gd name="T45" fmla="*/ 70 h 463"/>
                  <a:gd name="T46" fmla="*/ 207 w 441"/>
                  <a:gd name="T47" fmla="*/ 65 h 463"/>
                  <a:gd name="T48" fmla="*/ 201 w 441"/>
                  <a:gd name="T49" fmla="*/ 52 h 463"/>
                  <a:gd name="T50" fmla="*/ 205 w 441"/>
                  <a:gd name="T51" fmla="*/ 44 h 463"/>
                  <a:gd name="T52" fmla="*/ 211 w 441"/>
                  <a:gd name="T53" fmla="*/ 44 h 463"/>
                  <a:gd name="T54" fmla="*/ 172 w 441"/>
                  <a:gd name="T55" fmla="*/ 6 h 463"/>
                  <a:gd name="T56" fmla="*/ 158 w 441"/>
                  <a:gd name="T57" fmla="*/ 12 h 463"/>
                  <a:gd name="T58" fmla="*/ 138 w 441"/>
                  <a:gd name="T59" fmla="*/ 21 h 463"/>
                  <a:gd name="T60" fmla="*/ 126 w 441"/>
                  <a:gd name="T61" fmla="*/ 20 h 463"/>
                  <a:gd name="T62" fmla="*/ 111 w 441"/>
                  <a:gd name="T63" fmla="*/ 26 h 463"/>
                  <a:gd name="T64" fmla="*/ 99 w 441"/>
                  <a:gd name="T65" fmla="*/ 25 h 463"/>
                  <a:gd name="T66" fmla="*/ 93 w 441"/>
                  <a:gd name="T67" fmla="*/ 25 h 463"/>
                  <a:gd name="T68" fmla="*/ 93 w 441"/>
                  <a:gd name="T69" fmla="*/ 21 h 463"/>
                  <a:gd name="T70" fmla="*/ 72 w 441"/>
                  <a:gd name="T71" fmla="*/ 19 h 463"/>
                  <a:gd name="T72" fmla="*/ 62 w 441"/>
                  <a:gd name="T73" fmla="*/ 19 h 463"/>
                  <a:gd name="T74" fmla="*/ 0 w 441"/>
                  <a:gd name="T75" fmla="*/ 23 h 4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1"/>
                  <a:gd name="T115" fmla="*/ 0 h 463"/>
                  <a:gd name="T116" fmla="*/ 441 w 441"/>
                  <a:gd name="T117" fmla="*/ 463 h 4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1" h="463">
                    <a:moveTo>
                      <a:pt x="0" y="84"/>
                    </a:moveTo>
                    <a:lnTo>
                      <a:pt x="37" y="404"/>
                    </a:lnTo>
                    <a:lnTo>
                      <a:pt x="47" y="404"/>
                    </a:lnTo>
                    <a:lnTo>
                      <a:pt x="58" y="409"/>
                    </a:lnTo>
                    <a:lnTo>
                      <a:pt x="64" y="409"/>
                    </a:lnTo>
                    <a:lnTo>
                      <a:pt x="74" y="402"/>
                    </a:lnTo>
                    <a:lnTo>
                      <a:pt x="96" y="417"/>
                    </a:lnTo>
                    <a:lnTo>
                      <a:pt x="103" y="435"/>
                    </a:lnTo>
                    <a:lnTo>
                      <a:pt x="121" y="441"/>
                    </a:lnTo>
                    <a:lnTo>
                      <a:pt x="140" y="439"/>
                    </a:lnTo>
                    <a:lnTo>
                      <a:pt x="162" y="454"/>
                    </a:lnTo>
                    <a:lnTo>
                      <a:pt x="172" y="443"/>
                    </a:lnTo>
                    <a:lnTo>
                      <a:pt x="179" y="441"/>
                    </a:lnTo>
                    <a:lnTo>
                      <a:pt x="197" y="448"/>
                    </a:lnTo>
                    <a:lnTo>
                      <a:pt x="213" y="446"/>
                    </a:lnTo>
                    <a:lnTo>
                      <a:pt x="215" y="443"/>
                    </a:lnTo>
                    <a:lnTo>
                      <a:pt x="222" y="441"/>
                    </a:lnTo>
                    <a:lnTo>
                      <a:pt x="224" y="435"/>
                    </a:lnTo>
                    <a:lnTo>
                      <a:pt x="238" y="426"/>
                    </a:lnTo>
                    <a:lnTo>
                      <a:pt x="244" y="433"/>
                    </a:lnTo>
                    <a:lnTo>
                      <a:pt x="254" y="448"/>
                    </a:lnTo>
                    <a:lnTo>
                      <a:pt x="265" y="450"/>
                    </a:lnTo>
                    <a:lnTo>
                      <a:pt x="277" y="458"/>
                    </a:lnTo>
                    <a:lnTo>
                      <a:pt x="281" y="463"/>
                    </a:lnTo>
                    <a:lnTo>
                      <a:pt x="295" y="461"/>
                    </a:lnTo>
                    <a:lnTo>
                      <a:pt x="305" y="445"/>
                    </a:lnTo>
                    <a:lnTo>
                      <a:pt x="312" y="439"/>
                    </a:lnTo>
                    <a:lnTo>
                      <a:pt x="314" y="426"/>
                    </a:lnTo>
                    <a:lnTo>
                      <a:pt x="312" y="411"/>
                    </a:lnTo>
                    <a:lnTo>
                      <a:pt x="322" y="382"/>
                    </a:lnTo>
                    <a:lnTo>
                      <a:pt x="330" y="382"/>
                    </a:lnTo>
                    <a:lnTo>
                      <a:pt x="340" y="396"/>
                    </a:lnTo>
                    <a:lnTo>
                      <a:pt x="351" y="384"/>
                    </a:lnTo>
                    <a:lnTo>
                      <a:pt x="347" y="371"/>
                    </a:lnTo>
                    <a:lnTo>
                      <a:pt x="359" y="348"/>
                    </a:lnTo>
                    <a:lnTo>
                      <a:pt x="367" y="341"/>
                    </a:lnTo>
                    <a:lnTo>
                      <a:pt x="369" y="335"/>
                    </a:lnTo>
                    <a:lnTo>
                      <a:pt x="377" y="326"/>
                    </a:lnTo>
                    <a:lnTo>
                      <a:pt x="385" y="328"/>
                    </a:lnTo>
                    <a:lnTo>
                      <a:pt x="396" y="326"/>
                    </a:lnTo>
                    <a:lnTo>
                      <a:pt x="398" y="321"/>
                    </a:lnTo>
                    <a:lnTo>
                      <a:pt x="418" y="300"/>
                    </a:lnTo>
                    <a:lnTo>
                      <a:pt x="424" y="298"/>
                    </a:lnTo>
                    <a:lnTo>
                      <a:pt x="433" y="289"/>
                    </a:lnTo>
                    <a:lnTo>
                      <a:pt x="433" y="274"/>
                    </a:lnTo>
                    <a:lnTo>
                      <a:pt x="430" y="267"/>
                    </a:lnTo>
                    <a:lnTo>
                      <a:pt x="430" y="258"/>
                    </a:lnTo>
                    <a:lnTo>
                      <a:pt x="435" y="247"/>
                    </a:lnTo>
                    <a:lnTo>
                      <a:pt x="441" y="202"/>
                    </a:lnTo>
                    <a:lnTo>
                      <a:pt x="424" y="193"/>
                    </a:lnTo>
                    <a:lnTo>
                      <a:pt x="437" y="182"/>
                    </a:lnTo>
                    <a:lnTo>
                      <a:pt x="433" y="169"/>
                    </a:lnTo>
                    <a:lnTo>
                      <a:pt x="439" y="163"/>
                    </a:lnTo>
                    <a:lnTo>
                      <a:pt x="441" y="165"/>
                    </a:lnTo>
                    <a:lnTo>
                      <a:pt x="412" y="0"/>
                    </a:lnTo>
                    <a:lnTo>
                      <a:pt x="361" y="24"/>
                    </a:lnTo>
                    <a:lnTo>
                      <a:pt x="340" y="37"/>
                    </a:lnTo>
                    <a:lnTo>
                      <a:pt x="330" y="45"/>
                    </a:lnTo>
                    <a:lnTo>
                      <a:pt x="301" y="72"/>
                    </a:lnTo>
                    <a:lnTo>
                      <a:pt x="293" y="78"/>
                    </a:lnTo>
                    <a:lnTo>
                      <a:pt x="285" y="76"/>
                    </a:lnTo>
                    <a:lnTo>
                      <a:pt x="267" y="76"/>
                    </a:lnTo>
                    <a:lnTo>
                      <a:pt x="260" y="80"/>
                    </a:lnTo>
                    <a:lnTo>
                      <a:pt x="234" y="98"/>
                    </a:lnTo>
                    <a:lnTo>
                      <a:pt x="226" y="97"/>
                    </a:lnTo>
                    <a:lnTo>
                      <a:pt x="207" y="91"/>
                    </a:lnTo>
                    <a:lnTo>
                      <a:pt x="201" y="93"/>
                    </a:lnTo>
                    <a:lnTo>
                      <a:pt x="195" y="91"/>
                    </a:lnTo>
                    <a:lnTo>
                      <a:pt x="199" y="84"/>
                    </a:lnTo>
                    <a:lnTo>
                      <a:pt x="195" y="82"/>
                    </a:lnTo>
                    <a:lnTo>
                      <a:pt x="181" y="80"/>
                    </a:lnTo>
                    <a:lnTo>
                      <a:pt x="150" y="71"/>
                    </a:lnTo>
                    <a:lnTo>
                      <a:pt x="142" y="69"/>
                    </a:lnTo>
                    <a:lnTo>
                      <a:pt x="129" y="72"/>
                    </a:lnTo>
                    <a:lnTo>
                      <a:pt x="129" y="67"/>
                    </a:lnTo>
                    <a:lnTo>
                      <a:pt x="0" y="84"/>
                    </a:lnTo>
                  </a:path>
                </a:pathLst>
              </a:custGeom>
              <a:solidFill>
                <a:srgbClr val="002974"/>
              </a:solidFill>
              <a:ln w="38100" algn="ctr">
                <a:solidFill>
                  <a:srgbClr val="B0B1B3">
                    <a:lumMod val="75000"/>
                  </a:srgbClr>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29" name="Freeform 84"/>
              <p:cNvSpPr>
                <a:spLocks/>
              </p:cNvSpPr>
              <p:nvPr/>
            </p:nvSpPr>
            <p:spPr bwMode="auto">
              <a:xfrm>
                <a:off x="795811" y="3034368"/>
                <a:ext cx="920103" cy="1255929"/>
              </a:xfrm>
              <a:custGeom>
                <a:avLst/>
                <a:gdLst>
                  <a:gd name="T0" fmla="*/ 46 w 676"/>
                  <a:gd name="T1" fmla="*/ 0 h 957"/>
                  <a:gd name="T2" fmla="*/ 0 w 676"/>
                  <a:gd name="T3" fmla="*/ 97 h 957"/>
                  <a:gd name="T4" fmla="*/ 195 w 676"/>
                  <a:gd name="T5" fmla="*/ 259 h 957"/>
                  <a:gd name="T6" fmla="*/ 195 w 676"/>
                  <a:gd name="T7" fmla="*/ 256 h 957"/>
                  <a:gd name="T8" fmla="*/ 197 w 676"/>
                  <a:gd name="T9" fmla="*/ 254 h 957"/>
                  <a:gd name="T10" fmla="*/ 200 w 676"/>
                  <a:gd name="T11" fmla="*/ 248 h 957"/>
                  <a:gd name="T12" fmla="*/ 198 w 676"/>
                  <a:gd name="T13" fmla="*/ 245 h 957"/>
                  <a:gd name="T14" fmla="*/ 201 w 676"/>
                  <a:gd name="T15" fmla="*/ 229 h 957"/>
                  <a:gd name="T16" fmla="*/ 198 w 676"/>
                  <a:gd name="T17" fmla="*/ 223 h 957"/>
                  <a:gd name="T18" fmla="*/ 201 w 676"/>
                  <a:gd name="T19" fmla="*/ 223 h 957"/>
                  <a:gd name="T20" fmla="*/ 208 w 676"/>
                  <a:gd name="T21" fmla="*/ 222 h 957"/>
                  <a:gd name="T22" fmla="*/ 218 w 676"/>
                  <a:gd name="T23" fmla="*/ 223 h 957"/>
                  <a:gd name="T24" fmla="*/ 220 w 676"/>
                  <a:gd name="T25" fmla="*/ 225 h 957"/>
                  <a:gd name="T26" fmla="*/ 220 w 676"/>
                  <a:gd name="T27" fmla="*/ 226 h 957"/>
                  <a:gd name="T28" fmla="*/ 224 w 676"/>
                  <a:gd name="T29" fmla="*/ 228 h 957"/>
                  <a:gd name="T30" fmla="*/ 229 w 676"/>
                  <a:gd name="T31" fmla="*/ 228 h 957"/>
                  <a:gd name="T32" fmla="*/ 239 w 676"/>
                  <a:gd name="T33" fmla="*/ 215 h 957"/>
                  <a:gd name="T34" fmla="*/ 243 w 676"/>
                  <a:gd name="T35" fmla="*/ 197 h 957"/>
                  <a:gd name="T36" fmla="*/ 305 w 676"/>
                  <a:gd name="T37" fmla="*/ 32 h 957"/>
                  <a:gd name="T38" fmla="*/ 175 w 676"/>
                  <a:gd name="T39" fmla="*/ 17 h 957"/>
                  <a:gd name="T40" fmla="*/ 46 w 676"/>
                  <a:gd name="T41" fmla="*/ 0 h 9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6"/>
                  <a:gd name="T64" fmla="*/ 0 h 957"/>
                  <a:gd name="T65" fmla="*/ 676 w 676"/>
                  <a:gd name="T66" fmla="*/ 957 h 9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6" h="957">
                    <a:moveTo>
                      <a:pt x="103" y="0"/>
                    </a:moveTo>
                    <a:lnTo>
                      <a:pt x="0" y="361"/>
                    </a:lnTo>
                    <a:lnTo>
                      <a:pt x="432" y="957"/>
                    </a:lnTo>
                    <a:lnTo>
                      <a:pt x="432" y="950"/>
                    </a:lnTo>
                    <a:lnTo>
                      <a:pt x="438" y="940"/>
                    </a:lnTo>
                    <a:lnTo>
                      <a:pt x="446" y="916"/>
                    </a:lnTo>
                    <a:lnTo>
                      <a:pt x="440" y="907"/>
                    </a:lnTo>
                    <a:lnTo>
                      <a:pt x="448" y="849"/>
                    </a:lnTo>
                    <a:lnTo>
                      <a:pt x="442" y="826"/>
                    </a:lnTo>
                    <a:lnTo>
                      <a:pt x="448" y="821"/>
                    </a:lnTo>
                    <a:lnTo>
                      <a:pt x="463" y="817"/>
                    </a:lnTo>
                    <a:lnTo>
                      <a:pt x="484" y="823"/>
                    </a:lnTo>
                    <a:lnTo>
                      <a:pt x="491" y="830"/>
                    </a:lnTo>
                    <a:lnTo>
                      <a:pt x="491" y="834"/>
                    </a:lnTo>
                    <a:lnTo>
                      <a:pt x="499" y="841"/>
                    </a:lnTo>
                    <a:lnTo>
                      <a:pt x="510" y="841"/>
                    </a:lnTo>
                    <a:lnTo>
                      <a:pt x="531" y="791"/>
                    </a:lnTo>
                    <a:lnTo>
                      <a:pt x="543" y="727"/>
                    </a:lnTo>
                    <a:lnTo>
                      <a:pt x="676" y="120"/>
                    </a:lnTo>
                    <a:lnTo>
                      <a:pt x="387" y="64"/>
                    </a:lnTo>
                    <a:lnTo>
                      <a:pt x="103" y="0"/>
                    </a:lnTo>
                    <a:close/>
                  </a:path>
                </a:pathLst>
              </a:custGeom>
              <a:solidFill>
                <a:srgbClr val="0030FE"/>
              </a:solidFill>
              <a:ln w="38100" algn="ctr">
                <a:solidFill>
                  <a:srgbClr val="363636">
                    <a:lumMod val="60000"/>
                    <a:lumOff val="40000"/>
                  </a:srgbClr>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30" name="Freeform 85"/>
              <p:cNvSpPr>
                <a:spLocks/>
              </p:cNvSpPr>
              <p:nvPr/>
            </p:nvSpPr>
            <p:spPr bwMode="auto">
              <a:xfrm>
                <a:off x="1264021" y="3978762"/>
                <a:ext cx="977201" cy="1035733"/>
              </a:xfrm>
              <a:custGeom>
                <a:avLst/>
                <a:gdLst>
                  <a:gd name="T0" fmla="*/ 287 w 715"/>
                  <a:gd name="T1" fmla="*/ 219 h 790"/>
                  <a:gd name="T2" fmla="*/ 334 w 715"/>
                  <a:gd name="T3" fmla="*/ 22 h 790"/>
                  <a:gd name="T4" fmla="*/ 92 w 715"/>
                  <a:gd name="T5" fmla="*/ 0 h 790"/>
                  <a:gd name="T6" fmla="*/ 85 w 715"/>
                  <a:gd name="T7" fmla="*/ 18 h 790"/>
                  <a:gd name="T8" fmla="*/ 76 w 715"/>
                  <a:gd name="T9" fmla="*/ 33 h 790"/>
                  <a:gd name="T10" fmla="*/ 70 w 715"/>
                  <a:gd name="T11" fmla="*/ 33 h 790"/>
                  <a:gd name="T12" fmla="*/ 67 w 715"/>
                  <a:gd name="T13" fmla="*/ 30 h 790"/>
                  <a:gd name="T14" fmla="*/ 68 w 715"/>
                  <a:gd name="T15" fmla="*/ 30 h 790"/>
                  <a:gd name="T16" fmla="*/ 64 w 715"/>
                  <a:gd name="T17" fmla="*/ 28 h 790"/>
                  <a:gd name="T18" fmla="*/ 54 w 715"/>
                  <a:gd name="T19" fmla="*/ 26 h 790"/>
                  <a:gd name="T20" fmla="*/ 47 w 715"/>
                  <a:gd name="T21" fmla="*/ 28 h 790"/>
                  <a:gd name="T22" fmla="*/ 44 w 715"/>
                  <a:gd name="T23" fmla="*/ 28 h 790"/>
                  <a:gd name="T24" fmla="*/ 47 w 715"/>
                  <a:gd name="T25" fmla="*/ 35 h 790"/>
                  <a:gd name="T26" fmla="*/ 44 w 715"/>
                  <a:gd name="T27" fmla="*/ 52 h 790"/>
                  <a:gd name="T28" fmla="*/ 46 w 715"/>
                  <a:gd name="T29" fmla="*/ 54 h 790"/>
                  <a:gd name="T30" fmla="*/ 42 w 715"/>
                  <a:gd name="T31" fmla="*/ 61 h 790"/>
                  <a:gd name="T32" fmla="*/ 40 w 715"/>
                  <a:gd name="T33" fmla="*/ 64 h 790"/>
                  <a:gd name="T34" fmla="*/ 40 w 715"/>
                  <a:gd name="T35" fmla="*/ 66 h 790"/>
                  <a:gd name="T36" fmla="*/ 40 w 715"/>
                  <a:gd name="T37" fmla="*/ 71 h 790"/>
                  <a:gd name="T38" fmla="*/ 40 w 715"/>
                  <a:gd name="T39" fmla="*/ 72 h 790"/>
                  <a:gd name="T40" fmla="*/ 40 w 715"/>
                  <a:gd name="T41" fmla="*/ 73 h 790"/>
                  <a:gd name="T42" fmla="*/ 44 w 715"/>
                  <a:gd name="T43" fmla="*/ 78 h 790"/>
                  <a:gd name="T44" fmla="*/ 44 w 715"/>
                  <a:gd name="T45" fmla="*/ 81 h 790"/>
                  <a:gd name="T46" fmla="*/ 46 w 715"/>
                  <a:gd name="T47" fmla="*/ 83 h 790"/>
                  <a:gd name="T48" fmla="*/ 48 w 715"/>
                  <a:gd name="T49" fmla="*/ 88 h 790"/>
                  <a:gd name="T50" fmla="*/ 50 w 715"/>
                  <a:gd name="T51" fmla="*/ 90 h 790"/>
                  <a:gd name="T52" fmla="*/ 52 w 715"/>
                  <a:gd name="T53" fmla="*/ 91 h 790"/>
                  <a:gd name="T54" fmla="*/ 54 w 715"/>
                  <a:gd name="T55" fmla="*/ 94 h 790"/>
                  <a:gd name="T56" fmla="*/ 52 w 715"/>
                  <a:gd name="T57" fmla="*/ 95 h 790"/>
                  <a:gd name="T58" fmla="*/ 51 w 715"/>
                  <a:gd name="T59" fmla="*/ 94 h 790"/>
                  <a:gd name="T60" fmla="*/ 46 w 715"/>
                  <a:gd name="T61" fmla="*/ 98 h 790"/>
                  <a:gd name="T62" fmla="*/ 39 w 715"/>
                  <a:gd name="T63" fmla="*/ 99 h 790"/>
                  <a:gd name="T64" fmla="*/ 31 w 715"/>
                  <a:gd name="T65" fmla="*/ 103 h 790"/>
                  <a:gd name="T66" fmla="*/ 29 w 715"/>
                  <a:gd name="T67" fmla="*/ 113 h 790"/>
                  <a:gd name="T68" fmla="*/ 19 w 715"/>
                  <a:gd name="T69" fmla="*/ 119 h 790"/>
                  <a:gd name="T70" fmla="*/ 13 w 715"/>
                  <a:gd name="T71" fmla="*/ 119 h 790"/>
                  <a:gd name="T72" fmla="*/ 11 w 715"/>
                  <a:gd name="T73" fmla="*/ 122 h 790"/>
                  <a:gd name="T74" fmla="*/ 15 w 715"/>
                  <a:gd name="T75" fmla="*/ 125 h 790"/>
                  <a:gd name="T76" fmla="*/ 13 w 715"/>
                  <a:gd name="T77" fmla="*/ 126 h 790"/>
                  <a:gd name="T78" fmla="*/ 10 w 715"/>
                  <a:gd name="T79" fmla="*/ 130 h 790"/>
                  <a:gd name="T80" fmla="*/ 11 w 715"/>
                  <a:gd name="T81" fmla="*/ 132 h 790"/>
                  <a:gd name="T82" fmla="*/ 21 w 715"/>
                  <a:gd name="T83" fmla="*/ 137 h 790"/>
                  <a:gd name="T84" fmla="*/ 23 w 715"/>
                  <a:gd name="T85" fmla="*/ 137 h 790"/>
                  <a:gd name="T86" fmla="*/ 20 w 715"/>
                  <a:gd name="T87" fmla="*/ 138 h 790"/>
                  <a:gd name="T88" fmla="*/ 19 w 715"/>
                  <a:gd name="T89" fmla="*/ 141 h 790"/>
                  <a:gd name="T90" fmla="*/ 13 w 715"/>
                  <a:gd name="T91" fmla="*/ 143 h 790"/>
                  <a:gd name="T92" fmla="*/ 10 w 715"/>
                  <a:gd name="T93" fmla="*/ 143 h 790"/>
                  <a:gd name="T94" fmla="*/ 8 w 715"/>
                  <a:gd name="T95" fmla="*/ 142 h 790"/>
                  <a:gd name="T96" fmla="*/ 0 w 715"/>
                  <a:gd name="T97" fmla="*/ 151 h 790"/>
                  <a:gd name="T98" fmla="*/ 179 w 715"/>
                  <a:gd name="T99" fmla="*/ 209 h 790"/>
                  <a:gd name="T100" fmla="*/ 287 w 715"/>
                  <a:gd name="T101" fmla="*/ 219 h 7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15"/>
                  <a:gd name="T154" fmla="*/ 0 h 790"/>
                  <a:gd name="T155" fmla="*/ 715 w 715"/>
                  <a:gd name="T156" fmla="*/ 790 h 7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15" h="790">
                    <a:moveTo>
                      <a:pt x="610" y="790"/>
                    </a:moveTo>
                    <a:lnTo>
                      <a:pt x="715" y="78"/>
                    </a:lnTo>
                    <a:lnTo>
                      <a:pt x="195" y="0"/>
                    </a:lnTo>
                    <a:lnTo>
                      <a:pt x="181" y="66"/>
                    </a:lnTo>
                    <a:lnTo>
                      <a:pt x="161" y="119"/>
                    </a:lnTo>
                    <a:lnTo>
                      <a:pt x="150" y="119"/>
                    </a:lnTo>
                    <a:lnTo>
                      <a:pt x="142" y="112"/>
                    </a:lnTo>
                    <a:lnTo>
                      <a:pt x="144" y="108"/>
                    </a:lnTo>
                    <a:lnTo>
                      <a:pt x="136" y="98"/>
                    </a:lnTo>
                    <a:lnTo>
                      <a:pt x="115" y="95"/>
                    </a:lnTo>
                    <a:lnTo>
                      <a:pt x="99" y="97"/>
                    </a:lnTo>
                    <a:lnTo>
                      <a:pt x="93" y="102"/>
                    </a:lnTo>
                    <a:lnTo>
                      <a:pt x="99" y="127"/>
                    </a:lnTo>
                    <a:lnTo>
                      <a:pt x="93" y="185"/>
                    </a:lnTo>
                    <a:lnTo>
                      <a:pt x="97" y="195"/>
                    </a:lnTo>
                    <a:lnTo>
                      <a:pt x="89" y="221"/>
                    </a:lnTo>
                    <a:lnTo>
                      <a:pt x="84" y="230"/>
                    </a:lnTo>
                    <a:lnTo>
                      <a:pt x="84" y="236"/>
                    </a:lnTo>
                    <a:lnTo>
                      <a:pt x="84" y="255"/>
                    </a:lnTo>
                    <a:lnTo>
                      <a:pt x="85" y="261"/>
                    </a:lnTo>
                    <a:lnTo>
                      <a:pt x="84" y="266"/>
                    </a:lnTo>
                    <a:lnTo>
                      <a:pt x="93" y="281"/>
                    </a:lnTo>
                    <a:lnTo>
                      <a:pt x="93" y="293"/>
                    </a:lnTo>
                    <a:lnTo>
                      <a:pt x="97" y="302"/>
                    </a:lnTo>
                    <a:lnTo>
                      <a:pt x="101" y="317"/>
                    </a:lnTo>
                    <a:lnTo>
                      <a:pt x="107" y="321"/>
                    </a:lnTo>
                    <a:lnTo>
                      <a:pt x="113" y="328"/>
                    </a:lnTo>
                    <a:lnTo>
                      <a:pt x="115" y="342"/>
                    </a:lnTo>
                    <a:lnTo>
                      <a:pt x="113" y="345"/>
                    </a:lnTo>
                    <a:lnTo>
                      <a:pt x="109" y="342"/>
                    </a:lnTo>
                    <a:lnTo>
                      <a:pt x="97" y="353"/>
                    </a:lnTo>
                    <a:lnTo>
                      <a:pt x="82" y="359"/>
                    </a:lnTo>
                    <a:lnTo>
                      <a:pt x="68" y="372"/>
                    </a:lnTo>
                    <a:lnTo>
                      <a:pt x="60" y="406"/>
                    </a:lnTo>
                    <a:lnTo>
                      <a:pt x="39" y="432"/>
                    </a:lnTo>
                    <a:lnTo>
                      <a:pt x="29" y="432"/>
                    </a:lnTo>
                    <a:lnTo>
                      <a:pt x="27" y="440"/>
                    </a:lnTo>
                    <a:lnTo>
                      <a:pt x="31" y="449"/>
                    </a:lnTo>
                    <a:lnTo>
                      <a:pt x="29" y="455"/>
                    </a:lnTo>
                    <a:lnTo>
                      <a:pt x="25" y="472"/>
                    </a:lnTo>
                    <a:lnTo>
                      <a:pt x="27" y="477"/>
                    </a:lnTo>
                    <a:lnTo>
                      <a:pt x="43" y="491"/>
                    </a:lnTo>
                    <a:lnTo>
                      <a:pt x="47" y="496"/>
                    </a:lnTo>
                    <a:lnTo>
                      <a:pt x="41" y="502"/>
                    </a:lnTo>
                    <a:lnTo>
                      <a:pt x="39" y="509"/>
                    </a:lnTo>
                    <a:lnTo>
                      <a:pt x="29" y="519"/>
                    </a:lnTo>
                    <a:lnTo>
                      <a:pt x="25" y="517"/>
                    </a:lnTo>
                    <a:lnTo>
                      <a:pt x="8" y="515"/>
                    </a:lnTo>
                    <a:lnTo>
                      <a:pt x="0" y="545"/>
                    </a:lnTo>
                    <a:lnTo>
                      <a:pt x="384" y="756"/>
                    </a:lnTo>
                    <a:lnTo>
                      <a:pt x="610" y="790"/>
                    </a:lnTo>
                    <a:close/>
                  </a:path>
                </a:pathLst>
              </a:custGeom>
              <a:solidFill>
                <a:srgbClr val="0030FE"/>
              </a:solidFill>
              <a:ln w="38100" algn="ctr">
                <a:solidFill>
                  <a:srgbClr val="363636">
                    <a:lumMod val="60000"/>
                    <a:lumOff val="40000"/>
                  </a:srgbClr>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31" name="Freeform 87"/>
              <p:cNvSpPr>
                <a:spLocks/>
              </p:cNvSpPr>
              <p:nvPr/>
            </p:nvSpPr>
            <p:spPr bwMode="auto">
              <a:xfrm>
                <a:off x="2197175" y="4079889"/>
                <a:ext cx="982096" cy="923190"/>
              </a:xfrm>
              <a:custGeom>
                <a:avLst/>
                <a:gdLst>
                  <a:gd name="T0" fmla="*/ 48 w 721"/>
                  <a:gd name="T1" fmla="*/ 0 h 703"/>
                  <a:gd name="T2" fmla="*/ 0 w 721"/>
                  <a:gd name="T3" fmla="*/ 189 h 703"/>
                  <a:gd name="T4" fmla="*/ 0 w 721"/>
                  <a:gd name="T5" fmla="*/ 190 h 703"/>
                  <a:gd name="T6" fmla="*/ 45 w 721"/>
                  <a:gd name="T7" fmla="*/ 190 h 703"/>
                  <a:gd name="T8" fmla="*/ 48 w 721"/>
                  <a:gd name="T9" fmla="*/ 176 h 703"/>
                  <a:gd name="T10" fmla="*/ 130 w 721"/>
                  <a:gd name="T11" fmla="*/ 182 h 703"/>
                  <a:gd name="T12" fmla="*/ 129 w 721"/>
                  <a:gd name="T13" fmla="*/ 182 h 703"/>
                  <a:gd name="T14" fmla="*/ 126 w 721"/>
                  <a:gd name="T15" fmla="*/ 179 h 703"/>
                  <a:gd name="T16" fmla="*/ 129 w 721"/>
                  <a:gd name="T17" fmla="*/ 177 h 703"/>
                  <a:gd name="T18" fmla="*/ 129 w 721"/>
                  <a:gd name="T19" fmla="*/ 176 h 703"/>
                  <a:gd name="T20" fmla="*/ 126 w 721"/>
                  <a:gd name="T21" fmla="*/ 175 h 703"/>
                  <a:gd name="T22" fmla="*/ 128 w 721"/>
                  <a:gd name="T23" fmla="*/ 175 h 703"/>
                  <a:gd name="T24" fmla="*/ 308 w 721"/>
                  <a:gd name="T25" fmla="*/ 184 h 703"/>
                  <a:gd name="T26" fmla="*/ 327 w 721"/>
                  <a:gd name="T27" fmla="*/ 34 h 703"/>
                  <a:gd name="T28" fmla="*/ 331 w 721"/>
                  <a:gd name="T29" fmla="*/ 34 h 703"/>
                  <a:gd name="T30" fmla="*/ 334 w 721"/>
                  <a:gd name="T31" fmla="*/ 18 h 703"/>
                  <a:gd name="T32" fmla="*/ 48 w 721"/>
                  <a:gd name="T33" fmla="*/ 0 h 7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1"/>
                  <a:gd name="T52" fmla="*/ 0 h 703"/>
                  <a:gd name="T53" fmla="*/ 721 w 721"/>
                  <a:gd name="T54" fmla="*/ 703 h 7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1" h="703">
                    <a:moveTo>
                      <a:pt x="103" y="0"/>
                    </a:moveTo>
                    <a:lnTo>
                      <a:pt x="0" y="692"/>
                    </a:lnTo>
                    <a:lnTo>
                      <a:pt x="0" y="694"/>
                    </a:lnTo>
                    <a:lnTo>
                      <a:pt x="95" y="703"/>
                    </a:lnTo>
                    <a:lnTo>
                      <a:pt x="103" y="649"/>
                    </a:lnTo>
                    <a:lnTo>
                      <a:pt x="280" y="669"/>
                    </a:lnTo>
                    <a:lnTo>
                      <a:pt x="278" y="667"/>
                    </a:lnTo>
                    <a:lnTo>
                      <a:pt x="274" y="658"/>
                    </a:lnTo>
                    <a:lnTo>
                      <a:pt x="278" y="652"/>
                    </a:lnTo>
                    <a:lnTo>
                      <a:pt x="278" y="649"/>
                    </a:lnTo>
                    <a:lnTo>
                      <a:pt x="274" y="645"/>
                    </a:lnTo>
                    <a:lnTo>
                      <a:pt x="276" y="643"/>
                    </a:lnTo>
                    <a:lnTo>
                      <a:pt x="664" y="679"/>
                    </a:lnTo>
                    <a:lnTo>
                      <a:pt x="711" y="124"/>
                    </a:lnTo>
                    <a:lnTo>
                      <a:pt x="717" y="124"/>
                    </a:lnTo>
                    <a:lnTo>
                      <a:pt x="721" y="66"/>
                    </a:lnTo>
                    <a:lnTo>
                      <a:pt x="103" y="0"/>
                    </a:lnTo>
                  </a:path>
                </a:pathLst>
              </a:custGeom>
              <a:solidFill>
                <a:srgbClr val="0030FE"/>
              </a:solidFill>
              <a:ln w="28575" algn="ctr">
                <a:solidFill>
                  <a:srgbClr val="000099"/>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32" name="Freeform 88"/>
              <p:cNvSpPr>
                <a:spLocks/>
              </p:cNvSpPr>
              <p:nvPr/>
            </p:nvSpPr>
            <p:spPr bwMode="auto">
              <a:xfrm>
                <a:off x="4311455" y="1964381"/>
                <a:ext cx="938048" cy="947656"/>
              </a:xfrm>
              <a:custGeom>
                <a:avLst/>
                <a:gdLst>
                  <a:gd name="T0" fmla="*/ 31 w 687"/>
                  <a:gd name="T1" fmla="*/ 137 h 722"/>
                  <a:gd name="T2" fmla="*/ 15 w 687"/>
                  <a:gd name="T3" fmla="*/ 125 h 722"/>
                  <a:gd name="T4" fmla="*/ 27 w 687"/>
                  <a:gd name="T5" fmla="*/ 117 h 722"/>
                  <a:gd name="T6" fmla="*/ 26 w 687"/>
                  <a:gd name="T7" fmla="*/ 109 h 722"/>
                  <a:gd name="T8" fmla="*/ 21 w 687"/>
                  <a:gd name="T9" fmla="*/ 92 h 722"/>
                  <a:gd name="T10" fmla="*/ 19 w 687"/>
                  <a:gd name="T11" fmla="*/ 84 h 722"/>
                  <a:gd name="T12" fmla="*/ 17 w 687"/>
                  <a:gd name="T13" fmla="*/ 65 h 722"/>
                  <a:gd name="T14" fmla="*/ 11 w 687"/>
                  <a:gd name="T15" fmla="*/ 51 h 722"/>
                  <a:gd name="T16" fmla="*/ 4 w 687"/>
                  <a:gd name="T17" fmla="*/ 31 h 722"/>
                  <a:gd name="T18" fmla="*/ 11 w 687"/>
                  <a:gd name="T19" fmla="*/ 23 h 722"/>
                  <a:gd name="T20" fmla="*/ 0 w 687"/>
                  <a:gd name="T21" fmla="*/ 13 h 722"/>
                  <a:gd name="T22" fmla="*/ 86 w 687"/>
                  <a:gd name="T23" fmla="*/ 6 h 722"/>
                  <a:gd name="T24" fmla="*/ 95 w 687"/>
                  <a:gd name="T25" fmla="*/ 0 h 722"/>
                  <a:gd name="T26" fmla="*/ 103 w 687"/>
                  <a:gd name="T27" fmla="*/ 9 h 722"/>
                  <a:gd name="T28" fmla="*/ 105 w 687"/>
                  <a:gd name="T29" fmla="*/ 18 h 722"/>
                  <a:gd name="T30" fmla="*/ 117 w 687"/>
                  <a:gd name="T31" fmla="*/ 22 h 722"/>
                  <a:gd name="T32" fmla="*/ 127 w 687"/>
                  <a:gd name="T33" fmla="*/ 24 h 722"/>
                  <a:gd name="T34" fmla="*/ 143 w 687"/>
                  <a:gd name="T35" fmla="*/ 24 h 722"/>
                  <a:gd name="T36" fmla="*/ 145 w 687"/>
                  <a:gd name="T37" fmla="*/ 28 h 722"/>
                  <a:gd name="T38" fmla="*/ 160 w 687"/>
                  <a:gd name="T39" fmla="*/ 25 h 722"/>
                  <a:gd name="T40" fmla="*/ 191 w 687"/>
                  <a:gd name="T41" fmla="*/ 26 h 722"/>
                  <a:gd name="T42" fmla="*/ 192 w 687"/>
                  <a:gd name="T43" fmla="*/ 28 h 722"/>
                  <a:gd name="T44" fmla="*/ 198 w 687"/>
                  <a:gd name="T45" fmla="*/ 29 h 722"/>
                  <a:gd name="T46" fmla="*/ 202 w 687"/>
                  <a:gd name="T47" fmla="*/ 34 h 722"/>
                  <a:gd name="T48" fmla="*/ 211 w 687"/>
                  <a:gd name="T49" fmla="*/ 33 h 722"/>
                  <a:gd name="T50" fmla="*/ 218 w 687"/>
                  <a:gd name="T51" fmla="*/ 33 h 722"/>
                  <a:gd name="T52" fmla="*/ 231 w 687"/>
                  <a:gd name="T53" fmla="*/ 37 h 722"/>
                  <a:gd name="T54" fmla="*/ 238 w 687"/>
                  <a:gd name="T55" fmla="*/ 41 h 722"/>
                  <a:gd name="T56" fmla="*/ 249 w 687"/>
                  <a:gd name="T57" fmla="*/ 40 h 722"/>
                  <a:gd name="T58" fmla="*/ 271 w 687"/>
                  <a:gd name="T59" fmla="*/ 36 h 722"/>
                  <a:gd name="T60" fmla="*/ 299 w 687"/>
                  <a:gd name="T61" fmla="*/ 38 h 722"/>
                  <a:gd name="T62" fmla="*/ 306 w 687"/>
                  <a:gd name="T63" fmla="*/ 39 h 722"/>
                  <a:gd name="T64" fmla="*/ 316 w 687"/>
                  <a:gd name="T65" fmla="*/ 40 h 722"/>
                  <a:gd name="T66" fmla="*/ 323 w 687"/>
                  <a:gd name="T67" fmla="*/ 43 h 722"/>
                  <a:gd name="T68" fmla="*/ 299 w 687"/>
                  <a:gd name="T69" fmla="*/ 48 h 722"/>
                  <a:gd name="T70" fmla="*/ 286 w 687"/>
                  <a:gd name="T71" fmla="*/ 53 h 722"/>
                  <a:gd name="T72" fmla="*/ 270 w 687"/>
                  <a:gd name="T73" fmla="*/ 60 h 722"/>
                  <a:gd name="T74" fmla="*/ 220 w 687"/>
                  <a:gd name="T75" fmla="*/ 85 h 722"/>
                  <a:gd name="T76" fmla="*/ 212 w 687"/>
                  <a:gd name="T77" fmla="*/ 90 h 722"/>
                  <a:gd name="T78" fmla="*/ 211 w 687"/>
                  <a:gd name="T79" fmla="*/ 109 h 722"/>
                  <a:gd name="T80" fmla="*/ 193 w 687"/>
                  <a:gd name="T81" fmla="*/ 116 h 722"/>
                  <a:gd name="T82" fmla="*/ 192 w 687"/>
                  <a:gd name="T83" fmla="*/ 120 h 722"/>
                  <a:gd name="T84" fmla="*/ 194 w 687"/>
                  <a:gd name="T85" fmla="*/ 127 h 722"/>
                  <a:gd name="T86" fmla="*/ 195 w 687"/>
                  <a:gd name="T87" fmla="*/ 136 h 722"/>
                  <a:gd name="T88" fmla="*/ 194 w 687"/>
                  <a:gd name="T89" fmla="*/ 145 h 722"/>
                  <a:gd name="T90" fmla="*/ 198 w 687"/>
                  <a:gd name="T91" fmla="*/ 155 h 722"/>
                  <a:gd name="T92" fmla="*/ 204 w 687"/>
                  <a:gd name="T93" fmla="*/ 159 h 722"/>
                  <a:gd name="T94" fmla="*/ 217 w 687"/>
                  <a:gd name="T95" fmla="*/ 159 h 722"/>
                  <a:gd name="T96" fmla="*/ 222 w 687"/>
                  <a:gd name="T97" fmla="*/ 163 h 722"/>
                  <a:gd name="T98" fmla="*/ 238 w 687"/>
                  <a:gd name="T99" fmla="*/ 172 h 722"/>
                  <a:gd name="T100" fmla="*/ 265 w 687"/>
                  <a:gd name="T101" fmla="*/ 182 h 722"/>
                  <a:gd name="T102" fmla="*/ 267 w 687"/>
                  <a:gd name="T103" fmla="*/ 187 h 722"/>
                  <a:gd name="T104" fmla="*/ 31 w 687"/>
                  <a:gd name="T105" fmla="*/ 198 h 7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87"/>
                  <a:gd name="T160" fmla="*/ 0 h 722"/>
                  <a:gd name="T161" fmla="*/ 687 w 687"/>
                  <a:gd name="T162" fmla="*/ 722 h 7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87" h="722">
                    <a:moveTo>
                      <a:pt x="66" y="722"/>
                    </a:moveTo>
                    <a:lnTo>
                      <a:pt x="66" y="498"/>
                    </a:lnTo>
                    <a:lnTo>
                      <a:pt x="33" y="468"/>
                    </a:lnTo>
                    <a:lnTo>
                      <a:pt x="31" y="457"/>
                    </a:lnTo>
                    <a:lnTo>
                      <a:pt x="49" y="440"/>
                    </a:lnTo>
                    <a:lnTo>
                      <a:pt x="54" y="429"/>
                    </a:lnTo>
                    <a:lnTo>
                      <a:pt x="54" y="418"/>
                    </a:lnTo>
                    <a:lnTo>
                      <a:pt x="52" y="399"/>
                    </a:lnTo>
                    <a:lnTo>
                      <a:pt x="56" y="383"/>
                    </a:lnTo>
                    <a:lnTo>
                      <a:pt x="41" y="338"/>
                    </a:lnTo>
                    <a:lnTo>
                      <a:pt x="37" y="331"/>
                    </a:lnTo>
                    <a:lnTo>
                      <a:pt x="37" y="309"/>
                    </a:lnTo>
                    <a:lnTo>
                      <a:pt x="35" y="296"/>
                    </a:lnTo>
                    <a:lnTo>
                      <a:pt x="33" y="233"/>
                    </a:lnTo>
                    <a:lnTo>
                      <a:pt x="25" y="198"/>
                    </a:lnTo>
                    <a:lnTo>
                      <a:pt x="13" y="187"/>
                    </a:lnTo>
                    <a:lnTo>
                      <a:pt x="6" y="148"/>
                    </a:lnTo>
                    <a:lnTo>
                      <a:pt x="4" y="113"/>
                    </a:lnTo>
                    <a:lnTo>
                      <a:pt x="8" y="92"/>
                    </a:lnTo>
                    <a:lnTo>
                      <a:pt x="11" y="83"/>
                    </a:lnTo>
                    <a:lnTo>
                      <a:pt x="2" y="53"/>
                    </a:lnTo>
                    <a:lnTo>
                      <a:pt x="0" y="44"/>
                    </a:lnTo>
                    <a:lnTo>
                      <a:pt x="179" y="44"/>
                    </a:lnTo>
                    <a:lnTo>
                      <a:pt x="179" y="16"/>
                    </a:lnTo>
                    <a:lnTo>
                      <a:pt x="181" y="0"/>
                    </a:lnTo>
                    <a:lnTo>
                      <a:pt x="197" y="0"/>
                    </a:lnTo>
                    <a:lnTo>
                      <a:pt x="215" y="7"/>
                    </a:lnTo>
                    <a:lnTo>
                      <a:pt x="215" y="33"/>
                    </a:lnTo>
                    <a:lnTo>
                      <a:pt x="220" y="51"/>
                    </a:lnTo>
                    <a:lnTo>
                      <a:pt x="220" y="68"/>
                    </a:lnTo>
                    <a:lnTo>
                      <a:pt x="240" y="81"/>
                    </a:lnTo>
                    <a:lnTo>
                      <a:pt x="246" y="79"/>
                    </a:lnTo>
                    <a:lnTo>
                      <a:pt x="260" y="81"/>
                    </a:lnTo>
                    <a:lnTo>
                      <a:pt x="267" y="88"/>
                    </a:lnTo>
                    <a:lnTo>
                      <a:pt x="281" y="87"/>
                    </a:lnTo>
                    <a:lnTo>
                      <a:pt x="299" y="88"/>
                    </a:lnTo>
                    <a:lnTo>
                      <a:pt x="302" y="96"/>
                    </a:lnTo>
                    <a:lnTo>
                      <a:pt x="302" y="100"/>
                    </a:lnTo>
                    <a:lnTo>
                      <a:pt x="328" y="98"/>
                    </a:lnTo>
                    <a:lnTo>
                      <a:pt x="336" y="90"/>
                    </a:lnTo>
                    <a:lnTo>
                      <a:pt x="375" y="87"/>
                    </a:lnTo>
                    <a:lnTo>
                      <a:pt x="398" y="94"/>
                    </a:lnTo>
                    <a:lnTo>
                      <a:pt x="404" y="94"/>
                    </a:lnTo>
                    <a:lnTo>
                      <a:pt x="402" y="101"/>
                    </a:lnTo>
                    <a:lnTo>
                      <a:pt x="410" y="107"/>
                    </a:lnTo>
                    <a:lnTo>
                      <a:pt x="414" y="105"/>
                    </a:lnTo>
                    <a:lnTo>
                      <a:pt x="418" y="111"/>
                    </a:lnTo>
                    <a:lnTo>
                      <a:pt x="422" y="125"/>
                    </a:lnTo>
                    <a:lnTo>
                      <a:pt x="431" y="131"/>
                    </a:lnTo>
                    <a:lnTo>
                      <a:pt x="441" y="120"/>
                    </a:lnTo>
                    <a:lnTo>
                      <a:pt x="447" y="116"/>
                    </a:lnTo>
                    <a:lnTo>
                      <a:pt x="457" y="120"/>
                    </a:lnTo>
                    <a:lnTo>
                      <a:pt x="463" y="131"/>
                    </a:lnTo>
                    <a:lnTo>
                      <a:pt x="484" y="135"/>
                    </a:lnTo>
                    <a:lnTo>
                      <a:pt x="490" y="142"/>
                    </a:lnTo>
                    <a:lnTo>
                      <a:pt x="500" y="150"/>
                    </a:lnTo>
                    <a:lnTo>
                      <a:pt x="513" y="150"/>
                    </a:lnTo>
                    <a:lnTo>
                      <a:pt x="525" y="148"/>
                    </a:lnTo>
                    <a:lnTo>
                      <a:pt x="560" y="125"/>
                    </a:lnTo>
                    <a:lnTo>
                      <a:pt x="566" y="129"/>
                    </a:lnTo>
                    <a:lnTo>
                      <a:pt x="574" y="138"/>
                    </a:lnTo>
                    <a:lnTo>
                      <a:pt x="625" y="138"/>
                    </a:lnTo>
                    <a:lnTo>
                      <a:pt x="635" y="138"/>
                    </a:lnTo>
                    <a:lnTo>
                      <a:pt x="640" y="142"/>
                    </a:lnTo>
                    <a:lnTo>
                      <a:pt x="654" y="153"/>
                    </a:lnTo>
                    <a:lnTo>
                      <a:pt x="664" y="148"/>
                    </a:lnTo>
                    <a:lnTo>
                      <a:pt x="687" y="146"/>
                    </a:lnTo>
                    <a:lnTo>
                      <a:pt x="674" y="157"/>
                    </a:lnTo>
                    <a:lnTo>
                      <a:pt x="644" y="174"/>
                    </a:lnTo>
                    <a:lnTo>
                      <a:pt x="629" y="177"/>
                    </a:lnTo>
                    <a:lnTo>
                      <a:pt x="615" y="183"/>
                    </a:lnTo>
                    <a:lnTo>
                      <a:pt x="603" y="194"/>
                    </a:lnTo>
                    <a:lnTo>
                      <a:pt x="576" y="205"/>
                    </a:lnTo>
                    <a:lnTo>
                      <a:pt x="564" y="214"/>
                    </a:lnTo>
                    <a:lnTo>
                      <a:pt x="521" y="259"/>
                    </a:lnTo>
                    <a:lnTo>
                      <a:pt x="459" y="312"/>
                    </a:lnTo>
                    <a:lnTo>
                      <a:pt x="453" y="322"/>
                    </a:lnTo>
                    <a:lnTo>
                      <a:pt x="445" y="325"/>
                    </a:lnTo>
                    <a:lnTo>
                      <a:pt x="447" y="392"/>
                    </a:lnTo>
                    <a:lnTo>
                      <a:pt x="441" y="399"/>
                    </a:lnTo>
                    <a:lnTo>
                      <a:pt x="431" y="403"/>
                    </a:lnTo>
                    <a:lnTo>
                      <a:pt x="406" y="424"/>
                    </a:lnTo>
                    <a:lnTo>
                      <a:pt x="404" y="435"/>
                    </a:lnTo>
                    <a:lnTo>
                      <a:pt x="402" y="438"/>
                    </a:lnTo>
                    <a:lnTo>
                      <a:pt x="394" y="457"/>
                    </a:lnTo>
                    <a:lnTo>
                      <a:pt x="408" y="464"/>
                    </a:lnTo>
                    <a:lnTo>
                      <a:pt x="418" y="479"/>
                    </a:lnTo>
                    <a:lnTo>
                      <a:pt x="410" y="492"/>
                    </a:lnTo>
                    <a:lnTo>
                      <a:pt x="412" y="505"/>
                    </a:lnTo>
                    <a:lnTo>
                      <a:pt x="408" y="525"/>
                    </a:lnTo>
                    <a:lnTo>
                      <a:pt x="408" y="559"/>
                    </a:lnTo>
                    <a:lnTo>
                      <a:pt x="414" y="564"/>
                    </a:lnTo>
                    <a:lnTo>
                      <a:pt x="424" y="572"/>
                    </a:lnTo>
                    <a:lnTo>
                      <a:pt x="428" y="577"/>
                    </a:lnTo>
                    <a:lnTo>
                      <a:pt x="451" y="581"/>
                    </a:lnTo>
                    <a:lnTo>
                      <a:pt x="455" y="583"/>
                    </a:lnTo>
                    <a:lnTo>
                      <a:pt x="457" y="590"/>
                    </a:lnTo>
                    <a:lnTo>
                      <a:pt x="463" y="594"/>
                    </a:lnTo>
                    <a:lnTo>
                      <a:pt x="490" y="605"/>
                    </a:lnTo>
                    <a:lnTo>
                      <a:pt x="500" y="625"/>
                    </a:lnTo>
                    <a:lnTo>
                      <a:pt x="527" y="642"/>
                    </a:lnTo>
                    <a:lnTo>
                      <a:pt x="556" y="662"/>
                    </a:lnTo>
                    <a:lnTo>
                      <a:pt x="560" y="670"/>
                    </a:lnTo>
                    <a:lnTo>
                      <a:pt x="560" y="685"/>
                    </a:lnTo>
                    <a:lnTo>
                      <a:pt x="562" y="707"/>
                    </a:lnTo>
                    <a:lnTo>
                      <a:pt x="66" y="722"/>
                    </a:lnTo>
                    <a:close/>
                  </a:path>
                </a:pathLst>
              </a:custGeom>
              <a:solidFill>
                <a:srgbClr val="002974"/>
              </a:solidFill>
              <a:ln w="38100" algn="ctr">
                <a:solidFill>
                  <a:srgbClr val="B0B1B3">
                    <a:lumMod val="75000"/>
                  </a:srgbClr>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33" name="Freeform 89"/>
              <p:cNvSpPr>
                <a:spLocks/>
              </p:cNvSpPr>
              <p:nvPr/>
            </p:nvSpPr>
            <p:spPr bwMode="auto">
              <a:xfrm>
                <a:off x="4218465" y="2965863"/>
                <a:ext cx="863005" cy="500741"/>
              </a:xfrm>
              <a:custGeom>
                <a:avLst/>
                <a:gdLst>
                  <a:gd name="T0" fmla="*/ 242 w 632"/>
                  <a:gd name="T1" fmla="*/ 0 h 381"/>
                  <a:gd name="T2" fmla="*/ 251 w 632"/>
                  <a:gd name="T3" fmla="*/ 6 h 381"/>
                  <a:gd name="T4" fmla="*/ 247 w 632"/>
                  <a:gd name="T5" fmla="*/ 12 h 381"/>
                  <a:gd name="T6" fmla="*/ 254 w 632"/>
                  <a:gd name="T7" fmla="*/ 25 h 381"/>
                  <a:gd name="T8" fmla="*/ 272 w 632"/>
                  <a:gd name="T9" fmla="*/ 29 h 381"/>
                  <a:gd name="T10" fmla="*/ 276 w 632"/>
                  <a:gd name="T11" fmla="*/ 34 h 381"/>
                  <a:gd name="T12" fmla="*/ 287 w 632"/>
                  <a:gd name="T13" fmla="*/ 40 h 381"/>
                  <a:gd name="T14" fmla="*/ 298 w 632"/>
                  <a:gd name="T15" fmla="*/ 49 h 381"/>
                  <a:gd name="T16" fmla="*/ 293 w 632"/>
                  <a:gd name="T17" fmla="*/ 54 h 381"/>
                  <a:gd name="T18" fmla="*/ 291 w 632"/>
                  <a:gd name="T19" fmla="*/ 59 h 381"/>
                  <a:gd name="T20" fmla="*/ 276 w 632"/>
                  <a:gd name="T21" fmla="*/ 64 h 381"/>
                  <a:gd name="T22" fmla="*/ 264 w 632"/>
                  <a:gd name="T23" fmla="*/ 66 h 381"/>
                  <a:gd name="T24" fmla="*/ 255 w 632"/>
                  <a:gd name="T25" fmla="*/ 71 h 381"/>
                  <a:gd name="T26" fmla="*/ 262 w 632"/>
                  <a:gd name="T27" fmla="*/ 76 h 381"/>
                  <a:gd name="T28" fmla="*/ 262 w 632"/>
                  <a:gd name="T29" fmla="*/ 84 h 381"/>
                  <a:gd name="T30" fmla="*/ 249 w 632"/>
                  <a:gd name="T31" fmla="*/ 95 h 381"/>
                  <a:gd name="T32" fmla="*/ 247 w 632"/>
                  <a:gd name="T33" fmla="*/ 100 h 381"/>
                  <a:gd name="T34" fmla="*/ 228 w 632"/>
                  <a:gd name="T35" fmla="*/ 95 h 381"/>
                  <a:gd name="T36" fmla="*/ 38 w 632"/>
                  <a:gd name="T37" fmla="*/ 97 h 381"/>
                  <a:gd name="T38" fmla="*/ 38 w 632"/>
                  <a:gd name="T39" fmla="*/ 89 h 381"/>
                  <a:gd name="T40" fmla="*/ 32 w 632"/>
                  <a:gd name="T41" fmla="*/ 86 h 381"/>
                  <a:gd name="T42" fmla="*/ 34 w 632"/>
                  <a:gd name="T43" fmla="*/ 81 h 381"/>
                  <a:gd name="T44" fmla="*/ 29 w 632"/>
                  <a:gd name="T45" fmla="*/ 74 h 381"/>
                  <a:gd name="T46" fmla="*/ 29 w 632"/>
                  <a:gd name="T47" fmla="*/ 69 h 381"/>
                  <a:gd name="T48" fmla="*/ 22 w 632"/>
                  <a:gd name="T49" fmla="*/ 64 h 381"/>
                  <a:gd name="T50" fmla="*/ 18 w 632"/>
                  <a:gd name="T51" fmla="*/ 59 h 381"/>
                  <a:gd name="T52" fmla="*/ 10 w 632"/>
                  <a:gd name="T53" fmla="*/ 50 h 381"/>
                  <a:gd name="T54" fmla="*/ 11 w 632"/>
                  <a:gd name="T55" fmla="*/ 42 h 381"/>
                  <a:gd name="T56" fmla="*/ 10 w 632"/>
                  <a:gd name="T57" fmla="*/ 38 h 381"/>
                  <a:gd name="T58" fmla="*/ 9 w 632"/>
                  <a:gd name="T59" fmla="*/ 34 h 381"/>
                  <a:gd name="T60" fmla="*/ 9 w 632"/>
                  <a:gd name="T61" fmla="*/ 22 h 381"/>
                  <a:gd name="T62" fmla="*/ 10 w 632"/>
                  <a:gd name="T63" fmla="*/ 18 h 381"/>
                  <a:gd name="T64" fmla="*/ 3 w 632"/>
                  <a:gd name="T65" fmla="*/ 12 h 381"/>
                  <a:gd name="T66" fmla="*/ 5 w 632"/>
                  <a:gd name="T67" fmla="*/ 6 h 381"/>
                  <a:gd name="T68" fmla="*/ 9 w 632"/>
                  <a:gd name="T69" fmla="*/ 6 h 3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2"/>
                  <a:gd name="T106" fmla="*/ 0 h 381"/>
                  <a:gd name="T107" fmla="*/ 632 w 632"/>
                  <a:gd name="T108" fmla="*/ 381 h 38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2" h="381">
                    <a:moveTo>
                      <a:pt x="15" y="15"/>
                    </a:moveTo>
                    <a:lnTo>
                      <a:pt x="513" y="0"/>
                    </a:lnTo>
                    <a:lnTo>
                      <a:pt x="521" y="15"/>
                    </a:lnTo>
                    <a:lnTo>
                      <a:pt x="531" y="24"/>
                    </a:lnTo>
                    <a:lnTo>
                      <a:pt x="531" y="31"/>
                    </a:lnTo>
                    <a:lnTo>
                      <a:pt x="523" y="42"/>
                    </a:lnTo>
                    <a:lnTo>
                      <a:pt x="527" y="57"/>
                    </a:lnTo>
                    <a:lnTo>
                      <a:pt x="537" y="91"/>
                    </a:lnTo>
                    <a:lnTo>
                      <a:pt x="566" y="102"/>
                    </a:lnTo>
                    <a:lnTo>
                      <a:pt x="576" y="109"/>
                    </a:lnTo>
                    <a:lnTo>
                      <a:pt x="580" y="118"/>
                    </a:lnTo>
                    <a:lnTo>
                      <a:pt x="584" y="126"/>
                    </a:lnTo>
                    <a:lnTo>
                      <a:pt x="603" y="139"/>
                    </a:lnTo>
                    <a:lnTo>
                      <a:pt x="607" y="150"/>
                    </a:lnTo>
                    <a:lnTo>
                      <a:pt x="625" y="161"/>
                    </a:lnTo>
                    <a:lnTo>
                      <a:pt x="632" y="181"/>
                    </a:lnTo>
                    <a:lnTo>
                      <a:pt x="632" y="191"/>
                    </a:lnTo>
                    <a:lnTo>
                      <a:pt x="625" y="203"/>
                    </a:lnTo>
                    <a:lnTo>
                      <a:pt x="619" y="209"/>
                    </a:lnTo>
                    <a:lnTo>
                      <a:pt x="617" y="220"/>
                    </a:lnTo>
                    <a:lnTo>
                      <a:pt x="601" y="239"/>
                    </a:lnTo>
                    <a:lnTo>
                      <a:pt x="584" y="242"/>
                    </a:lnTo>
                    <a:lnTo>
                      <a:pt x="580" y="248"/>
                    </a:lnTo>
                    <a:lnTo>
                      <a:pt x="558" y="248"/>
                    </a:lnTo>
                    <a:lnTo>
                      <a:pt x="548" y="253"/>
                    </a:lnTo>
                    <a:lnTo>
                      <a:pt x="543" y="266"/>
                    </a:lnTo>
                    <a:lnTo>
                      <a:pt x="544" y="278"/>
                    </a:lnTo>
                    <a:lnTo>
                      <a:pt x="556" y="287"/>
                    </a:lnTo>
                    <a:lnTo>
                      <a:pt x="560" y="296"/>
                    </a:lnTo>
                    <a:lnTo>
                      <a:pt x="556" y="313"/>
                    </a:lnTo>
                    <a:lnTo>
                      <a:pt x="541" y="344"/>
                    </a:lnTo>
                    <a:lnTo>
                      <a:pt x="527" y="352"/>
                    </a:lnTo>
                    <a:lnTo>
                      <a:pt x="521" y="361"/>
                    </a:lnTo>
                    <a:lnTo>
                      <a:pt x="523" y="372"/>
                    </a:lnTo>
                    <a:lnTo>
                      <a:pt x="515" y="381"/>
                    </a:lnTo>
                    <a:lnTo>
                      <a:pt x="484" y="353"/>
                    </a:lnTo>
                    <a:lnTo>
                      <a:pt x="84" y="365"/>
                    </a:lnTo>
                    <a:lnTo>
                      <a:pt x="80" y="359"/>
                    </a:lnTo>
                    <a:lnTo>
                      <a:pt x="76" y="348"/>
                    </a:lnTo>
                    <a:lnTo>
                      <a:pt x="80" y="337"/>
                    </a:lnTo>
                    <a:lnTo>
                      <a:pt x="72" y="328"/>
                    </a:lnTo>
                    <a:lnTo>
                      <a:pt x="70" y="318"/>
                    </a:lnTo>
                    <a:lnTo>
                      <a:pt x="76" y="309"/>
                    </a:lnTo>
                    <a:lnTo>
                      <a:pt x="72" y="298"/>
                    </a:lnTo>
                    <a:lnTo>
                      <a:pt x="58" y="292"/>
                    </a:lnTo>
                    <a:lnTo>
                      <a:pt x="62" y="274"/>
                    </a:lnTo>
                    <a:lnTo>
                      <a:pt x="66" y="265"/>
                    </a:lnTo>
                    <a:lnTo>
                      <a:pt x="62" y="253"/>
                    </a:lnTo>
                    <a:lnTo>
                      <a:pt x="46" y="244"/>
                    </a:lnTo>
                    <a:lnTo>
                      <a:pt x="44" y="235"/>
                    </a:lnTo>
                    <a:lnTo>
                      <a:pt x="46" y="226"/>
                    </a:lnTo>
                    <a:lnTo>
                      <a:pt x="37" y="215"/>
                    </a:lnTo>
                    <a:lnTo>
                      <a:pt x="31" y="196"/>
                    </a:lnTo>
                    <a:lnTo>
                      <a:pt x="19" y="187"/>
                    </a:lnTo>
                    <a:lnTo>
                      <a:pt x="27" y="170"/>
                    </a:lnTo>
                    <a:lnTo>
                      <a:pt x="27" y="161"/>
                    </a:lnTo>
                    <a:lnTo>
                      <a:pt x="11" y="153"/>
                    </a:lnTo>
                    <a:lnTo>
                      <a:pt x="11" y="141"/>
                    </a:lnTo>
                    <a:lnTo>
                      <a:pt x="11" y="137"/>
                    </a:lnTo>
                    <a:lnTo>
                      <a:pt x="9" y="126"/>
                    </a:lnTo>
                    <a:lnTo>
                      <a:pt x="0" y="103"/>
                    </a:lnTo>
                    <a:lnTo>
                      <a:pt x="9" y="83"/>
                    </a:lnTo>
                    <a:lnTo>
                      <a:pt x="7" y="72"/>
                    </a:lnTo>
                    <a:lnTo>
                      <a:pt x="15" y="65"/>
                    </a:lnTo>
                    <a:lnTo>
                      <a:pt x="11" y="48"/>
                    </a:lnTo>
                    <a:lnTo>
                      <a:pt x="3" y="41"/>
                    </a:lnTo>
                    <a:lnTo>
                      <a:pt x="9" y="29"/>
                    </a:lnTo>
                    <a:lnTo>
                      <a:pt x="5" y="22"/>
                    </a:lnTo>
                    <a:lnTo>
                      <a:pt x="1" y="15"/>
                    </a:lnTo>
                    <a:lnTo>
                      <a:pt x="9" y="13"/>
                    </a:lnTo>
                    <a:lnTo>
                      <a:pt x="15" y="15"/>
                    </a:lnTo>
                    <a:close/>
                  </a:path>
                </a:pathLst>
              </a:custGeom>
              <a:solidFill>
                <a:srgbClr val="CDECFF"/>
              </a:solidFill>
              <a:ln w="38100" algn="ctr">
                <a:solidFill>
                  <a:srgbClr val="2222F6"/>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34" name="Freeform 90"/>
              <p:cNvSpPr>
                <a:spLocks/>
              </p:cNvSpPr>
              <p:nvPr/>
            </p:nvSpPr>
            <p:spPr bwMode="auto">
              <a:xfrm>
                <a:off x="3164588" y="1967644"/>
                <a:ext cx="946206" cy="528469"/>
              </a:xfrm>
              <a:custGeom>
                <a:avLst/>
                <a:gdLst>
                  <a:gd name="T0" fmla="*/ 0 w 695"/>
                  <a:gd name="T1" fmla="*/ 100 h 404"/>
                  <a:gd name="T2" fmla="*/ 16 w 695"/>
                  <a:gd name="T3" fmla="*/ 0 h 404"/>
                  <a:gd name="T4" fmla="*/ 160 w 695"/>
                  <a:gd name="T5" fmla="*/ 6 h 404"/>
                  <a:gd name="T6" fmla="*/ 301 w 695"/>
                  <a:gd name="T7" fmla="*/ 7 h 404"/>
                  <a:gd name="T8" fmla="*/ 302 w 695"/>
                  <a:gd name="T9" fmla="*/ 10 h 404"/>
                  <a:gd name="T10" fmla="*/ 305 w 695"/>
                  <a:gd name="T11" fmla="*/ 17 h 404"/>
                  <a:gd name="T12" fmla="*/ 304 w 695"/>
                  <a:gd name="T13" fmla="*/ 20 h 404"/>
                  <a:gd name="T14" fmla="*/ 303 w 695"/>
                  <a:gd name="T15" fmla="*/ 26 h 404"/>
                  <a:gd name="T16" fmla="*/ 304 w 695"/>
                  <a:gd name="T17" fmla="*/ 35 h 404"/>
                  <a:gd name="T18" fmla="*/ 305 w 695"/>
                  <a:gd name="T19" fmla="*/ 46 h 404"/>
                  <a:gd name="T20" fmla="*/ 312 w 695"/>
                  <a:gd name="T21" fmla="*/ 49 h 404"/>
                  <a:gd name="T22" fmla="*/ 317 w 695"/>
                  <a:gd name="T23" fmla="*/ 59 h 404"/>
                  <a:gd name="T24" fmla="*/ 318 w 695"/>
                  <a:gd name="T25" fmla="*/ 75 h 404"/>
                  <a:gd name="T26" fmla="*/ 319 w 695"/>
                  <a:gd name="T27" fmla="*/ 79 h 404"/>
                  <a:gd name="T28" fmla="*/ 319 w 695"/>
                  <a:gd name="T29" fmla="*/ 84 h 404"/>
                  <a:gd name="T30" fmla="*/ 320 w 695"/>
                  <a:gd name="T31" fmla="*/ 87 h 404"/>
                  <a:gd name="T32" fmla="*/ 327 w 695"/>
                  <a:gd name="T33" fmla="*/ 99 h 404"/>
                  <a:gd name="T34" fmla="*/ 326 w 695"/>
                  <a:gd name="T35" fmla="*/ 103 h 404"/>
                  <a:gd name="T36" fmla="*/ 326 w 695"/>
                  <a:gd name="T37" fmla="*/ 108 h 404"/>
                  <a:gd name="T38" fmla="*/ 0 w 695"/>
                  <a:gd name="T39" fmla="*/ 100 h 4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5"/>
                  <a:gd name="T61" fmla="*/ 0 h 404"/>
                  <a:gd name="T62" fmla="*/ 695 w 695"/>
                  <a:gd name="T63" fmla="*/ 404 h 4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5" h="404">
                    <a:moveTo>
                      <a:pt x="0" y="374"/>
                    </a:moveTo>
                    <a:lnTo>
                      <a:pt x="33" y="0"/>
                    </a:lnTo>
                    <a:lnTo>
                      <a:pt x="340" y="20"/>
                    </a:lnTo>
                    <a:lnTo>
                      <a:pt x="639" y="28"/>
                    </a:lnTo>
                    <a:lnTo>
                      <a:pt x="641" y="37"/>
                    </a:lnTo>
                    <a:lnTo>
                      <a:pt x="650" y="67"/>
                    </a:lnTo>
                    <a:lnTo>
                      <a:pt x="647" y="76"/>
                    </a:lnTo>
                    <a:lnTo>
                      <a:pt x="643" y="96"/>
                    </a:lnTo>
                    <a:lnTo>
                      <a:pt x="645" y="132"/>
                    </a:lnTo>
                    <a:lnTo>
                      <a:pt x="652" y="170"/>
                    </a:lnTo>
                    <a:lnTo>
                      <a:pt x="664" y="182"/>
                    </a:lnTo>
                    <a:lnTo>
                      <a:pt x="672" y="219"/>
                    </a:lnTo>
                    <a:lnTo>
                      <a:pt x="674" y="280"/>
                    </a:lnTo>
                    <a:lnTo>
                      <a:pt x="678" y="293"/>
                    </a:lnTo>
                    <a:lnTo>
                      <a:pt x="678" y="315"/>
                    </a:lnTo>
                    <a:lnTo>
                      <a:pt x="680" y="324"/>
                    </a:lnTo>
                    <a:lnTo>
                      <a:pt x="695" y="369"/>
                    </a:lnTo>
                    <a:lnTo>
                      <a:pt x="693" y="385"/>
                    </a:lnTo>
                    <a:lnTo>
                      <a:pt x="693" y="404"/>
                    </a:lnTo>
                    <a:lnTo>
                      <a:pt x="0" y="374"/>
                    </a:lnTo>
                    <a:close/>
                  </a:path>
                </a:pathLst>
              </a:custGeom>
              <a:solidFill>
                <a:srgbClr val="CDECFF"/>
              </a:solidFill>
              <a:ln w="38100" algn="ctr">
                <a:solidFill>
                  <a:srgbClr val="0070B2">
                    <a:lumMod val="75000"/>
                  </a:srgbClr>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35" name="Freeform 91"/>
              <p:cNvSpPr>
                <a:spLocks/>
              </p:cNvSpPr>
              <p:nvPr/>
            </p:nvSpPr>
            <p:spPr bwMode="auto">
              <a:xfrm>
                <a:off x="3130329" y="2470015"/>
                <a:ext cx="1004936" cy="606761"/>
              </a:xfrm>
              <a:custGeom>
                <a:avLst/>
                <a:gdLst>
                  <a:gd name="T0" fmla="*/ 0 w 736"/>
                  <a:gd name="T1" fmla="*/ 100 h 463"/>
                  <a:gd name="T2" fmla="*/ 10 w 736"/>
                  <a:gd name="T3" fmla="*/ 33 h 463"/>
                  <a:gd name="T4" fmla="*/ 17 w 736"/>
                  <a:gd name="T5" fmla="*/ 0 h 463"/>
                  <a:gd name="T6" fmla="*/ 341 w 736"/>
                  <a:gd name="T7" fmla="*/ 7 h 463"/>
                  <a:gd name="T8" fmla="*/ 341 w 736"/>
                  <a:gd name="T9" fmla="*/ 11 h 463"/>
                  <a:gd name="T10" fmla="*/ 337 w 736"/>
                  <a:gd name="T11" fmla="*/ 14 h 463"/>
                  <a:gd name="T12" fmla="*/ 330 w 736"/>
                  <a:gd name="T13" fmla="*/ 18 h 463"/>
                  <a:gd name="T14" fmla="*/ 331 w 736"/>
                  <a:gd name="T15" fmla="*/ 22 h 463"/>
                  <a:gd name="T16" fmla="*/ 346 w 736"/>
                  <a:gd name="T17" fmla="*/ 30 h 463"/>
                  <a:gd name="T18" fmla="*/ 346 w 736"/>
                  <a:gd name="T19" fmla="*/ 90 h 463"/>
                  <a:gd name="T20" fmla="*/ 343 w 736"/>
                  <a:gd name="T21" fmla="*/ 90 h 463"/>
                  <a:gd name="T22" fmla="*/ 339 w 736"/>
                  <a:gd name="T23" fmla="*/ 91 h 463"/>
                  <a:gd name="T24" fmla="*/ 341 w 736"/>
                  <a:gd name="T25" fmla="*/ 93 h 463"/>
                  <a:gd name="T26" fmla="*/ 343 w 736"/>
                  <a:gd name="T27" fmla="*/ 96 h 463"/>
                  <a:gd name="T28" fmla="*/ 341 w 736"/>
                  <a:gd name="T29" fmla="*/ 98 h 463"/>
                  <a:gd name="T30" fmla="*/ 344 w 736"/>
                  <a:gd name="T31" fmla="*/ 101 h 463"/>
                  <a:gd name="T32" fmla="*/ 346 w 736"/>
                  <a:gd name="T33" fmla="*/ 106 h 463"/>
                  <a:gd name="T34" fmla="*/ 341 w 736"/>
                  <a:gd name="T35" fmla="*/ 106 h 463"/>
                  <a:gd name="T36" fmla="*/ 343 w 736"/>
                  <a:gd name="T37" fmla="*/ 111 h 463"/>
                  <a:gd name="T38" fmla="*/ 338 w 736"/>
                  <a:gd name="T39" fmla="*/ 115 h 463"/>
                  <a:gd name="T40" fmla="*/ 343 w 736"/>
                  <a:gd name="T41" fmla="*/ 124 h 463"/>
                  <a:gd name="T42" fmla="*/ 345 w 736"/>
                  <a:gd name="T43" fmla="*/ 125 h 463"/>
                  <a:gd name="T44" fmla="*/ 344 w 736"/>
                  <a:gd name="T45" fmla="*/ 126 h 463"/>
                  <a:gd name="T46" fmla="*/ 333 w 736"/>
                  <a:gd name="T47" fmla="*/ 125 h 463"/>
                  <a:gd name="T48" fmla="*/ 315 w 736"/>
                  <a:gd name="T49" fmla="*/ 115 h 463"/>
                  <a:gd name="T50" fmla="*/ 310 w 736"/>
                  <a:gd name="T51" fmla="*/ 115 h 463"/>
                  <a:gd name="T52" fmla="*/ 301 w 736"/>
                  <a:gd name="T53" fmla="*/ 115 h 463"/>
                  <a:gd name="T54" fmla="*/ 296 w 736"/>
                  <a:gd name="T55" fmla="*/ 117 h 463"/>
                  <a:gd name="T56" fmla="*/ 288 w 736"/>
                  <a:gd name="T57" fmla="*/ 118 h 463"/>
                  <a:gd name="T58" fmla="*/ 281 w 736"/>
                  <a:gd name="T59" fmla="*/ 117 h 463"/>
                  <a:gd name="T60" fmla="*/ 278 w 736"/>
                  <a:gd name="T61" fmla="*/ 115 h 463"/>
                  <a:gd name="T62" fmla="*/ 274 w 736"/>
                  <a:gd name="T63" fmla="*/ 112 h 463"/>
                  <a:gd name="T64" fmla="*/ 266 w 736"/>
                  <a:gd name="T65" fmla="*/ 114 h 463"/>
                  <a:gd name="T66" fmla="*/ 259 w 736"/>
                  <a:gd name="T67" fmla="*/ 114 h 463"/>
                  <a:gd name="T68" fmla="*/ 251 w 736"/>
                  <a:gd name="T69" fmla="*/ 106 h 463"/>
                  <a:gd name="T70" fmla="*/ 0 w 736"/>
                  <a:gd name="T71" fmla="*/ 100 h 4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6"/>
                  <a:gd name="T109" fmla="*/ 0 h 463"/>
                  <a:gd name="T110" fmla="*/ 736 w 736"/>
                  <a:gd name="T111" fmla="*/ 463 h 4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6" h="463">
                    <a:moveTo>
                      <a:pt x="0" y="365"/>
                    </a:moveTo>
                    <a:lnTo>
                      <a:pt x="23" y="121"/>
                    </a:lnTo>
                    <a:lnTo>
                      <a:pt x="35" y="0"/>
                    </a:lnTo>
                    <a:lnTo>
                      <a:pt x="724" y="28"/>
                    </a:lnTo>
                    <a:lnTo>
                      <a:pt x="724" y="39"/>
                    </a:lnTo>
                    <a:lnTo>
                      <a:pt x="719" y="50"/>
                    </a:lnTo>
                    <a:lnTo>
                      <a:pt x="701" y="67"/>
                    </a:lnTo>
                    <a:lnTo>
                      <a:pt x="703" y="80"/>
                    </a:lnTo>
                    <a:lnTo>
                      <a:pt x="736" y="108"/>
                    </a:lnTo>
                    <a:lnTo>
                      <a:pt x="736" y="333"/>
                    </a:lnTo>
                    <a:lnTo>
                      <a:pt x="730" y="333"/>
                    </a:lnTo>
                    <a:lnTo>
                      <a:pt x="722" y="335"/>
                    </a:lnTo>
                    <a:lnTo>
                      <a:pt x="726" y="343"/>
                    </a:lnTo>
                    <a:lnTo>
                      <a:pt x="730" y="348"/>
                    </a:lnTo>
                    <a:lnTo>
                      <a:pt x="724" y="361"/>
                    </a:lnTo>
                    <a:lnTo>
                      <a:pt x="732" y="369"/>
                    </a:lnTo>
                    <a:lnTo>
                      <a:pt x="736" y="385"/>
                    </a:lnTo>
                    <a:lnTo>
                      <a:pt x="728" y="393"/>
                    </a:lnTo>
                    <a:lnTo>
                      <a:pt x="730" y="404"/>
                    </a:lnTo>
                    <a:lnTo>
                      <a:pt x="721" y="426"/>
                    </a:lnTo>
                    <a:lnTo>
                      <a:pt x="730" y="448"/>
                    </a:lnTo>
                    <a:lnTo>
                      <a:pt x="734" y="459"/>
                    </a:lnTo>
                    <a:lnTo>
                      <a:pt x="732" y="463"/>
                    </a:lnTo>
                    <a:lnTo>
                      <a:pt x="713" y="450"/>
                    </a:lnTo>
                    <a:lnTo>
                      <a:pt x="670" y="424"/>
                    </a:lnTo>
                    <a:lnTo>
                      <a:pt x="660" y="420"/>
                    </a:lnTo>
                    <a:lnTo>
                      <a:pt x="640" y="420"/>
                    </a:lnTo>
                    <a:lnTo>
                      <a:pt x="629" y="432"/>
                    </a:lnTo>
                    <a:lnTo>
                      <a:pt x="613" y="433"/>
                    </a:lnTo>
                    <a:lnTo>
                      <a:pt x="599" y="432"/>
                    </a:lnTo>
                    <a:lnTo>
                      <a:pt x="594" y="415"/>
                    </a:lnTo>
                    <a:lnTo>
                      <a:pt x="582" y="408"/>
                    </a:lnTo>
                    <a:lnTo>
                      <a:pt x="568" y="411"/>
                    </a:lnTo>
                    <a:lnTo>
                      <a:pt x="551" y="411"/>
                    </a:lnTo>
                    <a:lnTo>
                      <a:pt x="537" y="391"/>
                    </a:lnTo>
                    <a:lnTo>
                      <a:pt x="0" y="365"/>
                    </a:lnTo>
                    <a:close/>
                  </a:path>
                </a:pathLst>
              </a:custGeom>
              <a:solidFill>
                <a:srgbClr val="CDECFF"/>
              </a:solidFill>
              <a:ln w="38100" algn="ctr">
                <a:solidFill>
                  <a:srgbClr val="0070B2">
                    <a:lumMod val="75000"/>
                  </a:srgbClr>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36" name="Freeform 92"/>
              <p:cNvSpPr>
                <a:spLocks/>
              </p:cNvSpPr>
              <p:nvPr/>
            </p:nvSpPr>
            <p:spPr bwMode="auto">
              <a:xfrm>
                <a:off x="3207004" y="3026213"/>
                <a:ext cx="1186020" cy="515420"/>
              </a:xfrm>
              <a:custGeom>
                <a:avLst/>
                <a:gdLst>
                  <a:gd name="T0" fmla="*/ 0 w 869"/>
                  <a:gd name="T1" fmla="*/ 67 h 393"/>
                  <a:gd name="T2" fmla="*/ 10 w 869"/>
                  <a:gd name="T3" fmla="*/ 0 h 393"/>
                  <a:gd name="T4" fmla="*/ 263 w 869"/>
                  <a:gd name="T5" fmla="*/ 6 h 393"/>
                  <a:gd name="T6" fmla="*/ 270 w 869"/>
                  <a:gd name="T7" fmla="*/ 13 h 393"/>
                  <a:gd name="T8" fmla="*/ 278 w 869"/>
                  <a:gd name="T9" fmla="*/ 13 h 393"/>
                  <a:gd name="T10" fmla="*/ 284 w 869"/>
                  <a:gd name="T11" fmla="*/ 12 h 393"/>
                  <a:gd name="T12" fmla="*/ 290 w 869"/>
                  <a:gd name="T13" fmla="*/ 14 h 393"/>
                  <a:gd name="T14" fmla="*/ 291 w 869"/>
                  <a:gd name="T15" fmla="*/ 18 h 393"/>
                  <a:gd name="T16" fmla="*/ 301 w 869"/>
                  <a:gd name="T17" fmla="*/ 18 h 393"/>
                  <a:gd name="T18" fmla="*/ 305 w 869"/>
                  <a:gd name="T19" fmla="*/ 18 h 393"/>
                  <a:gd name="T20" fmla="*/ 312 w 869"/>
                  <a:gd name="T21" fmla="*/ 15 h 393"/>
                  <a:gd name="T22" fmla="*/ 320 w 869"/>
                  <a:gd name="T23" fmla="*/ 15 h 393"/>
                  <a:gd name="T24" fmla="*/ 327 w 869"/>
                  <a:gd name="T25" fmla="*/ 16 h 393"/>
                  <a:gd name="T26" fmla="*/ 346 w 869"/>
                  <a:gd name="T27" fmla="*/ 24 h 393"/>
                  <a:gd name="T28" fmla="*/ 355 w 869"/>
                  <a:gd name="T29" fmla="*/ 27 h 393"/>
                  <a:gd name="T30" fmla="*/ 355 w 869"/>
                  <a:gd name="T31" fmla="*/ 30 h 393"/>
                  <a:gd name="T32" fmla="*/ 363 w 869"/>
                  <a:gd name="T33" fmla="*/ 33 h 393"/>
                  <a:gd name="T34" fmla="*/ 363 w 869"/>
                  <a:gd name="T35" fmla="*/ 36 h 393"/>
                  <a:gd name="T36" fmla="*/ 360 w 869"/>
                  <a:gd name="T37" fmla="*/ 39 h 393"/>
                  <a:gd name="T38" fmla="*/ 365 w 869"/>
                  <a:gd name="T39" fmla="*/ 42 h 393"/>
                  <a:gd name="T40" fmla="*/ 368 w 869"/>
                  <a:gd name="T41" fmla="*/ 49 h 393"/>
                  <a:gd name="T42" fmla="*/ 371 w 869"/>
                  <a:gd name="T43" fmla="*/ 50 h 393"/>
                  <a:gd name="T44" fmla="*/ 369 w 869"/>
                  <a:gd name="T45" fmla="*/ 53 h 393"/>
                  <a:gd name="T46" fmla="*/ 371 w 869"/>
                  <a:gd name="T47" fmla="*/ 57 h 393"/>
                  <a:gd name="T48" fmla="*/ 381 w 869"/>
                  <a:gd name="T49" fmla="*/ 57 h 393"/>
                  <a:gd name="T50" fmla="*/ 382 w 869"/>
                  <a:gd name="T51" fmla="*/ 62 h 393"/>
                  <a:gd name="T52" fmla="*/ 381 w 869"/>
                  <a:gd name="T53" fmla="*/ 64 h 393"/>
                  <a:gd name="T54" fmla="*/ 378 w 869"/>
                  <a:gd name="T55" fmla="*/ 69 h 393"/>
                  <a:gd name="T56" fmla="*/ 385 w 869"/>
                  <a:gd name="T57" fmla="*/ 72 h 393"/>
                  <a:gd name="T58" fmla="*/ 386 w 869"/>
                  <a:gd name="T59" fmla="*/ 73 h 393"/>
                  <a:gd name="T60" fmla="*/ 384 w 869"/>
                  <a:gd name="T61" fmla="*/ 77 h 393"/>
                  <a:gd name="T62" fmla="*/ 385 w 869"/>
                  <a:gd name="T63" fmla="*/ 79 h 393"/>
                  <a:gd name="T64" fmla="*/ 386 w 869"/>
                  <a:gd name="T65" fmla="*/ 82 h 393"/>
                  <a:gd name="T66" fmla="*/ 386 w 869"/>
                  <a:gd name="T67" fmla="*/ 85 h 393"/>
                  <a:gd name="T68" fmla="*/ 386 w 869"/>
                  <a:gd name="T69" fmla="*/ 88 h 393"/>
                  <a:gd name="T70" fmla="*/ 388 w 869"/>
                  <a:gd name="T71" fmla="*/ 91 h 393"/>
                  <a:gd name="T72" fmla="*/ 392 w 869"/>
                  <a:gd name="T73" fmla="*/ 93 h 393"/>
                  <a:gd name="T74" fmla="*/ 399 w 869"/>
                  <a:gd name="T75" fmla="*/ 95 h 393"/>
                  <a:gd name="T76" fmla="*/ 400 w 869"/>
                  <a:gd name="T77" fmla="*/ 101 h 393"/>
                  <a:gd name="T78" fmla="*/ 405 w 869"/>
                  <a:gd name="T79" fmla="*/ 105 h 393"/>
                  <a:gd name="T80" fmla="*/ 408 w 869"/>
                  <a:gd name="T81" fmla="*/ 106 h 393"/>
                  <a:gd name="T82" fmla="*/ 406 w 869"/>
                  <a:gd name="T83" fmla="*/ 109 h 393"/>
                  <a:gd name="T84" fmla="*/ 406 w 869"/>
                  <a:gd name="T85" fmla="*/ 109 h 393"/>
                  <a:gd name="T86" fmla="*/ 90 w 869"/>
                  <a:gd name="T87" fmla="*/ 106 h 393"/>
                  <a:gd name="T88" fmla="*/ 93 w 869"/>
                  <a:gd name="T89" fmla="*/ 73 h 393"/>
                  <a:gd name="T90" fmla="*/ 0 w 869"/>
                  <a:gd name="T91" fmla="*/ 67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9"/>
                  <a:gd name="T139" fmla="*/ 0 h 393"/>
                  <a:gd name="T140" fmla="*/ 869 w 869"/>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9" h="393">
                    <a:moveTo>
                      <a:pt x="0" y="243"/>
                    </a:moveTo>
                    <a:lnTo>
                      <a:pt x="22" y="0"/>
                    </a:lnTo>
                    <a:lnTo>
                      <a:pt x="559" y="26"/>
                    </a:lnTo>
                    <a:lnTo>
                      <a:pt x="573" y="45"/>
                    </a:lnTo>
                    <a:lnTo>
                      <a:pt x="590" y="45"/>
                    </a:lnTo>
                    <a:lnTo>
                      <a:pt x="604" y="41"/>
                    </a:lnTo>
                    <a:lnTo>
                      <a:pt x="616" y="48"/>
                    </a:lnTo>
                    <a:lnTo>
                      <a:pt x="621" y="65"/>
                    </a:lnTo>
                    <a:lnTo>
                      <a:pt x="637" y="67"/>
                    </a:lnTo>
                    <a:lnTo>
                      <a:pt x="651" y="65"/>
                    </a:lnTo>
                    <a:lnTo>
                      <a:pt x="664" y="54"/>
                    </a:lnTo>
                    <a:lnTo>
                      <a:pt x="682" y="54"/>
                    </a:lnTo>
                    <a:lnTo>
                      <a:pt x="694" y="57"/>
                    </a:lnTo>
                    <a:lnTo>
                      <a:pt x="735" y="83"/>
                    </a:lnTo>
                    <a:lnTo>
                      <a:pt x="756" y="96"/>
                    </a:lnTo>
                    <a:lnTo>
                      <a:pt x="756" y="109"/>
                    </a:lnTo>
                    <a:lnTo>
                      <a:pt x="770" y="117"/>
                    </a:lnTo>
                    <a:lnTo>
                      <a:pt x="770" y="124"/>
                    </a:lnTo>
                    <a:lnTo>
                      <a:pt x="764" y="141"/>
                    </a:lnTo>
                    <a:lnTo>
                      <a:pt x="774" y="150"/>
                    </a:lnTo>
                    <a:lnTo>
                      <a:pt x="782" y="170"/>
                    </a:lnTo>
                    <a:lnTo>
                      <a:pt x="791" y="180"/>
                    </a:lnTo>
                    <a:lnTo>
                      <a:pt x="789" y="189"/>
                    </a:lnTo>
                    <a:lnTo>
                      <a:pt x="791" y="200"/>
                    </a:lnTo>
                    <a:lnTo>
                      <a:pt x="807" y="209"/>
                    </a:lnTo>
                    <a:lnTo>
                      <a:pt x="809" y="219"/>
                    </a:lnTo>
                    <a:lnTo>
                      <a:pt x="807" y="228"/>
                    </a:lnTo>
                    <a:lnTo>
                      <a:pt x="803" y="248"/>
                    </a:lnTo>
                    <a:lnTo>
                      <a:pt x="817" y="254"/>
                    </a:lnTo>
                    <a:lnTo>
                      <a:pt x="821" y="263"/>
                    </a:lnTo>
                    <a:lnTo>
                      <a:pt x="813" y="272"/>
                    </a:lnTo>
                    <a:lnTo>
                      <a:pt x="817" y="283"/>
                    </a:lnTo>
                    <a:lnTo>
                      <a:pt x="825" y="293"/>
                    </a:lnTo>
                    <a:lnTo>
                      <a:pt x="821" y="302"/>
                    </a:lnTo>
                    <a:lnTo>
                      <a:pt x="825" y="315"/>
                    </a:lnTo>
                    <a:lnTo>
                      <a:pt x="828" y="320"/>
                    </a:lnTo>
                    <a:lnTo>
                      <a:pt x="834" y="331"/>
                    </a:lnTo>
                    <a:lnTo>
                      <a:pt x="846" y="341"/>
                    </a:lnTo>
                    <a:lnTo>
                      <a:pt x="848" y="357"/>
                    </a:lnTo>
                    <a:lnTo>
                      <a:pt x="864" y="374"/>
                    </a:lnTo>
                    <a:lnTo>
                      <a:pt x="869" y="376"/>
                    </a:lnTo>
                    <a:lnTo>
                      <a:pt x="867" y="389"/>
                    </a:lnTo>
                    <a:lnTo>
                      <a:pt x="867" y="393"/>
                    </a:lnTo>
                    <a:lnTo>
                      <a:pt x="192" y="378"/>
                    </a:lnTo>
                    <a:lnTo>
                      <a:pt x="198" y="257"/>
                    </a:lnTo>
                    <a:lnTo>
                      <a:pt x="0" y="243"/>
                    </a:lnTo>
                    <a:close/>
                  </a:path>
                </a:pathLst>
              </a:custGeom>
              <a:solidFill>
                <a:srgbClr val="CDECFF"/>
              </a:solidFill>
              <a:ln w="38100" algn="ctr">
                <a:solidFill>
                  <a:srgbClr val="2222F6"/>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37" name="Freeform 97"/>
              <p:cNvSpPr>
                <a:spLocks/>
              </p:cNvSpPr>
              <p:nvPr/>
            </p:nvSpPr>
            <p:spPr bwMode="auto">
              <a:xfrm>
                <a:off x="1264021" y="1758866"/>
                <a:ext cx="838534" cy="1244512"/>
              </a:xfrm>
              <a:custGeom>
                <a:avLst/>
                <a:gdLst>
                  <a:gd name="T0" fmla="*/ 25 w 615"/>
                  <a:gd name="T1" fmla="*/ 171 h 950"/>
                  <a:gd name="T2" fmla="*/ 30 w 615"/>
                  <a:gd name="T3" fmla="*/ 163 h 950"/>
                  <a:gd name="T4" fmla="*/ 31 w 615"/>
                  <a:gd name="T5" fmla="*/ 162 h 950"/>
                  <a:gd name="T6" fmla="*/ 30 w 615"/>
                  <a:gd name="T7" fmla="*/ 158 h 950"/>
                  <a:gd name="T8" fmla="*/ 24 w 615"/>
                  <a:gd name="T9" fmla="*/ 153 h 950"/>
                  <a:gd name="T10" fmla="*/ 35 w 615"/>
                  <a:gd name="T11" fmla="*/ 139 h 950"/>
                  <a:gd name="T12" fmla="*/ 47 w 615"/>
                  <a:gd name="T13" fmla="*/ 136 h 950"/>
                  <a:gd name="T14" fmla="*/ 51 w 615"/>
                  <a:gd name="T15" fmla="*/ 131 h 950"/>
                  <a:gd name="T16" fmla="*/ 70 w 615"/>
                  <a:gd name="T17" fmla="*/ 107 h 950"/>
                  <a:gd name="T18" fmla="*/ 62 w 615"/>
                  <a:gd name="T19" fmla="*/ 106 h 950"/>
                  <a:gd name="T20" fmla="*/ 56 w 615"/>
                  <a:gd name="T21" fmla="*/ 99 h 950"/>
                  <a:gd name="T22" fmla="*/ 59 w 615"/>
                  <a:gd name="T23" fmla="*/ 94 h 950"/>
                  <a:gd name="T24" fmla="*/ 56 w 615"/>
                  <a:gd name="T25" fmla="*/ 89 h 950"/>
                  <a:gd name="T26" fmla="*/ 59 w 615"/>
                  <a:gd name="T27" fmla="*/ 85 h 950"/>
                  <a:gd name="T28" fmla="*/ 91 w 615"/>
                  <a:gd name="T29" fmla="*/ 0 h 950"/>
                  <a:gd name="T30" fmla="*/ 119 w 615"/>
                  <a:gd name="T31" fmla="*/ 38 h 950"/>
                  <a:gd name="T32" fmla="*/ 126 w 615"/>
                  <a:gd name="T33" fmla="*/ 51 h 950"/>
                  <a:gd name="T34" fmla="*/ 123 w 615"/>
                  <a:gd name="T35" fmla="*/ 57 h 950"/>
                  <a:gd name="T36" fmla="*/ 131 w 615"/>
                  <a:gd name="T37" fmla="*/ 63 h 950"/>
                  <a:gd name="T38" fmla="*/ 149 w 615"/>
                  <a:gd name="T39" fmla="*/ 77 h 950"/>
                  <a:gd name="T40" fmla="*/ 152 w 615"/>
                  <a:gd name="T41" fmla="*/ 86 h 950"/>
                  <a:gd name="T42" fmla="*/ 158 w 615"/>
                  <a:gd name="T43" fmla="*/ 89 h 950"/>
                  <a:gd name="T44" fmla="*/ 172 w 615"/>
                  <a:gd name="T45" fmla="*/ 91 h 950"/>
                  <a:gd name="T46" fmla="*/ 162 w 615"/>
                  <a:gd name="T47" fmla="*/ 105 h 950"/>
                  <a:gd name="T48" fmla="*/ 158 w 615"/>
                  <a:gd name="T49" fmla="*/ 111 h 950"/>
                  <a:gd name="T50" fmla="*/ 158 w 615"/>
                  <a:gd name="T51" fmla="*/ 114 h 950"/>
                  <a:gd name="T52" fmla="*/ 152 w 615"/>
                  <a:gd name="T53" fmla="*/ 120 h 950"/>
                  <a:gd name="T54" fmla="*/ 150 w 615"/>
                  <a:gd name="T55" fmla="*/ 125 h 950"/>
                  <a:gd name="T56" fmla="*/ 161 w 615"/>
                  <a:gd name="T57" fmla="*/ 128 h 950"/>
                  <a:gd name="T58" fmla="*/ 174 w 615"/>
                  <a:gd name="T59" fmla="*/ 124 h 950"/>
                  <a:gd name="T60" fmla="*/ 179 w 615"/>
                  <a:gd name="T61" fmla="*/ 125 h 950"/>
                  <a:gd name="T62" fmla="*/ 183 w 615"/>
                  <a:gd name="T63" fmla="*/ 127 h 950"/>
                  <a:gd name="T64" fmla="*/ 181 w 615"/>
                  <a:gd name="T65" fmla="*/ 138 h 950"/>
                  <a:gd name="T66" fmla="*/ 190 w 615"/>
                  <a:gd name="T67" fmla="*/ 147 h 950"/>
                  <a:gd name="T68" fmla="*/ 185 w 615"/>
                  <a:gd name="T69" fmla="*/ 151 h 950"/>
                  <a:gd name="T70" fmla="*/ 195 w 615"/>
                  <a:gd name="T71" fmla="*/ 157 h 950"/>
                  <a:gd name="T72" fmla="*/ 200 w 615"/>
                  <a:gd name="T73" fmla="*/ 162 h 950"/>
                  <a:gd name="T74" fmla="*/ 199 w 615"/>
                  <a:gd name="T75" fmla="*/ 167 h 950"/>
                  <a:gd name="T76" fmla="*/ 209 w 615"/>
                  <a:gd name="T77" fmla="*/ 172 h 950"/>
                  <a:gd name="T78" fmla="*/ 213 w 615"/>
                  <a:gd name="T79" fmla="*/ 169 h 950"/>
                  <a:gd name="T80" fmla="*/ 228 w 615"/>
                  <a:gd name="T81" fmla="*/ 171 h 950"/>
                  <a:gd name="T82" fmla="*/ 233 w 615"/>
                  <a:gd name="T83" fmla="*/ 169 h 950"/>
                  <a:gd name="T84" fmla="*/ 248 w 615"/>
                  <a:gd name="T85" fmla="*/ 171 h 950"/>
                  <a:gd name="T86" fmla="*/ 254 w 615"/>
                  <a:gd name="T87" fmla="*/ 171 h 950"/>
                  <a:gd name="T88" fmla="*/ 266 w 615"/>
                  <a:gd name="T89" fmla="*/ 169 h 950"/>
                  <a:gd name="T90" fmla="*/ 279 w 615"/>
                  <a:gd name="T91" fmla="*/ 170 h 950"/>
                  <a:gd name="T92" fmla="*/ 283 w 615"/>
                  <a:gd name="T93" fmla="*/ 176 h 950"/>
                  <a:gd name="T94" fmla="*/ 131 w 615"/>
                  <a:gd name="T95" fmla="*/ 245 h 9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5"/>
                  <a:gd name="T145" fmla="*/ 0 h 950"/>
                  <a:gd name="T146" fmla="*/ 615 w 615"/>
                  <a:gd name="T147" fmla="*/ 950 h 9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5" h="950">
                    <a:moveTo>
                      <a:pt x="0" y="847"/>
                    </a:moveTo>
                    <a:lnTo>
                      <a:pt x="52" y="626"/>
                    </a:lnTo>
                    <a:lnTo>
                      <a:pt x="65" y="611"/>
                    </a:lnTo>
                    <a:lnTo>
                      <a:pt x="65" y="597"/>
                    </a:lnTo>
                    <a:lnTo>
                      <a:pt x="69" y="595"/>
                    </a:lnTo>
                    <a:lnTo>
                      <a:pt x="69" y="591"/>
                    </a:lnTo>
                    <a:lnTo>
                      <a:pt x="72" y="583"/>
                    </a:lnTo>
                    <a:lnTo>
                      <a:pt x="67" y="574"/>
                    </a:lnTo>
                    <a:lnTo>
                      <a:pt x="53" y="569"/>
                    </a:lnTo>
                    <a:lnTo>
                      <a:pt x="50" y="561"/>
                    </a:lnTo>
                    <a:lnTo>
                      <a:pt x="53" y="544"/>
                    </a:lnTo>
                    <a:lnTo>
                      <a:pt x="76" y="512"/>
                    </a:lnTo>
                    <a:lnTo>
                      <a:pt x="90" y="505"/>
                    </a:lnTo>
                    <a:lnTo>
                      <a:pt x="99" y="496"/>
                    </a:lnTo>
                    <a:lnTo>
                      <a:pt x="101" y="486"/>
                    </a:lnTo>
                    <a:lnTo>
                      <a:pt x="109" y="479"/>
                    </a:lnTo>
                    <a:lnTo>
                      <a:pt x="152" y="413"/>
                    </a:lnTo>
                    <a:lnTo>
                      <a:pt x="151" y="397"/>
                    </a:lnTo>
                    <a:lnTo>
                      <a:pt x="141" y="389"/>
                    </a:lnTo>
                    <a:lnTo>
                      <a:pt x="132" y="387"/>
                    </a:lnTo>
                    <a:lnTo>
                      <a:pt x="124" y="376"/>
                    </a:lnTo>
                    <a:lnTo>
                      <a:pt x="122" y="365"/>
                    </a:lnTo>
                    <a:lnTo>
                      <a:pt x="120" y="350"/>
                    </a:lnTo>
                    <a:lnTo>
                      <a:pt x="126" y="344"/>
                    </a:lnTo>
                    <a:lnTo>
                      <a:pt x="128" y="337"/>
                    </a:lnTo>
                    <a:lnTo>
                      <a:pt x="122" y="327"/>
                    </a:lnTo>
                    <a:lnTo>
                      <a:pt x="122" y="316"/>
                    </a:lnTo>
                    <a:lnTo>
                      <a:pt x="126" y="312"/>
                    </a:lnTo>
                    <a:lnTo>
                      <a:pt x="198" y="0"/>
                    </a:lnTo>
                    <a:lnTo>
                      <a:pt x="196" y="0"/>
                    </a:lnTo>
                    <a:lnTo>
                      <a:pt x="278" y="21"/>
                    </a:lnTo>
                    <a:lnTo>
                      <a:pt x="255" y="139"/>
                    </a:lnTo>
                    <a:lnTo>
                      <a:pt x="271" y="170"/>
                    </a:lnTo>
                    <a:lnTo>
                      <a:pt x="274" y="191"/>
                    </a:lnTo>
                    <a:lnTo>
                      <a:pt x="271" y="204"/>
                    </a:lnTo>
                    <a:lnTo>
                      <a:pt x="265" y="210"/>
                    </a:lnTo>
                    <a:lnTo>
                      <a:pt x="272" y="217"/>
                    </a:lnTo>
                    <a:lnTo>
                      <a:pt x="282" y="230"/>
                    </a:lnTo>
                    <a:lnTo>
                      <a:pt x="305" y="251"/>
                    </a:lnTo>
                    <a:lnTo>
                      <a:pt x="320" y="283"/>
                    </a:lnTo>
                    <a:lnTo>
                      <a:pt x="322" y="299"/>
                    </a:lnTo>
                    <a:lnTo>
                      <a:pt x="330" y="314"/>
                    </a:lnTo>
                    <a:lnTo>
                      <a:pt x="343" y="314"/>
                    </a:lnTo>
                    <a:lnTo>
                      <a:pt x="345" y="326"/>
                    </a:lnTo>
                    <a:lnTo>
                      <a:pt x="364" y="327"/>
                    </a:lnTo>
                    <a:lnTo>
                      <a:pt x="370" y="335"/>
                    </a:lnTo>
                    <a:lnTo>
                      <a:pt x="349" y="374"/>
                    </a:lnTo>
                    <a:lnTo>
                      <a:pt x="351" y="382"/>
                    </a:lnTo>
                    <a:lnTo>
                      <a:pt x="343" y="387"/>
                    </a:lnTo>
                    <a:lnTo>
                      <a:pt x="343" y="406"/>
                    </a:lnTo>
                    <a:lnTo>
                      <a:pt x="345" y="408"/>
                    </a:lnTo>
                    <a:lnTo>
                      <a:pt x="343" y="419"/>
                    </a:lnTo>
                    <a:lnTo>
                      <a:pt x="330" y="428"/>
                    </a:lnTo>
                    <a:lnTo>
                      <a:pt x="330" y="440"/>
                    </a:lnTo>
                    <a:lnTo>
                      <a:pt x="330" y="445"/>
                    </a:lnTo>
                    <a:lnTo>
                      <a:pt x="324" y="456"/>
                    </a:lnTo>
                    <a:lnTo>
                      <a:pt x="343" y="473"/>
                    </a:lnTo>
                    <a:lnTo>
                      <a:pt x="349" y="471"/>
                    </a:lnTo>
                    <a:lnTo>
                      <a:pt x="375" y="451"/>
                    </a:lnTo>
                    <a:lnTo>
                      <a:pt x="379" y="449"/>
                    </a:lnTo>
                    <a:lnTo>
                      <a:pt x="383" y="451"/>
                    </a:lnTo>
                    <a:lnTo>
                      <a:pt x="387" y="460"/>
                    </a:lnTo>
                    <a:lnTo>
                      <a:pt x="391" y="462"/>
                    </a:lnTo>
                    <a:lnTo>
                      <a:pt x="396" y="468"/>
                    </a:lnTo>
                    <a:lnTo>
                      <a:pt x="393" y="481"/>
                    </a:lnTo>
                    <a:lnTo>
                      <a:pt x="393" y="507"/>
                    </a:lnTo>
                    <a:lnTo>
                      <a:pt x="398" y="524"/>
                    </a:lnTo>
                    <a:lnTo>
                      <a:pt x="410" y="537"/>
                    </a:lnTo>
                    <a:lnTo>
                      <a:pt x="410" y="544"/>
                    </a:lnTo>
                    <a:lnTo>
                      <a:pt x="402" y="555"/>
                    </a:lnTo>
                    <a:lnTo>
                      <a:pt x="412" y="572"/>
                    </a:lnTo>
                    <a:lnTo>
                      <a:pt x="423" y="572"/>
                    </a:lnTo>
                    <a:lnTo>
                      <a:pt x="433" y="583"/>
                    </a:lnTo>
                    <a:lnTo>
                      <a:pt x="434" y="591"/>
                    </a:lnTo>
                    <a:lnTo>
                      <a:pt x="431" y="608"/>
                    </a:lnTo>
                    <a:lnTo>
                      <a:pt x="431" y="611"/>
                    </a:lnTo>
                    <a:lnTo>
                      <a:pt x="438" y="625"/>
                    </a:lnTo>
                    <a:lnTo>
                      <a:pt x="450" y="632"/>
                    </a:lnTo>
                    <a:lnTo>
                      <a:pt x="457" y="619"/>
                    </a:lnTo>
                    <a:lnTo>
                      <a:pt x="463" y="617"/>
                    </a:lnTo>
                    <a:lnTo>
                      <a:pt x="482" y="623"/>
                    </a:lnTo>
                    <a:lnTo>
                      <a:pt x="492" y="625"/>
                    </a:lnTo>
                    <a:lnTo>
                      <a:pt x="501" y="617"/>
                    </a:lnTo>
                    <a:lnTo>
                      <a:pt x="507" y="617"/>
                    </a:lnTo>
                    <a:lnTo>
                      <a:pt x="513" y="621"/>
                    </a:lnTo>
                    <a:lnTo>
                      <a:pt x="537" y="623"/>
                    </a:lnTo>
                    <a:lnTo>
                      <a:pt x="549" y="628"/>
                    </a:lnTo>
                    <a:lnTo>
                      <a:pt x="553" y="625"/>
                    </a:lnTo>
                    <a:lnTo>
                      <a:pt x="579" y="626"/>
                    </a:lnTo>
                    <a:lnTo>
                      <a:pt x="577" y="617"/>
                    </a:lnTo>
                    <a:lnTo>
                      <a:pt x="589" y="608"/>
                    </a:lnTo>
                    <a:lnTo>
                      <a:pt x="602" y="619"/>
                    </a:lnTo>
                    <a:lnTo>
                      <a:pt x="606" y="636"/>
                    </a:lnTo>
                    <a:lnTo>
                      <a:pt x="615" y="643"/>
                    </a:lnTo>
                    <a:lnTo>
                      <a:pt x="568" y="950"/>
                    </a:lnTo>
                    <a:lnTo>
                      <a:pt x="282" y="901"/>
                    </a:lnTo>
                    <a:lnTo>
                      <a:pt x="0" y="847"/>
                    </a:lnTo>
                    <a:close/>
                  </a:path>
                </a:pathLst>
              </a:custGeom>
              <a:solidFill>
                <a:srgbClr val="CDECFF"/>
              </a:solidFill>
              <a:ln w="38100" algn="ctr">
                <a:solidFill>
                  <a:srgbClr val="2222F6"/>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38" name="Freeform 98"/>
              <p:cNvSpPr>
                <a:spLocks/>
              </p:cNvSpPr>
              <p:nvPr/>
            </p:nvSpPr>
            <p:spPr bwMode="auto">
              <a:xfrm>
                <a:off x="1771382" y="1784963"/>
                <a:ext cx="1458462" cy="840005"/>
              </a:xfrm>
              <a:custGeom>
                <a:avLst/>
                <a:gdLst>
                  <a:gd name="T0" fmla="*/ 176 w 1068"/>
                  <a:gd name="T1" fmla="*/ 157 h 630"/>
                  <a:gd name="T2" fmla="*/ 168 w 1068"/>
                  <a:gd name="T3" fmla="*/ 171 h 630"/>
                  <a:gd name="T4" fmla="*/ 159 w 1068"/>
                  <a:gd name="T5" fmla="*/ 163 h 630"/>
                  <a:gd name="T6" fmla="*/ 156 w 1068"/>
                  <a:gd name="T7" fmla="*/ 168 h 630"/>
                  <a:gd name="T8" fmla="*/ 140 w 1068"/>
                  <a:gd name="T9" fmla="*/ 170 h 630"/>
                  <a:gd name="T10" fmla="*/ 123 w 1068"/>
                  <a:gd name="T11" fmla="*/ 167 h 630"/>
                  <a:gd name="T12" fmla="*/ 117 w 1068"/>
                  <a:gd name="T13" fmla="*/ 166 h 630"/>
                  <a:gd name="T14" fmla="*/ 108 w 1068"/>
                  <a:gd name="T15" fmla="*/ 167 h 630"/>
                  <a:gd name="T16" fmla="*/ 96 w 1068"/>
                  <a:gd name="T17" fmla="*/ 167 h 630"/>
                  <a:gd name="T18" fmla="*/ 88 w 1068"/>
                  <a:gd name="T19" fmla="*/ 168 h 630"/>
                  <a:gd name="T20" fmla="*/ 85 w 1068"/>
                  <a:gd name="T21" fmla="*/ 163 h 630"/>
                  <a:gd name="T22" fmla="*/ 85 w 1068"/>
                  <a:gd name="T23" fmla="*/ 157 h 630"/>
                  <a:gd name="T24" fmla="*/ 74 w 1068"/>
                  <a:gd name="T25" fmla="*/ 153 h 630"/>
                  <a:gd name="T26" fmla="*/ 73 w 1068"/>
                  <a:gd name="T27" fmla="*/ 146 h 630"/>
                  <a:gd name="T28" fmla="*/ 68 w 1068"/>
                  <a:gd name="T29" fmla="*/ 139 h 630"/>
                  <a:gd name="T30" fmla="*/ 65 w 1068"/>
                  <a:gd name="T31" fmla="*/ 128 h 630"/>
                  <a:gd name="T32" fmla="*/ 65 w 1068"/>
                  <a:gd name="T33" fmla="*/ 124 h 630"/>
                  <a:gd name="T34" fmla="*/ 61 w 1068"/>
                  <a:gd name="T35" fmla="*/ 119 h 630"/>
                  <a:gd name="T36" fmla="*/ 57 w 1068"/>
                  <a:gd name="T37" fmla="*/ 119 h 630"/>
                  <a:gd name="T38" fmla="*/ 42 w 1068"/>
                  <a:gd name="T39" fmla="*/ 127 h 630"/>
                  <a:gd name="T40" fmla="*/ 35 w 1068"/>
                  <a:gd name="T41" fmla="*/ 118 h 630"/>
                  <a:gd name="T42" fmla="*/ 35 w 1068"/>
                  <a:gd name="T43" fmla="*/ 115 h 630"/>
                  <a:gd name="T44" fmla="*/ 43 w 1068"/>
                  <a:gd name="T45" fmla="*/ 108 h 630"/>
                  <a:gd name="T46" fmla="*/ 42 w 1068"/>
                  <a:gd name="T47" fmla="*/ 101 h 630"/>
                  <a:gd name="T48" fmla="*/ 45 w 1068"/>
                  <a:gd name="T49" fmla="*/ 98 h 630"/>
                  <a:gd name="T50" fmla="*/ 51 w 1068"/>
                  <a:gd name="T51" fmla="*/ 86 h 630"/>
                  <a:gd name="T52" fmla="*/ 42 w 1068"/>
                  <a:gd name="T53" fmla="*/ 81 h 630"/>
                  <a:gd name="T54" fmla="*/ 31 w 1068"/>
                  <a:gd name="T55" fmla="*/ 78 h 630"/>
                  <a:gd name="T56" fmla="*/ 24 w 1068"/>
                  <a:gd name="T57" fmla="*/ 64 h 630"/>
                  <a:gd name="T58" fmla="*/ 10 w 1068"/>
                  <a:gd name="T59" fmla="*/ 54 h 630"/>
                  <a:gd name="T60" fmla="*/ 10 w 1068"/>
                  <a:gd name="T61" fmla="*/ 51 h 630"/>
                  <a:gd name="T62" fmla="*/ 10 w 1068"/>
                  <a:gd name="T63" fmla="*/ 42 h 630"/>
                  <a:gd name="T64" fmla="*/ 10 w 1068"/>
                  <a:gd name="T65" fmla="*/ 0 h 630"/>
                  <a:gd name="T66" fmla="*/ 180 w 1068"/>
                  <a:gd name="T67" fmla="*/ 16 h 630"/>
                  <a:gd name="T68" fmla="*/ 502 w 1068"/>
                  <a:gd name="T69" fmla="*/ 39 h 630"/>
                  <a:gd name="T70" fmla="*/ 484 w 1068"/>
                  <a:gd name="T71" fmla="*/ 176 h 6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8"/>
                  <a:gd name="T109" fmla="*/ 0 h 630"/>
                  <a:gd name="T110" fmla="*/ 1068 w 1068"/>
                  <a:gd name="T111" fmla="*/ 630 h 6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8" h="630">
                    <a:moveTo>
                      <a:pt x="1025" y="630"/>
                    </a:moveTo>
                    <a:lnTo>
                      <a:pt x="373" y="554"/>
                    </a:lnTo>
                    <a:lnTo>
                      <a:pt x="363" y="617"/>
                    </a:lnTo>
                    <a:lnTo>
                      <a:pt x="355" y="608"/>
                    </a:lnTo>
                    <a:lnTo>
                      <a:pt x="351" y="593"/>
                    </a:lnTo>
                    <a:lnTo>
                      <a:pt x="338" y="582"/>
                    </a:lnTo>
                    <a:lnTo>
                      <a:pt x="326" y="589"/>
                    </a:lnTo>
                    <a:lnTo>
                      <a:pt x="328" y="598"/>
                    </a:lnTo>
                    <a:lnTo>
                      <a:pt x="301" y="598"/>
                    </a:lnTo>
                    <a:lnTo>
                      <a:pt x="297" y="600"/>
                    </a:lnTo>
                    <a:lnTo>
                      <a:pt x="285" y="595"/>
                    </a:lnTo>
                    <a:lnTo>
                      <a:pt x="260" y="595"/>
                    </a:lnTo>
                    <a:lnTo>
                      <a:pt x="254" y="589"/>
                    </a:lnTo>
                    <a:lnTo>
                      <a:pt x="248" y="589"/>
                    </a:lnTo>
                    <a:lnTo>
                      <a:pt x="238" y="598"/>
                    </a:lnTo>
                    <a:lnTo>
                      <a:pt x="230" y="596"/>
                    </a:lnTo>
                    <a:lnTo>
                      <a:pt x="209" y="589"/>
                    </a:lnTo>
                    <a:lnTo>
                      <a:pt x="203" y="593"/>
                    </a:lnTo>
                    <a:lnTo>
                      <a:pt x="197" y="604"/>
                    </a:lnTo>
                    <a:lnTo>
                      <a:pt x="185" y="598"/>
                    </a:lnTo>
                    <a:lnTo>
                      <a:pt x="178" y="583"/>
                    </a:lnTo>
                    <a:lnTo>
                      <a:pt x="178" y="580"/>
                    </a:lnTo>
                    <a:lnTo>
                      <a:pt x="181" y="563"/>
                    </a:lnTo>
                    <a:lnTo>
                      <a:pt x="179" y="556"/>
                    </a:lnTo>
                    <a:lnTo>
                      <a:pt x="170" y="545"/>
                    </a:lnTo>
                    <a:lnTo>
                      <a:pt x="158" y="545"/>
                    </a:lnTo>
                    <a:lnTo>
                      <a:pt x="148" y="530"/>
                    </a:lnTo>
                    <a:lnTo>
                      <a:pt x="154" y="519"/>
                    </a:lnTo>
                    <a:lnTo>
                      <a:pt x="156" y="511"/>
                    </a:lnTo>
                    <a:lnTo>
                      <a:pt x="144" y="496"/>
                    </a:lnTo>
                    <a:lnTo>
                      <a:pt x="138" y="482"/>
                    </a:lnTo>
                    <a:lnTo>
                      <a:pt x="138" y="456"/>
                    </a:lnTo>
                    <a:lnTo>
                      <a:pt x="140" y="441"/>
                    </a:lnTo>
                    <a:lnTo>
                      <a:pt x="136" y="437"/>
                    </a:lnTo>
                    <a:lnTo>
                      <a:pt x="133" y="435"/>
                    </a:lnTo>
                    <a:lnTo>
                      <a:pt x="129" y="426"/>
                    </a:lnTo>
                    <a:lnTo>
                      <a:pt x="125" y="424"/>
                    </a:lnTo>
                    <a:lnTo>
                      <a:pt x="121" y="426"/>
                    </a:lnTo>
                    <a:lnTo>
                      <a:pt x="94" y="446"/>
                    </a:lnTo>
                    <a:lnTo>
                      <a:pt x="88" y="448"/>
                    </a:lnTo>
                    <a:lnTo>
                      <a:pt x="68" y="432"/>
                    </a:lnTo>
                    <a:lnTo>
                      <a:pt x="74" y="421"/>
                    </a:lnTo>
                    <a:lnTo>
                      <a:pt x="74" y="415"/>
                    </a:lnTo>
                    <a:lnTo>
                      <a:pt x="74" y="404"/>
                    </a:lnTo>
                    <a:lnTo>
                      <a:pt x="88" y="395"/>
                    </a:lnTo>
                    <a:lnTo>
                      <a:pt x="90" y="383"/>
                    </a:lnTo>
                    <a:lnTo>
                      <a:pt x="86" y="382"/>
                    </a:lnTo>
                    <a:lnTo>
                      <a:pt x="88" y="361"/>
                    </a:lnTo>
                    <a:lnTo>
                      <a:pt x="95" y="356"/>
                    </a:lnTo>
                    <a:lnTo>
                      <a:pt x="94" y="350"/>
                    </a:lnTo>
                    <a:lnTo>
                      <a:pt x="115" y="311"/>
                    </a:lnTo>
                    <a:lnTo>
                      <a:pt x="109" y="304"/>
                    </a:lnTo>
                    <a:lnTo>
                      <a:pt x="90" y="302"/>
                    </a:lnTo>
                    <a:lnTo>
                      <a:pt x="88" y="291"/>
                    </a:lnTo>
                    <a:lnTo>
                      <a:pt x="74" y="291"/>
                    </a:lnTo>
                    <a:lnTo>
                      <a:pt x="66" y="274"/>
                    </a:lnTo>
                    <a:lnTo>
                      <a:pt x="64" y="259"/>
                    </a:lnTo>
                    <a:lnTo>
                      <a:pt x="49" y="228"/>
                    </a:lnTo>
                    <a:lnTo>
                      <a:pt x="25" y="208"/>
                    </a:lnTo>
                    <a:lnTo>
                      <a:pt x="15" y="193"/>
                    </a:lnTo>
                    <a:lnTo>
                      <a:pt x="8" y="187"/>
                    </a:lnTo>
                    <a:lnTo>
                      <a:pt x="13" y="182"/>
                    </a:lnTo>
                    <a:lnTo>
                      <a:pt x="17" y="169"/>
                    </a:lnTo>
                    <a:lnTo>
                      <a:pt x="13" y="148"/>
                    </a:lnTo>
                    <a:lnTo>
                      <a:pt x="0" y="117"/>
                    </a:lnTo>
                    <a:lnTo>
                      <a:pt x="21" y="0"/>
                    </a:lnTo>
                    <a:lnTo>
                      <a:pt x="119" y="15"/>
                    </a:lnTo>
                    <a:lnTo>
                      <a:pt x="381" y="56"/>
                    </a:lnTo>
                    <a:lnTo>
                      <a:pt x="650" y="98"/>
                    </a:lnTo>
                    <a:lnTo>
                      <a:pt x="1068" y="139"/>
                    </a:lnTo>
                    <a:lnTo>
                      <a:pt x="1037" y="509"/>
                    </a:lnTo>
                    <a:lnTo>
                      <a:pt x="1025" y="630"/>
                    </a:lnTo>
                    <a:close/>
                  </a:path>
                </a:pathLst>
              </a:custGeom>
              <a:solidFill>
                <a:srgbClr val="CDECFF"/>
              </a:solidFill>
              <a:ln w="38100" algn="ctr">
                <a:solidFill>
                  <a:srgbClr val="0070B2">
                    <a:lumMod val="75000"/>
                  </a:srgbClr>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39" name="Freeform 99"/>
              <p:cNvSpPr>
                <a:spLocks/>
              </p:cNvSpPr>
              <p:nvPr/>
            </p:nvSpPr>
            <p:spPr bwMode="auto">
              <a:xfrm>
                <a:off x="2162915" y="2548307"/>
                <a:ext cx="990254" cy="758451"/>
              </a:xfrm>
              <a:custGeom>
                <a:avLst/>
                <a:gdLst>
                  <a:gd name="T0" fmla="*/ 324 w 726"/>
                  <a:gd name="T1" fmla="*/ 154 h 557"/>
                  <a:gd name="T2" fmla="*/ 335 w 726"/>
                  <a:gd name="T3" fmla="*/ 86 h 557"/>
                  <a:gd name="T4" fmla="*/ 345 w 726"/>
                  <a:gd name="T5" fmla="*/ 20 h 557"/>
                  <a:gd name="T6" fmla="*/ 36 w 726"/>
                  <a:gd name="T7" fmla="*/ 0 h 557"/>
                  <a:gd name="T8" fmla="*/ 32 w 726"/>
                  <a:gd name="T9" fmla="*/ 17 h 557"/>
                  <a:gd name="T10" fmla="*/ 11 w 726"/>
                  <a:gd name="T11" fmla="*/ 99 h 557"/>
                  <a:gd name="T12" fmla="*/ 0 w 726"/>
                  <a:gd name="T13" fmla="*/ 133 h 557"/>
                  <a:gd name="T14" fmla="*/ 91 w 726"/>
                  <a:gd name="T15" fmla="*/ 140 h 557"/>
                  <a:gd name="T16" fmla="*/ 324 w 726"/>
                  <a:gd name="T17" fmla="*/ 154 h 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6"/>
                  <a:gd name="T28" fmla="*/ 0 h 557"/>
                  <a:gd name="T29" fmla="*/ 726 w 726"/>
                  <a:gd name="T30" fmla="*/ 557 h 5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6" h="557">
                    <a:moveTo>
                      <a:pt x="681" y="557"/>
                    </a:moveTo>
                    <a:lnTo>
                      <a:pt x="703" y="313"/>
                    </a:lnTo>
                    <a:lnTo>
                      <a:pt x="726" y="74"/>
                    </a:lnTo>
                    <a:lnTo>
                      <a:pt x="76" y="0"/>
                    </a:lnTo>
                    <a:lnTo>
                      <a:pt x="68" y="61"/>
                    </a:lnTo>
                    <a:lnTo>
                      <a:pt x="19" y="361"/>
                    </a:lnTo>
                    <a:lnTo>
                      <a:pt x="0" y="479"/>
                    </a:lnTo>
                    <a:lnTo>
                      <a:pt x="193" y="507"/>
                    </a:lnTo>
                    <a:lnTo>
                      <a:pt x="681" y="557"/>
                    </a:lnTo>
                    <a:close/>
                  </a:path>
                </a:pathLst>
              </a:custGeom>
              <a:solidFill>
                <a:srgbClr val="CDECFF"/>
              </a:solidFill>
              <a:ln w="38100" algn="ctr">
                <a:solidFill>
                  <a:srgbClr val="0070B2">
                    <a:lumMod val="75000"/>
                  </a:srgbClr>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40" name="Freeform 100"/>
              <p:cNvSpPr>
                <a:spLocks/>
              </p:cNvSpPr>
              <p:nvPr/>
            </p:nvSpPr>
            <p:spPr bwMode="auto">
              <a:xfrm>
                <a:off x="2335843" y="3262719"/>
                <a:ext cx="1022881" cy="732354"/>
              </a:xfrm>
              <a:custGeom>
                <a:avLst/>
                <a:gdLst>
                  <a:gd name="T0" fmla="*/ 0 w 750"/>
                  <a:gd name="T1" fmla="*/ 135 h 575"/>
                  <a:gd name="T2" fmla="*/ 32 w 750"/>
                  <a:gd name="T3" fmla="*/ 0 h 575"/>
                  <a:gd name="T4" fmla="*/ 258 w 750"/>
                  <a:gd name="T5" fmla="*/ 14 h 575"/>
                  <a:gd name="T6" fmla="*/ 348 w 750"/>
                  <a:gd name="T7" fmla="*/ 18 h 575"/>
                  <a:gd name="T8" fmla="*/ 345 w 750"/>
                  <a:gd name="T9" fmla="*/ 53 h 575"/>
                  <a:gd name="T10" fmla="*/ 336 w 750"/>
                  <a:gd name="T11" fmla="*/ 157 h 575"/>
                  <a:gd name="T12" fmla="*/ 288 w 750"/>
                  <a:gd name="T13" fmla="*/ 155 h 575"/>
                  <a:gd name="T14" fmla="*/ 0 w 750"/>
                  <a:gd name="T15" fmla="*/ 135 h 575"/>
                  <a:gd name="T16" fmla="*/ 0 60000 65536"/>
                  <a:gd name="T17" fmla="*/ 0 60000 65536"/>
                  <a:gd name="T18" fmla="*/ 0 60000 65536"/>
                  <a:gd name="T19" fmla="*/ 0 60000 65536"/>
                  <a:gd name="T20" fmla="*/ 0 60000 65536"/>
                  <a:gd name="T21" fmla="*/ 0 60000 65536"/>
                  <a:gd name="T22" fmla="*/ 0 60000 65536"/>
                  <a:gd name="T23" fmla="*/ 0 60000 65536"/>
                  <a:gd name="T24" fmla="*/ 0 w 750"/>
                  <a:gd name="T25" fmla="*/ 0 h 575"/>
                  <a:gd name="T26" fmla="*/ 750 w 750"/>
                  <a:gd name="T27" fmla="*/ 575 h 5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0" h="575">
                    <a:moveTo>
                      <a:pt x="0" y="501"/>
                    </a:moveTo>
                    <a:lnTo>
                      <a:pt x="70" y="0"/>
                    </a:lnTo>
                    <a:lnTo>
                      <a:pt x="555" y="50"/>
                    </a:lnTo>
                    <a:lnTo>
                      <a:pt x="750" y="67"/>
                    </a:lnTo>
                    <a:lnTo>
                      <a:pt x="744" y="194"/>
                    </a:lnTo>
                    <a:lnTo>
                      <a:pt x="721" y="575"/>
                    </a:lnTo>
                    <a:lnTo>
                      <a:pt x="620" y="569"/>
                    </a:lnTo>
                    <a:lnTo>
                      <a:pt x="0" y="501"/>
                    </a:lnTo>
                    <a:close/>
                  </a:path>
                </a:pathLst>
              </a:custGeom>
              <a:solidFill>
                <a:srgbClr val="CDECFF"/>
              </a:solidFill>
              <a:ln w="38100" algn="ctr">
                <a:solidFill>
                  <a:srgbClr val="0070B2">
                    <a:lumMod val="75000"/>
                  </a:srgbClr>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41" name="Freeform 101"/>
              <p:cNvSpPr>
                <a:spLocks/>
              </p:cNvSpPr>
              <p:nvPr/>
            </p:nvSpPr>
            <p:spPr bwMode="auto">
              <a:xfrm>
                <a:off x="1665342" y="2982173"/>
                <a:ext cx="804274" cy="910141"/>
              </a:xfrm>
              <a:custGeom>
                <a:avLst/>
                <a:gdLst>
                  <a:gd name="T0" fmla="*/ 242 w 589"/>
                  <a:gd name="T1" fmla="*/ 193 h 692"/>
                  <a:gd name="T2" fmla="*/ 279 w 589"/>
                  <a:gd name="T3" fmla="*/ 56 h 692"/>
                  <a:gd name="T4" fmla="*/ 189 w 589"/>
                  <a:gd name="T5" fmla="*/ 48 h 692"/>
                  <a:gd name="T6" fmla="*/ 198 w 589"/>
                  <a:gd name="T7" fmla="*/ 15 h 692"/>
                  <a:gd name="T8" fmla="*/ 62 w 589"/>
                  <a:gd name="T9" fmla="*/ 0 h 692"/>
                  <a:gd name="T10" fmla="*/ 0 w 589"/>
                  <a:gd name="T11" fmla="*/ 171 h 692"/>
                  <a:gd name="T12" fmla="*/ 242 w 589"/>
                  <a:gd name="T13" fmla="*/ 193 h 692"/>
                  <a:gd name="T14" fmla="*/ 0 60000 65536"/>
                  <a:gd name="T15" fmla="*/ 0 60000 65536"/>
                  <a:gd name="T16" fmla="*/ 0 60000 65536"/>
                  <a:gd name="T17" fmla="*/ 0 60000 65536"/>
                  <a:gd name="T18" fmla="*/ 0 60000 65536"/>
                  <a:gd name="T19" fmla="*/ 0 60000 65536"/>
                  <a:gd name="T20" fmla="*/ 0 60000 65536"/>
                  <a:gd name="T21" fmla="*/ 0 w 589"/>
                  <a:gd name="T22" fmla="*/ 0 h 692"/>
                  <a:gd name="T23" fmla="*/ 589 w 589"/>
                  <a:gd name="T24" fmla="*/ 692 h 6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9" h="692">
                    <a:moveTo>
                      <a:pt x="513" y="692"/>
                    </a:moveTo>
                    <a:lnTo>
                      <a:pt x="589" y="202"/>
                    </a:lnTo>
                    <a:lnTo>
                      <a:pt x="398" y="172"/>
                    </a:lnTo>
                    <a:lnTo>
                      <a:pt x="417" y="51"/>
                    </a:lnTo>
                    <a:lnTo>
                      <a:pt x="131" y="0"/>
                    </a:lnTo>
                    <a:lnTo>
                      <a:pt x="0" y="611"/>
                    </a:lnTo>
                    <a:lnTo>
                      <a:pt x="513" y="692"/>
                    </a:lnTo>
                    <a:close/>
                  </a:path>
                </a:pathLst>
              </a:custGeom>
              <a:solidFill>
                <a:srgbClr val="CDECFF"/>
              </a:solidFill>
              <a:ln w="38100" algn="ctr">
                <a:solidFill>
                  <a:srgbClr val="0070B2">
                    <a:lumMod val="75000"/>
                  </a:srgbClr>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42" name="Freeform 104"/>
              <p:cNvSpPr>
                <a:spLocks/>
              </p:cNvSpPr>
              <p:nvPr/>
            </p:nvSpPr>
            <p:spPr bwMode="auto">
              <a:xfrm>
                <a:off x="1934521" y="3063727"/>
                <a:ext cx="107672" cy="164739"/>
              </a:xfrm>
              <a:custGeom>
                <a:avLst/>
                <a:gdLst>
                  <a:gd name="T0" fmla="*/ 8 w 82"/>
                  <a:gd name="T1" fmla="*/ 6 h 125"/>
                  <a:gd name="T2" fmla="*/ 8 w 82"/>
                  <a:gd name="T3" fmla="*/ 6 h 125"/>
                  <a:gd name="T4" fmla="*/ 4 w 82"/>
                  <a:gd name="T5" fmla="*/ 6 h 125"/>
                  <a:gd name="T6" fmla="*/ 4 w 82"/>
                  <a:gd name="T7" fmla="*/ 8 h 125"/>
                  <a:gd name="T8" fmla="*/ 2 w 82"/>
                  <a:gd name="T9" fmla="*/ 11 h 125"/>
                  <a:gd name="T10" fmla="*/ 2 w 82"/>
                  <a:gd name="T11" fmla="*/ 13 h 125"/>
                  <a:gd name="T12" fmla="*/ 6 w 82"/>
                  <a:gd name="T13" fmla="*/ 14 h 125"/>
                  <a:gd name="T14" fmla="*/ 8 w 82"/>
                  <a:gd name="T15" fmla="*/ 15 h 125"/>
                  <a:gd name="T16" fmla="*/ 8 w 82"/>
                  <a:gd name="T17" fmla="*/ 17 h 125"/>
                  <a:gd name="T18" fmla="*/ 8 w 82"/>
                  <a:gd name="T19" fmla="*/ 19 h 125"/>
                  <a:gd name="T20" fmla="*/ 6 w 82"/>
                  <a:gd name="T21" fmla="*/ 21 h 125"/>
                  <a:gd name="T22" fmla="*/ 8 w 82"/>
                  <a:gd name="T23" fmla="*/ 21 h 125"/>
                  <a:gd name="T24" fmla="*/ 4 w 82"/>
                  <a:gd name="T25" fmla="*/ 23 h 125"/>
                  <a:gd name="T26" fmla="*/ 4 w 82"/>
                  <a:gd name="T27" fmla="*/ 26 h 125"/>
                  <a:gd name="T28" fmla="*/ 4 w 82"/>
                  <a:gd name="T29" fmla="*/ 29 h 125"/>
                  <a:gd name="T30" fmla="*/ 2 w 82"/>
                  <a:gd name="T31" fmla="*/ 31 h 125"/>
                  <a:gd name="T32" fmla="*/ 6 w 82"/>
                  <a:gd name="T33" fmla="*/ 32 h 125"/>
                  <a:gd name="T34" fmla="*/ 6 w 82"/>
                  <a:gd name="T35" fmla="*/ 30 h 125"/>
                  <a:gd name="T36" fmla="*/ 8 w 82"/>
                  <a:gd name="T37" fmla="*/ 29 h 125"/>
                  <a:gd name="T38" fmla="*/ 8 w 82"/>
                  <a:gd name="T39" fmla="*/ 30 h 125"/>
                  <a:gd name="T40" fmla="*/ 8 w 82"/>
                  <a:gd name="T41" fmla="*/ 33 h 125"/>
                  <a:gd name="T42" fmla="*/ 8 w 82"/>
                  <a:gd name="T43" fmla="*/ 36 h 125"/>
                  <a:gd name="T44" fmla="*/ 8 w 82"/>
                  <a:gd name="T45" fmla="*/ 37 h 125"/>
                  <a:gd name="T46" fmla="*/ 9 w 82"/>
                  <a:gd name="T47" fmla="*/ 38 h 125"/>
                  <a:gd name="T48" fmla="*/ 13 w 82"/>
                  <a:gd name="T49" fmla="*/ 37 h 125"/>
                  <a:gd name="T50" fmla="*/ 16 w 82"/>
                  <a:gd name="T51" fmla="*/ 36 h 125"/>
                  <a:gd name="T52" fmla="*/ 19 w 82"/>
                  <a:gd name="T53" fmla="*/ 36 h 125"/>
                  <a:gd name="T54" fmla="*/ 22 w 82"/>
                  <a:gd name="T55" fmla="*/ 36 h 125"/>
                  <a:gd name="T56" fmla="*/ 25 w 82"/>
                  <a:gd name="T57" fmla="*/ 34 h 125"/>
                  <a:gd name="T58" fmla="*/ 25 w 82"/>
                  <a:gd name="T59" fmla="*/ 33 h 125"/>
                  <a:gd name="T60" fmla="*/ 27 w 82"/>
                  <a:gd name="T61" fmla="*/ 30 h 125"/>
                  <a:gd name="T62" fmla="*/ 23 w 82"/>
                  <a:gd name="T63" fmla="*/ 29 h 125"/>
                  <a:gd name="T64" fmla="*/ 22 w 82"/>
                  <a:gd name="T65" fmla="*/ 27 h 125"/>
                  <a:gd name="T66" fmla="*/ 21 w 82"/>
                  <a:gd name="T67" fmla="*/ 25 h 125"/>
                  <a:gd name="T68" fmla="*/ 21 w 82"/>
                  <a:gd name="T69" fmla="*/ 23 h 125"/>
                  <a:gd name="T70" fmla="*/ 21 w 82"/>
                  <a:gd name="T71" fmla="*/ 20 h 125"/>
                  <a:gd name="T72" fmla="*/ 23 w 82"/>
                  <a:gd name="T73" fmla="*/ 19 h 125"/>
                  <a:gd name="T74" fmla="*/ 27 w 82"/>
                  <a:gd name="T75" fmla="*/ 18 h 125"/>
                  <a:gd name="T76" fmla="*/ 29 w 82"/>
                  <a:gd name="T77" fmla="*/ 17 h 125"/>
                  <a:gd name="T78" fmla="*/ 31 w 82"/>
                  <a:gd name="T79" fmla="*/ 15 h 125"/>
                  <a:gd name="T80" fmla="*/ 29 w 82"/>
                  <a:gd name="T81" fmla="*/ 13 h 125"/>
                  <a:gd name="T82" fmla="*/ 27 w 82"/>
                  <a:gd name="T83" fmla="*/ 12 h 125"/>
                  <a:gd name="T84" fmla="*/ 23 w 82"/>
                  <a:gd name="T85" fmla="*/ 11 h 125"/>
                  <a:gd name="T86" fmla="*/ 21 w 82"/>
                  <a:gd name="T87" fmla="*/ 11 h 125"/>
                  <a:gd name="T88" fmla="*/ 20 w 82"/>
                  <a:gd name="T89" fmla="*/ 13 h 125"/>
                  <a:gd name="T90" fmla="*/ 18 w 82"/>
                  <a:gd name="T91" fmla="*/ 14 h 125"/>
                  <a:gd name="T92" fmla="*/ 16 w 82"/>
                  <a:gd name="T93" fmla="*/ 16 h 125"/>
                  <a:gd name="T94" fmla="*/ 14 w 82"/>
                  <a:gd name="T95" fmla="*/ 14 h 125"/>
                  <a:gd name="T96" fmla="*/ 15 w 82"/>
                  <a:gd name="T97" fmla="*/ 12 h 125"/>
                  <a:gd name="T98" fmla="*/ 14 w 82"/>
                  <a:gd name="T99" fmla="*/ 9 h 125"/>
                  <a:gd name="T100" fmla="*/ 12 w 82"/>
                  <a:gd name="T101" fmla="*/ 6 h 125"/>
                  <a:gd name="T102" fmla="*/ 12 w 82"/>
                  <a:gd name="T103" fmla="*/ 6 h 125"/>
                  <a:gd name="T104" fmla="*/ 13 w 82"/>
                  <a:gd name="T105" fmla="*/ 6 h 125"/>
                  <a:gd name="T106" fmla="*/ 11 w 82"/>
                  <a:gd name="T107" fmla="*/ 2 h 125"/>
                  <a:gd name="T108" fmla="*/ 8 w 82"/>
                  <a:gd name="T109" fmla="*/ 2 h 1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125"/>
                  <a:gd name="T167" fmla="*/ 82 w 82"/>
                  <a:gd name="T168" fmla="*/ 125 h 12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125">
                    <a:moveTo>
                      <a:pt x="15" y="4"/>
                    </a:moveTo>
                    <a:lnTo>
                      <a:pt x="14" y="4"/>
                    </a:lnTo>
                    <a:lnTo>
                      <a:pt x="14" y="6"/>
                    </a:lnTo>
                    <a:lnTo>
                      <a:pt x="12" y="6"/>
                    </a:lnTo>
                    <a:lnTo>
                      <a:pt x="12" y="8"/>
                    </a:lnTo>
                    <a:lnTo>
                      <a:pt x="12" y="10"/>
                    </a:lnTo>
                    <a:lnTo>
                      <a:pt x="10" y="10"/>
                    </a:lnTo>
                    <a:lnTo>
                      <a:pt x="10" y="11"/>
                    </a:lnTo>
                    <a:lnTo>
                      <a:pt x="10" y="13"/>
                    </a:lnTo>
                    <a:lnTo>
                      <a:pt x="8" y="13"/>
                    </a:lnTo>
                    <a:lnTo>
                      <a:pt x="8" y="15"/>
                    </a:lnTo>
                    <a:lnTo>
                      <a:pt x="6" y="15"/>
                    </a:lnTo>
                    <a:lnTo>
                      <a:pt x="6" y="17"/>
                    </a:lnTo>
                    <a:lnTo>
                      <a:pt x="4" y="17"/>
                    </a:lnTo>
                    <a:lnTo>
                      <a:pt x="4" y="19"/>
                    </a:lnTo>
                    <a:lnTo>
                      <a:pt x="4" y="21"/>
                    </a:lnTo>
                    <a:lnTo>
                      <a:pt x="4" y="23"/>
                    </a:lnTo>
                    <a:lnTo>
                      <a:pt x="4" y="25"/>
                    </a:lnTo>
                    <a:lnTo>
                      <a:pt x="4" y="27"/>
                    </a:lnTo>
                    <a:lnTo>
                      <a:pt x="4" y="28"/>
                    </a:lnTo>
                    <a:lnTo>
                      <a:pt x="4" y="30"/>
                    </a:lnTo>
                    <a:lnTo>
                      <a:pt x="4" y="32"/>
                    </a:lnTo>
                    <a:lnTo>
                      <a:pt x="4" y="34"/>
                    </a:lnTo>
                    <a:lnTo>
                      <a:pt x="2" y="34"/>
                    </a:lnTo>
                    <a:lnTo>
                      <a:pt x="2" y="36"/>
                    </a:lnTo>
                    <a:lnTo>
                      <a:pt x="0" y="36"/>
                    </a:lnTo>
                    <a:lnTo>
                      <a:pt x="0" y="38"/>
                    </a:lnTo>
                    <a:lnTo>
                      <a:pt x="0" y="40"/>
                    </a:lnTo>
                    <a:lnTo>
                      <a:pt x="0" y="42"/>
                    </a:lnTo>
                    <a:lnTo>
                      <a:pt x="2" y="42"/>
                    </a:lnTo>
                    <a:lnTo>
                      <a:pt x="2" y="44"/>
                    </a:lnTo>
                    <a:lnTo>
                      <a:pt x="2" y="45"/>
                    </a:lnTo>
                    <a:lnTo>
                      <a:pt x="4" y="45"/>
                    </a:lnTo>
                    <a:lnTo>
                      <a:pt x="4" y="44"/>
                    </a:lnTo>
                    <a:lnTo>
                      <a:pt x="6" y="44"/>
                    </a:lnTo>
                    <a:lnTo>
                      <a:pt x="6" y="42"/>
                    </a:lnTo>
                    <a:lnTo>
                      <a:pt x="8" y="42"/>
                    </a:lnTo>
                    <a:lnTo>
                      <a:pt x="8" y="44"/>
                    </a:lnTo>
                    <a:lnTo>
                      <a:pt x="8" y="45"/>
                    </a:lnTo>
                    <a:lnTo>
                      <a:pt x="8" y="47"/>
                    </a:lnTo>
                    <a:lnTo>
                      <a:pt x="8" y="49"/>
                    </a:lnTo>
                    <a:lnTo>
                      <a:pt x="8" y="51"/>
                    </a:lnTo>
                    <a:lnTo>
                      <a:pt x="10" y="51"/>
                    </a:lnTo>
                    <a:lnTo>
                      <a:pt x="10" y="53"/>
                    </a:lnTo>
                    <a:lnTo>
                      <a:pt x="10" y="55"/>
                    </a:lnTo>
                    <a:lnTo>
                      <a:pt x="10" y="57"/>
                    </a:lnTo>
                    <a:lnTo>
                      <a:pt x="10" y="59"/>
                    </a:lnTo>
                    <a:lnTo>
                      <a:pt x="10" y="60"/>
                    </a:lnTo>
                    <a:lnTo>
                      <a:pt x="10" y="62"/>
                    </a:lnTo>
                    <a:lnTo>
                      <a:pt x="10" y="64"/>
                    </a:lnTo>
                    <a:lnTo>
                      <a:pt x="10" y="66"/>
                    </a:lnTo>
                    <a:lnTo>
                      <a:pt x="8" y="66"/>
                    </a:lnTo>
                    <a:lnTo>
                      <a:pt x="8" y="68"/>
                    </a:lnTo>
                    <a:lnTo>
                      <a:pt x="8" y="70"/>
                    </a:lnTo>
                    <a:lnTo>
                      <a:pt x="6" y="70"/>
                    </a:lnTo>
                    <a:lnTo>
                      <a:pt x="6" y="72"/>
                    </a:lnTo>
                    <a:lnTo>
                      <a:pt x="6" y="70"/>
                    </a:lnTo>
                    <a:lnTo>
                      <a:pt x="8" y="70"/>
                    </a:lnTo>
                    <a:lnTo>
                      <a:pt x="8" y="68"/>
                    </a:lnTo>
                    <a:lnTo>
                      <a:pt x="8" y="70"/>
                    </a:lnTo>
                    <a:lnTo>
                      <a:pt x="6" y="70"/>
                    </a:lnTo>
                    <a:lnTo>
                      <a:pt x="6" y="72"/>
                    </a:lnTo>
                    <a:lnTo>
                      <a:pt x="4" y="72"/>
                    </a:lnTo>
                    <a:lnTo>
                      <a:pt x="4" y="74"/>
                    </a:lnTo>
                    <a:lnTo>
                      <a:pt x="4" y="76"/>
                    </a:lnTo>
                    <a:lnTo>
                      <a:pt x="4" y="77"/>
                    </a:lnTo>
                    <a:lnTo>
                      <a:pt x="4" y="79"/>
                    </a:lnTo>
                    <a:lnTo>
                      <a:pt x="4" y="81"/>
                    </a:lnTo>
                    <a:lnTo>
                      <a:pt x="4" y="83"/>
                    </a:lnTo>
                    <a:lnTo>
                      <a:pt x="4" y="85"/>
                    </a:lnTo>
                    <a:lnTo>
                      <a:pt x="4" y="87"/>
                    </a:lnTo>
                    <a:lnTo>
                      <a:pt x="4" y="89"/>
                    </a:lnTo>
                    <a:lnTo>
                      <a:pt x="4" y="91"/>
                    </a:lnTo>
                    <a:lnTo>
                      <a:pt x="4" y="93"/>
                    </a:lnTo>
                    <a:lnTo>
                      <a:pt x="4" y="94"/>
                    </a:lnTo>
                    <a:lnTo>
                      <a:pt x="4" y="96"/>
                    </a:lnTo>
                    <a:lnTo>
                      <a:pt x="2" y="96"/>
                    </a:lnTo>
                    <a:lnTo>
                      <a:pt x="2" y="98"/>
                    </a:lnTo>
                    <a:lnTo>
                      <a:pt x="2" y="100"/>
                    </a:lnTo>
                    <a:lnTo>
                      <a:pt x="2" y="102"/>
                    </a:lnTo>
                    <a:lnTo>
                      <a:pt x="2" y="104"/>
                    </a:lnTo>
                    <a:lnTo>
                      <a:pt x="2" y="106"/>
                    </a:lnTo>
                    <a:lnTo>
                      <a:pt x="4" y="106"/>
                    </a:lnTo>
                    <a:lnTo>
                      <a:pt x="4" y="108"/>
                    </a:lnTo>
                    <a:lnTo>
                      <a:pt x="6" y="108"/>
                    </a:lnTo>
                    <a:lnTo>
                      <a:pt x="6" y="106"/>
                    </a:lnTo>
                    <a:lnTo>
                      <a:pt x="6" y="104"/>
                    </a:lnTo>
                    <a:lnTo>
                      <a:pt x="6" y="102"/>
                    </a:lnTo>
                    <a:lnTo>
                      <a:pt x="6" y="100"/>
                    </a:lnTo>
                    <a:lnTo>
                      <a:pt x="6" y="98"/>
                    </a:lnTo>
                    <a:lnTo>
                      <a:pt x="8" y="98"/>
                    </a:lnTo>
                    <a:lnTo>
                      <a:pt x="8" y="96"/>
                    </a:lnTo>
                    <a:lnTo>
                      <a:pt x="10" y="96"/>
                    </a:lnTo>
                    <a:lnTo>
                      <a:pt x="10" y="94"/>
                    </a:lnTo>
                    <a:lnTo>
                      <a:pt x="12" y="94"/>
                    </a:lnTo>
                    <a:lnTo>
                      <a:pt x="12" y="93"/>
                    </a:lnTo>
                    <a:lnTo>
                      <a:pt x="14" y="94"/>
                    </a:lnTo>
                    <a:lnTo>
                      <a:pt x="14" y="96"/>
                    </a:lnTo>
                    <a:lnTo>
                      <a:pt x="14" y="98"/>
                    </a:lnTo>
                    <a:lnTo>
                      <a:pt x="14" y="100"/>
                    </a:lnTo>
                    <a:lnTo>
                      <a:pt x="14" y="102"/>
                    </a:lnTo>
                    <a:lnTo>
                      <a:pt x="15" y="104"/>
                    </a:lnTo>
                    <a:lnTo>
                      <a:pt x="15" y="106"/>
                    </a:lnTo>
                    <a:lnTo>
                      <a:pt x="15" y="108"/>
                    </a:lnTo>
                    <a:lnTo>
                      <a:pt x="15" y="110"/>
                    </a:lnTo>
                    <a:lnTo>
                      <a:pt x="15" y="111"/>
                    </a:lnTo>
                    <a:lnTo>
                      <a:pt x="15" y="113"/>
                    </a:lnTo>
                    <a:lnTo>
                      <a:pt x="15" y="115"/>
                    </a:lnTo>
                    <a:lnTo>
                      <a:pt x="15" y="117"/>
                    </a:lnTo>
                    <a:lnTo>
                      <a:pt x="15" y="119"/>
                    </a:lnTo>
                    <a:lnTo>
                      <a:pt x="15" y="121"/>
                    </a:lnTo>
                    <a:lnTo>
                      <a:pt x="14" y="123"/>
                    </a:lnTo>
                    <a:lnTo>
                      <a:pt x="15" y="123"/>
                    </a:lnTo>
                    <a:lnTo>
                      <a:pt x="17" y="123"/>
                    </a:lnTo>
                    <a:lnTo>
                      <a:pt x="19" y="123"/>
                    </a:lnTo>
                    <a:lnTo>
                      <a:pt x="21" y="123"/>
                    </a:lnTo>
                    <a:lnTo>
                      <a:pt x="23" y="123"/>
                    </a:lnTo>
                    <a:lnTo>
                      <a:pt x="25" y="123"/>
                    </a:lnTo>
                    <a:lnTo>
                      <a:pt x="25" y="125"/>
                    </a:lnTo>
                    <a:lnTo>
                      <a:pt x="27" y="125"/>
                    </a:lnTo>
                    <a:lnTo>
                      <a:pt x="29" y="125"/>
                    </a:lnTo>
                    <a:lnTo>
                      <a:pt x="31" y="125"/>
                    </a:lnTo>
                    <a:lnTo>
                      <a:pt x="33" y="125"/>
                    </a:lnTo>
                    <a:lnTo>
                      <a:pt x="35" y="125"/>
                    </a:lnTo>
                    <a:lnTo>
                      <a:pt x="35" y="123"/>
                    </a:lnTo>
                    <a:lnTo>
                      <a:pt x="37" y="123"/>
                    </a:lnTo>
                    <a:lnTo>
                      <a:pt x="37" y="121"/>
                    </a:lnTo>
                    <a:lnTo>
                      <a:pt x="39" y="121"/>
                    </a:lnTo>
                    <a:lnTo>
                      <a:pt x="41" y="121"/>
                    </a:lnTo>
                    <a:lnTo>
                      <a:pt x="41" y="119"/>
                    </a:lnTo>
                    <a:lnTo>
                      <a:pt x="43" y="119"/>
                    </a:lnTo>
                    <a:lnTo>
                      <a:pt x="45" y="117"/>
                    </a:lnTo>
                    <a:lnTo>
                      <a:pt x="47" y="117"/>
                    </a:lnTo>
                    <a:lnTo>
                      <a:pt x="49" y="117"/>
                    </a:lnTo>
                    <a:lnTo>
                      <a:pt x="51" y="117"/>
                    </a:lnTo>
                    <a:lnTo>
                      <a:pt x="53" y="117"/>
                    </a:lnTo>
                    <a:lnTo>
                      <a:pt x="54" y="117"/>
                    </a:lnTo>
                    <a:lnTo>
                      <a:pt x="56" y="117"/>
                    </a:lnTo>
                    <a:lnTo>
                      <a:pt x="58" y="117"/>
                    </a:lnTo>
                    <a:lnTo>
                      <a:pt x="60" y="117"/>
                    </a:lnTo>
                    <a:lnTo>
                      <a:pt x="60" y="115"/>
                    </a:lnTo>
                    <a:lnTo>
                      <a:pt x="62" y="115"/>
                    </a:lnTo>
                    <a:lnTo>
                      <a:pt x="64" y="115"/>
                    </a:lnTo>
                    <a:lnTo>
                      <a:pt x="66" y="113"/>
                    </a:lnTo>
                    <a:lnTo>
                      <a:pt x="68" y="113"/>
                    </a:lnTo>
                    <a:lnTo>
                      <a:pt x="66" y="113"/>
                    </a:lnTo>
                    <a:lnTo>
                      <a:pt x="66" y="111"/>
                    </a:lnTo>
                    <a:lnTo>
                      <a:pt x="68" y="111"/>
                    </a:lnTo>
                    <a:lnTo>
                      <a:pt x="68" y="110"/>
                    </a:lnTo>
                    <a:lnTo>
                      <a:pt x="70" y="110"/>
                    </a:lnTo>
                    <a:lnTo>
                      <a:pt x="70" y="108"/>
                    </a:lnTo>
                    <a:lnTo>
                      <a:pt x="72" y="106"/>
                    </a:lnTo>
                    <a:lnTo>
                      <a:pt x="72" y="104"/>
                    </a:lnTo>
                    <a:lnTo>
                      <a:pt x="72" y="102"/>
                    </a:lnTo>
                    <a:lnTo>
                      <a:pt x="72" y="100"/>
                    </a:lnTo>
                    <a:lnTo>
                      <a:pt x="72" y="98"/>
                    </a:lnTo>
                    <a:lnTo>
                      <a:pt x="70" y="98"/>
                    </a:lnTo>
                    <a:lnTo>
                      <a:pt x="70" y="96"/>
                    </a:lnTo>
                    <a:lnTo>
                      <a:pt x="68" y="94"/>
                    </a:lnTo>
                    <a:lnTo>
                      <a:pt x="66" y="94"/>
                    </a:lnTo>
                    <a:lnTo>
                      <a:pt x="64" y="93"/>
                    </a:lnTo>
                    <a:lnTo>
                      <a:pt x="62" y="93"/>
                    </a:lnTo>
                    <a:lnTo>
                      <a:pt x="62" y="91"/>
                    </a:lnTo>
                    <a:lnTo>
                      <a:pt x="60" y="91"/>
                    </a:lnTo>
                    <a:lnTo>
                      <a:pt x="60" y="89"/>
                    </a:lnTo>
                    <a:lnTo>
                      <a:pt x="58" y="89"/>
                    </a:lnTo>
                    <a:lnTo>
                      <a:pt x="58" y="87"/>
                    </a:lnTo>
                    <a:lnTo>
                      <a:pt x="56" y="85"/>
                    </a:lnTo>
                    <a:lnTo>
                      <a:pt x="56" y="83"/>
                    </a:lnTo>
                    <a:lnTo>
                      <a:pt x="56" y="81"/>
                    </a:lnTo>
                    <a:lnTo>
                      <a:pt x="56" y="79"/>
                    </a:lnTo>
                    <a:lnTo>
                      <a:pt x="56" y="77"/>
                    </a:lnTo>
                    <a:lnTo>
                      <a:pt x="54" y="77"/>
                    </a:lnTo>
                    <a:lnTo>
                      <a:pt x="54" y="76"/>
                    </a:lnTo>
                    <a:lnTo>
                      <a:pt x="56" y="76"/>
                    </a:lnTo>
                    <a:lnTo>
                      <a:pt x="56" y="74"/>
                    </a:lnTo>
                    <a:lnTo>
                      <a:pt x="56" y="72"/>
                    </a:lnTo>
                    <a:lnTo>
                      <a:pt x="58" y="72"/>
                    </a:lnTo>
                    <a:lnTo>
                      <a:pt x="58" y="70"/>
                    </a:lnTo>
                    <a:lnTo>
                      <a:pt x="58" y="68"/>
                    </a:lnTo>
                    <a:lnTo>
                      <a:pt x="60" y="66"/>
                    </a:lnTo>
                    <a:lnTo>
                      <a:pt x="60" y="64"/>
                    </a:lnTo>
                    <a:lnTo>
                      <a:pt x="62" y="64"/>
                    </a:lnTo>
                    <a:lnTo>
                      <a:pt x="62" y="62"/>
                    </a:lnTo>
                    <a:lnTo>
                      <a:pt x="64" y="62"/>
                    </a:lnTo>
                    <a:lnTo>
                      <a:pt x="66" y="62"/>
                    </a:lnTo>
                    <a:lnTo>
                      <a:pt x="66" y="60"/>
                    </a:lnTo>
                    <a:lnTo>
                      <a:pt x="68" y="60"/>
                    </a:lnTo>
                    <a:lnTo>
                      <a:pt x="70" y="60"/>
                    </a:lnTo>
                    <a:lnTo>
                      <a:pt x="72" y="60"/>
                    </a:lnTo>
                    <a:lnTo>
                      <a:pt x="74" y="60"/>
                    </a:lnTo>
                    <a:lnTo>
                      <a:pt x="76" y="60"/>
                    </a:lnTo>
                    <a:lnTo>
                      <a:pt x="76" y="59"/>
                    </a:lnTo>
                    <a:lnTo>
                      <a:pt x="78" y="59"/>
                    </a:lnTo>
                    <a:lnTo>
                      <a:pt x="80" y="57"/>
                    </a:lnTo>
                    <a:lnTo>
                      <a:pt x="80" y="55"/>
                    </a:lnTo>
                    <a:lnTo>
                      <a:pt x="82" y="55"/>
                    </a:lnTo>
                    <a:lnTo>
                      <a:pt x="82" y="53"/>
                    </a:lnTo>
                    <a:lnTo>
                      <a:pt x="82" y="51"/>
                    </a:lnTo>
                    <a:lnTo>
                      <a:pt x="82" y="49"/>
                    </a:lnTo>
                    <a:lnTo>
                      <a:pt x="82" y="47"/>
                    </a:lnTo>
                    <a:lnTo>
                      <a:pt x="82" y="45"/>
                    </a:lnTo>
                    <a:lnTo>
                      <a:pt x="82" y="44"/>
                    </a:lnTo>
                    <a:lnTo>
                      <a:pt x="80" y="44"/>
                    </a:lnTo>
                    <a:lnTo>
                      <a:pt x="80" y="42"/>
                    </a:lnTo>
                    <a:lnTo>
                      <a:pt x="78" y="42"/>
                    </a:lnTo>
                    <a:lnTo>
                      <a:pt x="76" y="42"/>
                    </a:lnTo>
                    <a:lnTo>
                      <a:pt x="76" y="40"/>
                    </a:lnTo>
                    <a:lnTo>
                      <a:pt x="74" y="40"/>
                    </a:lnTo>
                    <a:lnTo>
                      <a:pt x="74" y="38"/>
                    </a:lnTo>
                    <a:lnTo>
                      <a:pt x="72" y="38"/>
                    </a:lnTo>
                    <a:lnTo>
                      <a:pt x="70" y="38"/>
                    </a:lnTo>
                    <a:lnTo>
                      <a:pt x="68" y="38"/>
                    </a:lnTo>
                    <a:lnTo>
                      <a:pt x="68" y="36"/>
                    </a:lnTo>
                    <a:lnTo>
                      <a:pt x="66" y="36"/>
                    </a:lnTo>
                    <a:lnTo>
                      <a:pt x="64" y="36"/>
                    </a:lnTo>
                    <a:lnTo>
                      <a:pt x="64" y="34"/>
                    </a:lnTo>
                    <a:lnTo>
                      <a:pt x="62" y="34"/>
                    </a:lnTo>
                    <a:lnTo>
                      <a:pt x="60" y="34"/>
                    </a:lnTo>
                    <a:lnTo>
                      <a:pt x="58" y="34"/>
                    </a:lnTo>
                    <a:lnTo>
                      <a:pt x="56" y="34"/>
                    </a:lnTo>
                    <a:lnTo>
                      <a:pt x="56" y="36"/>
                    </a:lnTo>
                    <a:lnTo>
                      <a:pt x="54" y="36"/>
                    </a:lnTo>
                    <a:lnTo>
                      <a:pt x="53" y="38"/>
                    </a:lnTo>
                    <a:lnTo>
                      <a:pt x="53" y="40"/>
                    </a:lnTo>
                    <a:lnTo>
                      <a:pt x="51" y="40"/>
                    </a:lnTo>
                    <a:lnTo>
                      <a:pt x="51" y="42"/>
                    </a:lnTo>
                    <a:lnTo>
                      <a:pt x="49" y="42"/>
                    </a:lnTo>
                    <a:lnTo>
                      <a:pt x="49" y="44"/>
                    </a:lnTo>
                    <a:lnTo>
                      <a:pt x="47" y="45"/>
                    </a:lnTo>
                    <a:lnTo>
                      <a:pt x="45" y="47"/>
                    </a:lnTo>
                    <a:lnTo>
                      <a:pt x="45" y="49"/>
                    </a:lnTo>
                    <a:lnTo>
                      <a:pt x="43" y="49"/>
                    </a:lnTo>
                    <a:lnTo>
                      <a:pt x="41" y="49"/>
                    </a:lnTo>
                    <a:lnTo>
                      <a:pt x="41" y="51"/>
                    </a:lnTo>
                    <a:lnTo>
                      <a:pt x="39" y="51"/>
                    </a:lnTo>
                    <a:lnTo>
                      <a:pt x="39" y="49"/>
                    </a:lnTo>
                    <a:lnTo>
                      <a:pt x="39" y="47"/>
                    </a:lnTo>
                    <a:lnTo>
                      <a:pt x="37" y="47"/>
                    </a:lnTo>
                    <a:lnTo>
                      <a:pt x="37" y="45"/>
                    </a:lnTo>
                    <a:lnTo>
                      <a:pt x="37" y="44"/>
                    </a:lnTo>
                    <a:lnTo>
                      <a:pt x="37" y="42"/>
                    </a:lnTo>
                    <a:lnTo>
                      <a:pt x="37" y="40"/>
                    </a:lnTo>
                    <a:lnTo>
                      <a:pt x="39" y="40"/>
                    </a:lnTo>
                    <a:lnTo>
                      <a:pt x="39" y="38"/>
                    </a:lnTo>
                    <a:lnTo>
                      <a:pt x="39" y="36"/>
                    </a:lnTo>
                    <a:lnTo>
                      <a:pt x="39" y="34"/>
                    </a:lnTo>
                    <a:lnTo>
                      <a:pt x="39" y="32"/>
                    </a:lnTo>
                    <a:lnTo>
                      <a:pt x="39" y="30"/>
                    </a:lnTo>
                    <a:lnTo>
                      <a:pt x="37" y="30"/>
                    </a:lnTo>
                    <a:lnTo>
                      <a:pt x="35" y="30"/>
                    </a:lnTo>
                    <a:lnTo>
                      <a:pt x="35" y="28"/>
                    </a:lnTo>
                    <a:lnTo>
                      <a:pt x="33" y="28"/>
                    </a:lnTo>
                    <a:lnTo>
                      <a:pt x="33" y="27"/>
                    </a:lnTo>
                    <a:lnTo>
                      <a:pt x="33" y="25"/>
                    </a:lnTo>
                    <a:lnTo>
                      <a:pt x="33" y="23"/>
                    </a:lnTo>
                    <a:lnTo>
                      <a:pt x="33" y="21"/>
                    </a:lnTo>
                    <a:lnTo>
                      <a:pt x="33" y="19"/>
                    </a:lnTo>
                    <a:lnTo>
                      <a:pt x="33" y="17"/>
                    </a:lnTo>
                    <a:lnTo>
                      <a:pt x="33" y="15"/>
                    </a:lnTo>
                    <a:lnTo>
                      <a:pt x="35" y="15"/>
                    </a:lnTo>
                    <a:lnTo>
                      <a:pt x="35" y="13"/>
                    </a:lnTo>
                    <a:lnTo>
                      <a:pt x="35" y="11"/>
                    </a:lnTo>
                    <a:lnTo>
                      <a:pt x="35" y="10"/>
                    </a:lnTo>
                    <a:lnTo>
                      <a:pt x="35" y="8"/>
                    </a:lnTo>
                    <a:lnTo>
                      <a:pt x="35" y="6"/>
                    </a:lnTo>
                    <a:lnTo>
                      <a:pt x="35" y="4"/>
                    </a:lnTo>
                    <a:lnTo>
                      <a:pt x="33" y="4"/>
                    </a:lnTo>
                    <a:lnTo>
                      <a:pt x="33" y="2"/>
                    </a:lnTo>
                    <a:lnTo>
                      <a:pt x="31" y="2"/>
                    </a:lnTo>
                    <a:lnTo>
                      <a:pt x="29" y="0"/>
                    </a:lnTo>
                    <a:lnTo>
                      <a:pt x="27" y="0"/>
                    </a:lnTo>
                    <a:lnTo>
                      <a:pt x="25" y="0"/>
                    </a:lnTo>
                    <a:lnTo>
                      <a:pt x="23" y="0"/>
                    </a:lnTo>
                    <a:lnTo>
                      <a:pt x="21" y="2"/>
                    </a:lnTo>
                    <a:lnTo>
                      <a:pt x="19" y="2"/>
                    </a:lnTo>
                    <a:lnTo>
                      <a:pt x="17" y="2"/>
                    </a:lnTo>
                    <a:lnTo>
                      <a:pt x="17" y="4"/>
                    </a:lnTo>
                    <a:lnTo>
                      <a:pt x="15" y="4"/>
                    </a:lnTo>
                  </a:path>
                </a:pathLst>
              </a:custGeom>
              <a:solidFill>
                <a:srgbClr val="0070B2">
                  <a:lumMod val="40000"/>
                  <a:lumOff val="60000"/>
                </a:srgbClr>
              </a:solidFill>
              <a:ln w="19050" algn="ctr">
                <a:solidFill>
                  <a:srgbClr val="363636"/>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43" name="Freeform 113"/>
              <p:cNvSpPr>
                <a:spLocks/>
              </p:cNvSpPr>
              <p:nvPr/>
            </p:nvSpPr>
            <p:spPr bwMode="auto">
              <a:xfrm>
                <a:off x="2565869" y="4212006"/>
                <a:ext cx="2014765" cy="1810495"/>
              </a:xfrm>
              <a:custGeom>
                <a:avLst/>
                <a:gdLst>
                  <a:gd name="T0" fmla="*/ 650 w 1473"/>
                  <a:gd name="T1" fmla="*/ 131 h 1360"/>
                  <a:gd name="T2" fmla="*/ 604 w 1473"/>
                  <a:gd name="T3" fmla="*/ 124 h 1360"/>
                  <a:gd name="T4" fmla="*/ 574 w 1473"/>
                  <a:gd name="T5" fmla="*/ 126 h 1360"/>
                  <a:gd name="T6" fmla="*/ 548 w 1473"/>
                  <a:gd name="T7" fmla="*/ 126 h 1360"/>
                  <a:gd name="T8" fmla="*/ 543 w 1473"/>
                  <a:gd name="T9" fmla="*/ 126 h 1360"/>
                  <a:gd name="T10" fmla="*/ 532 w 1473"/>
                  <a:gd name="T11" fmla="*/ 123 h 1360"/>
                  <a:gd name="T12" fmla="*/ 521 w 1473"/>
                  <a:gd name="T13" fmla="*/ 133 h 1360"/>
                  <a:gd name="T14" fmla="*/ 512 w 1473"/>
                  <a:gd name="T15" fmla="*/ 126 h 1360"/>
                  <a:gd name="T16" fmla="*/ 487 w 1473"/>
                  <a:gd name="T17" fmla="*/ 121 h 1360"/>
                  <a:gd name="T18" fmla="*/ 475 w 1473"/>
                  <a:gd name="T19" fmla="*/ 119 h 1360"/>
                  <a:gd name="T20" fmla="*/ 451 w 1473"/>
                  <a:gd name="T21" fmla="*/ 116 h 1360"/>
                  <a:gd name="T22" fmla="*/ 439 w 1473"/>
                  <a:gd name="T23" fmla="*/ 111 h 1360"/>
                  <a:gd name="T24" fmla="*/ 413 w 1473"/>
                  <a:gd name="T25" fmla="*/ 109 h 1360"/>
                  <a:gd name="T26" fmla="*/ 403 w 1473"/>
                  <a:gd name="T27" fmla="*/ 97 h 1360"/>
                  <a:gd name="T28" fmla="*/ 379 w 1473"/>
                  <a:gd name="T29" fmla="*/ 93 h 1360"/>
                  <a:gd name="T30" fmla="*/ 220 w 1473"/>
                  <a:gd name="T31" fmla="*/ 0 h 1360"/>
                  <a:gd name="T32" fmla="*/ 0 w 1473"/>
                  <a:gd name="T33" fmla="*/ 187 h 1360"/>
                  <a:gd name="T34" fmla="*/ 5 w 1473"/>
                  <a:gd name="T35" fmla="*/ 196 h 1360"/>
                  <a:gd name="T36" fmla="*/ 21 w 1473"/>
                  <a:gd name="T37" fmla="*/ 212 h 1360"/>
                  <a:gd name="T38" fmla="*/ 87 w 1473"/>
                  <a:gd name="T39" fmla="*/ 257 h 1360"/>
                  <a:gd name="T40" fmla="*/ 95 w 1473"/>
                  <a:gd name="T41" fmla="*/ 272 h 1360"/>
                  <a:gd name="T42" fmla="*/ 143 w 1473"/>
                  <a:gd name="T43" fmla="*/ 319 h 1360"/>
                  <a:gd name="T44" fmla="*/ 187 w 1473"/>
                  <a:gd name="T45" fmla="*/ 325 h 1360"/>
                  <a:gd name="T46" fmla="*/ 212 w 1473"/>
                  <a:gd name="T47" fmla="*/ 298 h 1360"/>
                  <a:gd name="T48" fmla="*/ 227 w 1473"/>
                  <a:gd name="T49" fmla="*/ 294 h 1360"/>
                  <a:gd name="T50" fmla="*/ 255 w 1473"/>
                  <a:gd name="T51" fmla="*/ 301 h 1360"/>
                  <a:gd name="T52" fmla="*/ 282 w 1473"/>
                  <a:gd name="T53" fmla="*/ 310 h 1360"/>
                  <a:gd name="T54" fmla="*/ 293 w 1473"/>
                  <a:gd name="T55" fmla="*/ 314 h 1360"/>
                  <a:gd name="T56" fmla="*/ 317 w 1473"/>
                  <a:gd name="T57" fmla="*/ 335 h 1360"/>
                  <a:gd name="T58" fmla="*/ 355 w 1473"/>
                  <a:gd name="T59" fmla="*/ 386 h 1360"/>
                  <a:gd name="T60" fmla="*/ 379 w 1473"/>
                  <a:gd name="T61" fmla="*/ 404 h 1360"/>
                  <a:gd name="T62" fmla="*/ 387 w 1473"/>
                  <a:gd name="T63" fmla="*/ 430 h 1360"/>
                  <a:gd name="T64" fmla="*/ 422 w 1473"/>
                  <a:gd name="T65" fmla="*/ 457 h 1360"/>
                  <a:gd name="T66" fmla="*/ 480 w 1473"/>
                  <a:gd name="T67" fmla="*/ 470 h 1360"/>
                  <a:gd name="T68" fmla="*/ 511 w 1473"/>
                  <a:gd name="T69" fmla="*/ 474 h 1360"/>
                  <a:gd name="T70" fmla="*/ 508 w 1473"/>
                  <a:gd name="T71" fmla="*/ 466 h 1360"/>
                  <a:gd name="T72" fmla="*/ 498 w 1473"/>
                  <a:gd name="T73" fmla="*/ 422 h 1360"/>
                  <a:gd name="T74" fmla="*/ 491 w 1473"/>
                  <a:gd name="T75" fmla="*/ 416 h 1360"/>
                  <a:gd name="T76" fmla="*/ 506 w 1473"/>
                  <a:gd name="T77" fmla="*/ 398 h 1360"/>
                  <a:gd name="T78" fmla="*/ 509 w 1473"/>
                  <a:gd name="T79" fmla="*/ 391 h 1360"/>
                  <a:gd name="T80" fmla="*/ 521 w 1473"/>
                  <a:gd name="T81" fmla="*/ 376 h 1360"/>
                  <a:gd name="T82" fmla="*/ 529 w 1473"/>
                  <a:gd name="T83" fmla="*/ 377 h 1360"/>
                  <a:gd name="T84" fmla="*/ 535 w 1473"/>
                  <a:gd name="T85" fmla="*/ 370 h 1360"/>
                  <a:gd name="T86" fmla="*/ 541 w 1473"/>
                  <a:gd name="T87" fmla="*/ 369 h 1360"/>
                  <a:gd name="T88" fmla="*/ 556 w 1473"/>
                  <a:gd name="T89" fmla="*/ 364 h 1360"/>
                  <a:gd name="T90" fmla="*/ 564 w 1473"/>
                  <a:gd name="T91" fmla="*/ 356 h 1360"/>
                  <a:gd name="T92" fmla="*/ 570 w 1473"/>
                  <a:gd name="T93" fmla="*/ 358 h 1360"/>
                  <a:gd name="T94" fmla="*/ 626 w 1473"/>
                  <a:gd name="T95" fmla="*/ 336 h 1360"/>
                  <a:gd name="T96" fmla="*/ 637 w 1473"/>
                  <a:gd name="T97" fmla="*/ 315 h 1360"/>
                  <a:gd name="T98" fmla="*/ 649 w 1473"/>
                  <a:gd name="T99" fmla="*/ 313 h 1360"/>
                  <a:gd name="T100" fmla="*/ 685 w 1473"/>
                  <a:gd name="T101" fmla="*/ 309 h 1360"/>
                  <a:gd name="T102" fmla="*/ 696 w 1473"/>
                  <a:gd name="T103" fmla="*/ 303 h 1360"/>
                  <a:gd name="T104" fmla="*/ 708 w 1473"/>
                  <a:gd name="T105" fmla="*/ 286 h 1360"/>
                  <a:gd name="T106" fmla="*/ 704 w 1473"/>
                  <a:gd name="T107" fmla="*/ 274 h 1360"/>
                  <a:gd name="T108" fmla="*/ 716 w 1473"/>
                  <a:gd name="T109" fmla="*/ 254 h 1360"/>
                  <a:gd name="T110" fmla="*/ 706 w 1473"/>
                  <a:gd name="T111" fmla="*/ 236 h 1360"/>
                  <a:gd name="T112" fmla="*/ 700 w 1473"/>
                  <a:gd name="T113" fmla="*/ 226 h 1360"/>
                  <a:gd name="T114" fmla="*/ 686 w 1473"/>
                  <a:gd name="T115" fmla="*/ 209 h 1360"/>
                  <a:gd name="T116" fmla="*/ 675 w 1473"/>
                  <a:gd name="T117" fmla="*/ 136 h 13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73"/>
                  <a:gd name="T178" fmla="*/ 0 h 1360"/>
                  <a:gd name="T179" fmla="*/ 1473 w 1473"/>
                  <a:gd name="T180" fmla="*/ 1360 h 13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73" h="1360">
                    <a:moveTo>
                      <a:pt x="1356" y="383"/>
                    </a:moveTo>
                    <a:lnTo>
                      <a:pt x="1352" y="381"/>
                    </a:lnTo>
                    <a:lnTo>
                      <a:pt x="1346" y="375"/>
                    </a:lnTo>
                    <a:lnTo>
                      <a:pt x="1336" y="373"/>
                    </a:lnTo>
                    <a:lnTo>
                      <a:pt x="1284" y="347"/>
                    </a:lnTo>
                    <a:lnTo>
                      <a:pt x="1282" y="351"/>
                    </a:lnTo>
                    <a:lnTo>
                      <a:pt x="1264" y="355"/>
                    </a:lnTo>
                    <a:lnTo>
                      <a:pt x="1243" y="351"/>
                    </a:lnTo>
                    <a:lnTo>
                      <a:pt x="1233" y="351"/>
                    </a:lnTo>
                    <a:lnTo>
                      <a:pt x="1225" y="353"/>
                    </a:lnTo>
                    <a:lnTo>
                      <a:pt x="1206" y="358"/>
                    </a:lnTo>
                    <a:lnTo>
                      <a:pt x="1183" y="360"/>
                    </a:lnTo>
                    <a:lnTo>
                      <a:pt x="1175" y="364"/>
                    </a:lnTo>
                    <a:lnTo>
                      <a:pt x="1159" y="377"/>
                    </a:lnTo>
                    <a:lnTo>
                      <a:pt x="1142" y="366"/>
                    </a:lnTo>
                    <a:lnTo>
                      <a:pt x="1130" y="360"/>
                    </a:lnTo>
                    <a:lnTo>
                      <a:pt x="1130" y="358"/>
                    </a:lnTo>
                    <a:lnTo>
                      <a:pt x="1130" y="356"/>
                    </a:lnTo>
                    <a:lnTo>
                      <a:pt x="1120" y="356"/>
                    </a:lnTo>
                    <a:lnTo>
                      <a:pt x="1116" y="360"/>
                    </a:lnTo>
                    <a:lnTo>
                      <a:pt x="1110" y="362"/>
                    </a:lnTo>
                    <a:lnTo>
                      <a:pt x="1099" y="356"/>
                    </a:lnTo>
                    <a:lnTo>
                      <a:pt x="1097" y="349"/>
                    </a:lnTo>
                    <a:lnTo>
                      <a:pt x="1095" y="349"/>
                    </a:lnTo>
                    <a:lnTo>
                      <a:pt x="1083" y="355"/>
                    </a:lnTo>
                    <a:lnTo>
                      <a:pt x="1075" y="366"/>
                    </a:lnTo>
                    <a:lnTo>
                      <a:pt x="1075" y="372"/>
                    </a:lnTo>
                    <a:lnTo>
                      <a:pt x="1069" y="377"/>
                    </a:lnTo>
                    <a:lnTo>
                      <a:pt x="1064" y="370"/>
                    </a:lnTo>
                    <a:lnTo>
                      <a:pt x="1068" y="358"/>
                    </a:lnTo>
                    <a:lnTo>
                      <a:pt x="1066" y="355"/>
                    </a:lnTo>
                    <a:lnTo>
                      <a:pt x="1056" y="355"/>
                    </a:lnTo>
                    <a:lnTo>
                      <a:pt x="1044" y="360"/>
                    </a:lnTo>
                    <a:lnTo>
                      <a:pt x="1040" y="360"/>
                    </a:lnTo>
                    <a:lnTo>
                      <a:pt x="1015" y="343"/>
                    </a:lnTo>
                    <a:lnTo>
                      <a:pt x="1005" y="345"/>
                    </a:lnTo>
                    <a:lnTo>
                      <a:pt x="1001" y="358"/>
                    </a:lnTo>
                    <a:lnTo>
                      <a:pt x="982" y="355"/>
                    </a:lnTo>
                    <a:lnTo>
                      <a:pt x="982" y="341"/>
                    </a:lnTo>
                    <a:lnTo>
                      <a:pt x="976" y="339"/>
                    </a:lnTo>
                    <a:lnTo>
                      <a:pt x="966" y="330"/>
                    </a:lnTo>
                    <a:lnTo>
                      <a:pt x="964" y="324"/>
                    </a:lnTo>
                    <a:lnTo>
                      <a:pt x="937" y="323"/>
                    </a:lnTo>
                    <a:lnTo>
                      <a:pt x="929" y="330"/>
                    </a:lnTo>
                    <a:lnTo>
                      <a:pt x="917" y="324"/>
                    </a:lnTo>
                    <a:lnTo>
                      <a:pt x="912" y="315"/>
                    </a:lnTo>
                    <a:lnTo>
                      <a:pt x="904" y="317"/>
                    </a:lnTo>
                    <a:lnTo>
                      <a:pt x="902" y="319"/>
                    </a:lnTo>
                    <a:lnTo>
                      <a:pt x="894" y="319"/>
                    </a:lnTo>
                    <a:lnTo>
                      <a:pt x="884" y="315"/>
                    </a:lnTo>
                    <a:lnTo>
                      <a:pt x="855" y="309"/>
                    </a:lnTo>
                    <a:lnTo>
                      <a:pt x="851" y="307"/>
                    </a:lnTo>
                    <a:lnTo>
                      <a:pt x="847" y="298"/>
                    </a:lnTo>
                    <a:lnTo>
                      <a:pt x="847" y="292"/>
                    </a:lnTo>
                    <a:lnTo>
                      <a:pt x="843" y="287"/>
                    </a:lnTo>
                    <a:lnTo>
                      <a:pt x="830" y="281"/>
                    </a:lnTo>
                    <a:lnTo>
                      <a:pt x="824" y="287"/>
                    </a:lnTo>
                    <a:lnTo>
                      <a:pt x="802" y="289"/>
                    </a:lnTo>
                    <a:lnTo>
                      <a:pt x="795" y="287"/>
                    </a:lnTo>
                    <a:lnTo>
                      <a:pt x="779" y="266"/>
                    </a:lnTo>
                    <a:lnTo>
                      <a:pt x="773" y="262"/>
                    </a:lnTo>
                    <a:lnTo>
                      <a:pt x="762" y="260"/>
                    </a:lnTo>
                    <a:lnTo>
                      <a:pt x="769" y="17"/>
                    </a:lnTo>
                    <a:lnTo>
                      <a:pt x="454" y="0"/>
                    </a:lnTo>
                    <a:lnTo>
                      <a:pt x="448" y="0"/>
                    </a:lnTo>
                    <a:lnTo>
                      <a:pt x="399" y="566"/>
                    </a:lnTo>
                    <a:lnTo>
                      <a:pt x="3" y="530"/>
                    </a:lnTo>
                    <a:lnTo>
                      <a:pt x="0" y="532"/>
                    </a:lnTo>
                    <a:lnTo>
                      <a:pt x="3" y="536"/>
                    </a:lnTo>
                    <a:lnTo>
                      <a:pt x="5" y="539"/>
                    </a:lnTo>
                    <a:lnTo>
                      <a:pt x="0" y="545"/>
                    </a:lnTo>
                    <a:lnTo>
                      <a:pt x="5" y="556"/>
                    </a:lnTo>
                    <a:lnTo>
                      <a:pt x="7" y="558"/>
                    </a:lnTo>
                    <a:lnTo>
                      <a:pt x="29" y="571"/>
                    </a:lnTo>
                    <a:lnTo>
                      <a:pt x="33" y="585"/>
                    </a:lnTo>
                    <a:lnTo>
                      <a:pt x="42" y="602"/>
                    </a:lnTo>
                    <a:lnTo>
                      <a:pt x="62" y="613"/>
                    </a:lnTo>
                    <a:lnTo>
                      <a:pt x="122" y="683"/>
                    </a:lnTo>
                    <a:lnTo>
                      <a:pt x="175" y="722"/>
                    </a:lnTo>
                    <a:lnTo>
                      <a:pt x="179" y="730"/>
                    </a:lnTo>
                    <a:lnTo>
                      <a:pt x="183" y="737"/>
                    </a:lnTo>
                    <a:lnTo>
                      <a:pt x="181" y="749"/>
                    </a:lnTo>
                    <a:lnTo>
                      <a:pt x="185" y="754"/>
                    </a:lnTo>
                    <a:lnTo>
                      <a:pt x="196" y="773"/>
                    </a:lnTo>
                    <a:lnTo>
                      <a:pt x="196" y="813"/>
                    </a:lnTo>
                    <a:lnTo>
                      <a:pt x="200" y="826"/>
                    </a:lnTo>
                    <a:lnTo>
                      <a:pt x="218" y="854"/>
                    </a:lnTo>
                    <a:lnTo>
                      <a:pt x="294" y="907"/>
                    </a:lnTo>
                    <a:lnTo>
                      <a:pt x="348" y="939"/>
                    </a:lnTo>
                    <a:lnTo>
                      <a:pt x="364" y="941"/>
                    </a:lnTo>
                    <a:lnTo>
                      <a:pt x="374" y="935"/>
                    </a:lnTo>
                    <a:lnTo>
                      <a:pt x="385" y="922"/>
                    </a:lnTo>
                    <a:lnTo>
                      <a:pt x="393" y="915"/>
                    </a:lnTo>
                    <a:lnTo>
                      <a:pt x="417" y="866"/>
                    </a:lnTo>
                    <a:lnTo>
                      <a:pt x="428" y="850"/>
                    </a:lnTo>
                    <a:lnTo>
                      <a:pt x="436" y="847"/>
                    </a:lnTo>
                    <a:lnTo>
                      <a:pt x="454" y="850"/>
                    </a:lnTo>
                    <a:lnTo>
                      <a:pt x="458" y="850"/>
                    </a:lnTo>
                    <a:lnTo>
                      <a:pt x="461" y="843"/>
                    </a:lnTo>
                    <a:lnTo>
                      <a:pt x="467" y="837"/>
                    </a:lnTo>
                    <a:lnTo>
                      <a:pt x="477" y="841"/>
                    </a:lnTo>
                    <a:lnTo>
                      <a:pt x="487" y="847"/>
                    </a:lnTo>
                    <a:lnTo>
                      <a:pt x="516" y="850"/>
                    </a:lnTo>
                    <a:lnTo>
                      <a:pt x="524" y="854"/>
                    </a:lnTo>
                    <a:lnTo>
                      <a:pt x="543" y="860"/>
                    </a:lnTo>
                    <a:lnTo>
                      <a:pt x="553" y="854"/>
                    </a:lnTo>
                    <a:lnTo>
                      <a:pt x="576" y="869"/>
                    </a:lnTo>
                    <a:lnTo>
                      <a:pt x="582" y="881"/>
                    </a:lnTo>
                    <a:lnTo>
                      <a:pt x="586" y="883"/>
                    </a:lnTo>
                    <a:lnTo>
                      <a:pt x="588" y="888"/>
                    </a:lnTo>
                    <a:lnTo>
                      <a:pt x="592" y="888"/>
                    </a:lnTo>
                    <a:lnTo>
                      <a:pt x="604" y="894"/>
                    </a:lnTo>
                    <a:lnTo>
                      <a:pt x="617" y="913"/>
                    </a:lnTo>
                    <a:lnTo>
                      <a:pt x="639" y="932"/>
                    </a:lnTo>
                    <a:lnTo>
                      <a:pt x="650" y="949"/>
                    </a:lnTo>
                    <a:lnTo>
                      <a:pt x="652" y="954"/>
                    </a:lnTo>
                    <a:lnTo>
                      <a:pt x="688" y="1033"/>
                    </a:lnTo>
                    <a:lnTo>
                      <a:pt x="691" y="1048"/>
                    </a:lnTo>
                    <a:lnTo>
                      <a:pt x="730" y="1090"/>
                    </a:lnTo>
                    <a:lnTo>
                      <a:pt x="732" y="1099"/>
                    </a:lnTo>
                    <a:lnTo>
                      <a:pt x="758" y="1124"/>
                    </a:lnTo>
                    <a:lnTo>
                      <a:pt x="765" y="1130"/>
                    </a:lnTo>
                    <a:lnTo>
                      <a:pt x="775" y="1141"/>
                    </a:lnTo>
                    <a:lnTo>
                      <a:pt x="779" y="1148"/>
                    </a:lnTo>
                    <a:lnTo>
                      <a:pt x="777" y="1175"/>
                    </a:lnTo>
                    <a:lnTo>
                      <a:pt x="785" y="1184"/>
                    </a:lnTo>
                    <a:lnTo>
                      <a:pt x="789" y="1214"/>
                    </a:lnTo>
                    <a:lnTo>
                      <a:pt x="797" y="1224"/>
                    </a:lnTo>
                    <a:lnTo>
                      <a:pt x="824" y="1273"/>
                    </a:lnTo>
                    <a:lnTo>
                      <a:pt x="826" y="1286"/>
                    </a:lnTo>
                    <a:lnTo>
                      <a:pt x="843" y="1288"/>
                    </a:lnTo>
                    <a:lnTo>
                      <a:pt x="865" y="1301"/>
                    </a:lnTo>
                    <a:lnTo>
                      <a:pt x="890" y="1309"/>
                    </a:lnTo>
                    <a:lnTo>
                      <a:pt x="927" y="1329"/>
                    </a:lnTo>
                    <a:lnTo>
                      <a:pt x="978" y="1335"/>
                    </a:lnTo>
                    <a:lnTo>
                      <a:pt x="988" y="1337"/>
                    </a:lnTo>
                    <a:lnTo>
                      <a:pt x="1015" y="1354"/>
                    </a:lnTo>
                    <a:lnTo>
                      <a:pt x="1029" y="1360"/>
                    </a:lnTo>
                    <a:lnTo>
                      <a:pt x="1040" y="1344"/>
                    </a:lnTo>
                    <a:lnTo>
                      <a:pt x="1052" y="1346"/>
                    </a:lnTo>
                    <a:lnTo>
                      <a:pt x="1056" y="1343"/>
                    </a:lnTo>
                    <a:lnTo>
                      <a:pt x="1056" y="1337"/>
                    </a:lnTo>
                    <a:lnTo>
                      <a:pt x="1044" y="1331"/>
                    </a:lnTo>
                    <a:lnTo>
                      <a:pt x="1046" y="1329"/>
                    </a:lnTo>
                    <a:lnTo>
                      <a:pt x="1034" y="1314"/>
                    </a:lnTo>
                    <a:lnTo>
                      <a:pt x="1019" y="1256"/>
                    </a:lnTo>
                    <a:lnTo>
                      <a:pt x="1011" y="1233"/>
                    </a:lnTo>
                    <a:lnTo>
                      <a:pt x="1023" y="1197"/>
                    </a:lnTo>
                    <a:lnTo>
                      <a:pt x="1021" y="1186"/>
                    </a:lnTo>
                    <a:lnTo>
                      <a:pt x="1017" y="1184"/>
                    </a:lnTo>
                    <a:lnTo>
                      <a:pt x="1015" y="1184"/>
                    </a:lnTo>
                    <a:lnTo>
                      <a:pt x="1013" y="1180"/>
                    </a:lnTo>
                    <a:lnTo>
                      <a:pt x="1013" y="1179"/>
                    </a:lnTo>
                    <a:lnTo>
                      <a:pt x="1015" y="1177"/>
                    </a:lnTo>
                    <a:lnTo>
                      <a:pt x="1031" y="1165"/>
                    </a:lnTo>
                    <a:lnTo>
                      <a:pt x="1042" y="1133"/>
                    </a:lnTo>
                    <a:lnTo>
                      <a:pt x="1032" y="1131"/>
                    </a:lnTo>
                    <a:lnTo>
                      <a:pt x="1031" y="1114"/>
                    </a:lnTo>
                    <a:lnTo>
                      <a:pt x="1038" y="1105"/>
                    </a:lnTo>
                    <a:lnTo>
                      <a:pt x="1050" y="1113"/>
                    </a:lnTo>
                    <a:lnTo>
                      <a:pt x="1069" y="1101"/>
                    </a:lnTo>
                    <a:lnTo>
                      <a:pt x="1073" y="1082"/>
                    </a:lnTo>
                    <a:lnTo>
                      <a:pt x="1064" y="1077"/>
                    </a:lnTo>
                    <a:lnTo>
                      <a:pt x="1069" y="1069"/>
                    </a:lnTo>
                    <a:lnTo>
                      <a:pt x="1073" y="1071"/>
                    </a:lnTo>
                    <a:lnTo>
                      <a:pt x="1079" y="1071"/>
                    </a:lnTo>
                    <a:lnTo>
                      <a:pt x="1081" y="1067"/>
                    </a:lnTo>
                    <a:lnTo>
                      <a:pt x="1089" y="1071"/>
                    </a:lnTo>
                    <a:lnTo>
                      <a:pt x="1095" y="1071"/>
                    </a:lnTo>
                    <a:lnTo>
                      <a:pt x="1099" y="1067"/>
                    </a:lnTo>
                    <a:lnTo>
                      <a:pt x="1101" y="1065"/>
                    </a:lnTo>
                    <a:lnTo>
                      <a:pt x="1101" y="1050"/>
                    </a:lnTo>
                    <a:lnTo>
                      <a:pt x="1103" y="1047"/>
                    </a:lnTo>
                    <a:lnTo>
                      <a:pt x="1107" y="1045"/>
                    </a:lnTo>
                    <a:lnTo>
                      <a:pt x="1110" y="1048"/>
                    </a:lnTo>
                    <a:lnTo>
                      <a:pt x="1114" y="1048"/>
                    </a:lnTo>
                    <a:lnTo>
                      <a:pt x="1144" y="1043"/>
                    </a:lnTo>
                    <a:lnTo>
                      <a:pt x="1145" y="1039"/>
                    </a:lnTo>
                    <a:lnTo>
                      <a:pt x="1147" y="1037"/>
                    </a:lnTo>
                    <a:lnTo>
                      <a:pt x="1145" y="1033"/>
                    </a:lnTo>
                    <a:lnTo>
                      <a:pt x="1130" y="1026"/>
                    </a:lnTo>
                    <a:lnTo>
                      <a:pt x="1130" y="1020"/>
                    </a:lnTo>
                    <a:lnTo>
                      <a:pt x="1157" y="1013"/>
                    </a:lnTo>
                    <a:lnTo>
                      <a:pt x="1161" y="1009"/>
                    </a:lnTo>
                    <a:lnTo>
                      <a:pt x="1169" y="1005"/>
                    </a:lnTo>
                    <a:lnTo>
                      <a:pt x="1171" y="1009"/>
                    </a:lnTo>
                    <a:lnTo>
                      <a:pt x="1167" y="1011"/>
                    </a:lnTo>
                    <a:lnTo>
                      <a:pt x="1171" y="1016"/>
                    </a:lnTo>
                    <a:lnTo>
                      <a:pt x="1175" y="1016"/>
                    </a:lnTo>
                    <a:lnTo>
                      <a:pt x="1181" y="1015"/>
                    </a:lnTo>
                    <a:lnTo>
                      <a:pt x="1220" y="1001"/>
                    </a:lnTo>
                    <a:lnTo>
                      <a:pt x="1288" y="960"/>
                    </a:lnTo>
                    <a:lnTo>
                      <a:pt x="1292" y="945"/>
                    </a:lnTo>
                    <a:lnTo>
                      <a:pt x="1323" y="920"/>
                    </a:lnTo>
                    <a:lnTo>
                      <a:pt x="1323" y="915"/>
                    </a:lnTo>
                    <a:lnTo>
                      <a:pt x="1311" y="898"/>
                    </a:lnTo>
                    <a:lnTo>
                      <a:pt x="1313" y="883"/>
                    </a:lnTo>
                    <a:lnTo>
                      <a:pt x="1333" y="875"/>
                    </a:lnTo>
                    <a:lnTo>
                      <a:pt x="1338" y="875"/>
                    </a:lnTo>
                    <a:lnTo>
                      <a:pt x="1335" y="890"/>
                    </a:lnTo>
                    <a:lnTo>
                      <a:pt x="1336" y="896"/>
                    </a:lnTo>
                    <a:lnTo>
                      <a:pt x="1362" y="894"/>
                    </a:lnTo>
                    <a:lnTo>
                      <a:pt x="1366" y="900"/>
                    </a:lnTo>
                    <a:lnTo>
                      <a:pt x="1412" y="879"/>
                    </a:lnTo>
                    <a:lnTo>
                      <a:pt x="1442" y="877"/>
                    </a:lnTo>
                    <a:lnTo>
                      <a:pt x="1440" y="873"/>
                    </a:lnTo>
                    <a:lnTo>
                      <a:pt x="1436" y="869"/>
                    </a:lnTo>
                    <a:lnTo>
                      <a:pt x="1432" y="860"/>
                    </a:lnTo>
                    <a:lnTo>
                      <a:pt x="1436" y="856"/>
                    </a:lnTo>
                    <a:lnTo>
                      <a:pt x="1440" y="849"/>
                    </a:lnTo>
                    <a:lnTo>
                      <a:pt x="1448" y="839"/>
                    </a:lnTo>
                    <a:lnTo>
                      <a:pt x="1457" y="813"/>
                    </a:lnTo>
                    <a:lnTo>
                      <a:pt x="1451" y="801"/>
                    </a:lnTo>
                    <a:lnTo>
                      <a:pt x="1451" y="792"/>
                    </a:lnTo>
                    <a:lnTo>
                      <a:pt x="1451" y="786"/>
                    </a:lnTo>
                    <a:lnTo>
                      <a:pt x="1451" y="779"/>
                    </a:lnTo>
                    <a:lnTo>
                      <a:pt x="1455" y="764"/>
                    </a:lnTo>
                    <a:lnTo>
                      <a:pt x="1463" y="756"/>
                    </a:lnTo>
                    <a:lnTo>
                      <a:pt x="1467" y="745"/>
                    </a:lnTo>
                    <a:lnTo>
                      <a:pt x="1473" y="722"/>
                    </a:lnTo>
                    <a:lnTo>
                      <a:pt x="1473" y="709"/>
                    </a:lnTo>
                    <a:lnTo>
                      <a:pt x="1467" y="688"/>
                    </a:lnTo>
                    <a:lnTo>
                      <a:pt x="1459" y="675"/>
                    </a:lnTo>
                    <a:lnTo>
                      <a:pt x="1455" y="673"/>
                    </a:lnTo>
                    <a:lnTo>
                      <a:pt x="1457" y="664"/>
                    </a:lnTo>
                    <a:lnTo>
                      <a:pt x="1453" y="660"/>
                    </a:lnTo>
                    <a:lnTo>
                      <a:pt x="1448" y="649"/>
                    </a:lnTo>
                    <a:lnTo>
                      <a:pt x="1440" y="643"/>
                    </a:lnTo>
                    <a:lnTo>
                      <a:pt x="1438" y="639"/>
                    </a:lnTo>
                    <a:lnTo>
                      <a:pt x="1442" y="626"/>
                    </a:lnTo>
                    <a:lnTo>
                      <a:pt x="1432" y="607"/>
                    </a:lnTo>
                    <a:lnTo>
                      <a:pt x="1416" y="594"/>
                    </a:lnTo>
                    <a:lnTo>
                      <a:pt x="1412" y="585"/>
                    </a:lnTo>
                    <a:lnTo>
                      <a:pt x="1409" y="460"/>
                    </a:lnTo>
                    <a:lnTo>
                      <a:pt x="1409" y="392"/>
                    </a:lnTo>
                    <a:lnTo>
                      <a:pt x="1391" y="389"/>
                    </a:lnTo>
                    <a:lnTo>
                      <a:pt x="1377" y="394"/>
                    </a:lnTo>
                    <a:lnTo>
                      <a:pt x="1373" y="394"/>
                    </a:lnTo>
                    <a:lnTo>
                      <a:pt x="1356" y="383"/>
                    </a:lnTo>
                    <a:close/>
                  </a:path>
                </a:pathLst>
              </a:custGeom>
              <a:solidFill>
                <a:srgbClr val="0030FE"/>
              </a:solidFill>
              <a:ln w="28575" algn="ctr">
                <a:solidFill>
                  <a:srgbClr val="000099"/>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44" name="Freeform 115"/>
              <p:cNvSpPr>
                <a:spLocks/>
              </p:cNvSpPr>
              <p:nvPr/>
            </p:nvSpPr>
            <p:spPr bwMode="auto">
              <a:xfrm>
                <a:off x="4490908" y="4851388"/>
                <a:ext cx="835271" cy="632858"/>
              </a:xfrm>
              <a:custGeom>
                <a:avLst/>
                <a:gdLst>
                  <a:gd name="T0" fmla="*/ 155 w 612"/>
                  <a:gd name="T1" fmla="*/ 6 h 482"/>
                  <a:gd name="T2" fmla="*/ 165 w 612"/>
                  <a:gd name="T3" fmla="*/ 20 h 482"/>
                  <a:gd name="T4" fmla="*/ 164 w 612"/>
                  <a:gd name="T5" fmla="*/ 28 h 482"/>
                  <a:gd name="T6" fmla="*/ 148 w 612"/>
                  <a:gd name="T7" fmla="*/ 44 h 482"/>
                  <a:gd name="T8" fmla="*/ 239 w 612"/>
                  <a:gd name="T9" fmla="*/ 66 h 482"/>
                  <a:gd name="T10" fmla="*/ 239 w 612"/>
                  <a:gd name="T11" fmla="*/ 80 h 482"/>
                  <a:gd name="T12" fmla="*/ 237 w 612"/>
                  <a:gd name="T13" fmla="*/ 92 h 482"/>
                  <a:gd name="T14" fmla="*/ 217 w 612"/>
                  <a:gd name="T15" fmla="*/ 90 h 482"/>
                  <a:gd name="T16" fmla="*/ 210 w 612"/>
                  <a:gd name="T17" fmla="*/ 99 h 482"/>
                  <a:gd name="T18" fmla="*/ 233 w 612"/>
                  <a:gd name="T19" fmla="*/ 97 h 482"/>
                  <a:gd name="T20" fmla="*/ 246 w 612"/>
                  <a:gd name="T21" fmla="*/ 96 h 482"/>
                  <a:gd name="T22" fmla="*/ 241 w 612"/>
                  <a:gd name="T23" fmla="*/ 100 h 482"/>
                  <a:gd name="T24" fmla="*/ 250 w 612"/>
                  <a:gd name="T25" fmla="*/ 104 h 482"/>
                  <a:gd name="T26" fmla="*/ 268 w 612"/>
                  <a:gd name="T27" fmla="*/ 97 h 482"/>
                  <a:gd name="T28" fmla="*/ 278 w 612"/>
                  <a:gd name="T29" fmla="*/ 97 h 482"/>
                  <a:gd name="T30" fmla="*/ 277 w 612"/>
                  <a:gd name="T31" fmla="*/ 102 h 482"/>
                  <a:gd name="T32" fmla="*/ 255 w 612"/>
                  <a:gd name="T33" fmla="*/ 114 h 482"/>
                  <a:gd name="T34" fmla="*/ 268 w 612"/>
                  <a:gd name="T35" fmla="*/ 122 h 482"/>
                  <a:gd name="T36" fmla="*/ 288 w 612"/>
                  <a:gd name="T37" fmla="*/ 129 h 482"/>
                  <a:gd name="T38" fmla="*/ 268 w 612"/>
                  <a:gd name="T39" fmla="*/ 127 h 482"/>
                  <a:gd name="T40" fmla="*/ 241 w 612"/>
                  <a:gd name="T41" fmla="*/ 118 h 482"/>
                  <a:gd name="T42" fmla="*/ 231 w 612"/>
                  <a:gd name="T43" fmla="*/ 126 h 482"/>
                  <a:gd name="T44" fmla="*/ 223 w 612"/>
                  <a:gd name="T45" fmla="*/ 132 h 482"/>
                  <a:gd name="T46" fmla="*/ 213 w 612"/>
                  <a:gd name="T47" fmla="*/ 127 h 482"/>
                  <a:gd name="T48" fmla="*/ 202 w 612"/>
                  <a:gd name="T49" fmla="*/ 127 h 482"/>
                  <a:gd name="T50" fmla="*/ 184 w 612"/>
                  <a:gd name="T51" fmla="*/ 129 h 482"/>
                  <a:gd name="T52" fmla="*/ 154 w 612"/>
                  <a:gd name="T53" fmla="*/ 118 h 482"/>
                  <a:gd name="T54" fmla="*/ 142 w 612"/>
                  <a:gd name="T55" fmla="*/ 116 h 482"/>
                  <a:gd name="T56" fmla="*/ 140 w 612"/>
                  <a:gd name="T57" fmla="*/ 113 h 482"/>
                  <a:gd name="T58" fmla="*/ 130 w 612"/>
                  <a:gd name="T59" fmla="*/ 113 h 482"/>
                  <a:gd name="T60" fmla="*/ 124 w 612"/>
                  <a:gd name="T61" fmla="*/ 108 h 482"/>
                  <a:gd name="T62" fmla="*/ 115 w 612"/>
                  <a:gd name="T63" fmla="*/ 117 h 482"/>
                  <a:gd name="T64" fmla="*/ 53 w 612"/>
                  <a:gd name="T65" fmla="*/ 113 h 482"/>
                  <a:gd name="T66" fmla="*/ 10 w 612"/>
                  <a:gd name="T67" fmla="*/ 113 h 482"/>
                  <a:gd name="T68" fmla="*/ 20 w 612"/>
                  <a:gd name="T69" fmla="*/ 107 h 482"/>
                  <a:gd name="T70" fmla="*/ 21 w 612"/>
                  <a:gd name="T71" fmla="*/ 92 h 482"/>
                  <a:gd name="T72" fmla="*/ 24 w 612"/>
                  <a:gd name="T73" fmla="*/ 85 h 482"/>
                  <a:gd name="T74" fmla="*/ 30 w 612"/>
                  <a:gd name="T75" fmla="*/ 74 h 482"/>
                  <a:gd name="T76" fmla="*/ 26 w 612"/>
                  <a:gd name="T77" fmla="*/ 61 h 482"/>
                  <a:gd name="T78" fmla="*/ 23 w 612"/>
                  <a:gd name="T79" fmla="*/ 56 h 482"/>
                  <a:gd name="T80" fmla="*/ 15 w 612"/>
                  <a:gd name="T81" fmla="*/ 52 h 482"/>
                  <a:gd name="T82" fmla="*/ 9 w 612"/>
                  <a:gd name="T83" fmla="*/ 39 h 4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2"/>
                  <a:gd name="T127" fmla="*/ 0 h 482"/>
                  <a:gd name="T128" fmla="*/ 612 w 612"/>
                  <a:gd name="T129" fmla="*/ 482 h 4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2" h="482">
                    <a:moveTo>
                      <a:pt x="0" y="10"/>
                    </a:moveTo>
                    <a:lnTo>
                      <a:pt x="329" y="0"/>
                    </a:lnTo>
                    <a:lnTo>
                      <a:pt x="327" y="11"/>
                    </a:lnTo>
                    <a:lnTo>
                      <a:pt x="343" y="35"/>
                    </a:lnTo>
                    <a:lnTo>
                      <a:pt x="343" y="60"/>
                    </a:lnTo>
                    <a:lnTo>
                      <a:pt x="351" y="73"/>
                    </a:lnTo>
                    <a:lnTo>
                      <a:pt x="359" y="78"/>
                    </a:lnTo>
                    <a:lnTo>
                      <a:pt x="359" y="89"/>
                    </a:lnTo>
                    <a:lnTo>
                      <a:pt x="345" y="97"/>
                    </a:lnTo>
                    <a:lnTo>
                      <a:pt x="341" y="102"/>
                    </a:lnTo>
                    <a:lnTo>
                      <a:pt x="333" y="128"/>
                    </a:lnTo>
                    <a:lnTo>
                      <a:pt x="312" y="158"/>
                    </a:lnTo>
                    <a:lnTo>
                      <a:pt x="294" y="210"/>
                    </a:lnTo>
                    <a:lnTo>
                      <a:pt x="292" y="247"/>
                    </a:lnTo>
                    <a:lnTo>
                      <a:pt x="504" y="239"/>
                    </a:lnTo>
                    <a:lnTo>
                      <a:pt x="510" y="245"/>
                    </a:lnTo>
                    <a:lnTo>
                      <a:pt x="504" y="263"/>
                    </a:lnTo>
                    <a:lnTo>
                      <a:pt x="504" y="291"/>
                    </a:lnTo>
                    <a:lnTo>
                      <a:pt x="528" y="310"/>
                    </a:lnTo>
                    <a:lnTo>
                      <a:pt x="532" y="336"/>
                    </a:lnTo>
                    <a:lnTo>
                      <a:pt x="500" y="330"/>
                    </a:lnTo>
                    <a:lnTo>
                      <a:pt x="473" y="317"/>
                    </a:lnTo>
                    <a:lnTo>
                      <a:pt x="467" y="315"/>
                    </a:lnTo>
                    <a:lnTo>
                      <a:pt x="457" y="319"/>
                    </a:lnTo>
                    <a:lnTo>
                      <a:pt x="439" y="337"/>
                    </a:lnTo>
                    <a:lnTo>
                      <a:pt x="437" y="345"/>
                    </a:lnTo>
                    <a:lnTo>
                      <a:pt x="445" y="354"/>
                    </a:lnTo>
                    <a:lnTo>
                      <a:pt x="457" y="358"/>
                    </a:lnTo>
                    <a:lnTo>
                      <a:pt x="479" y="356"/>
                    </a:lnTo>
                    <a:lnTo>
                      <a:pt x="494" y="349"/>
                    </a:lnTo>
                    <a:lnTo>
                      <a:pt x="500" y="343"/>
                    </a:lnTo>
                    <a:lnTo>
                      <a:pt x="516" y="343"/>
                    </a:lnTo>
                    <a:lnTo>
                      <a:pt x="522" y="343"/>
                    </a:lnTo>
                    <a:lnTo>
                      <a:pt x="522" y="347"/>
                    </a:lnTo>
                    <a:lnTo>
                      <a:pt x="520" y="352"/>
                    </a:lnTo>
                    <a:lnTo>
                      <a:pt x="510" y="360"/>
                    </a:lnTo>
                    <a:lnTo>
                      <a:pt x="512" y="365"/>
                    </a:lnTo>
                    <a:lnTo>
                      <a:pt x="522" y="371"/>
                    </a:lnTo>
                    <a:lnTo>
                      <a:pt x="528" y="373"/>
                    </a:lnTo>
                    <a:lnTo>
                      <a:pt x="534" y="369"/>
                    </a:lnTo>
                    <a:lnTo>
                      <a:pt x="544" y="352"/>
                    </a:lnTo>
                    <a:lnTo>
                      <a:pt x="566" y="345"/>
                    </a:lnTo>
                    <a:lnTo>
                      <a:pt x="574" y="341"/>
                    </a:lnTo>
                    <a:lnTo>
                      <a:pt x="580" y="341"/>
                    </a:lnTo>
                    <a:lnTo>
                      <a:pt x="586" y="347"/>
                    </a:lnTo>
                    <a:lnTo>
                      <a:pt x="582" y="356"/>
                    </a:lnTo>
                    <a:lnTo>
                      <a:pt x="586" y="360"/>
                    </a:lnTo>
                    <a:lnTo>
                      <a:pt x="584" y="369"/>
                    </a:lnTo>
                    <a:lnTo>
                      <a:pt x="574" y="374"/>
                    </a:lnTo>
                    <a:lnTo>
                      <a:pt x="556" y="395"/>
                    </a:lnTo>
                    <a:lnTo>
                      <a:pt x="538" y="406"/>
                    </a:lnTo>
                    <a:lnTo>
                      <a:pt x="538" y="417"/>
                    </a:lnTo>
                    <a:lnTo>
                      <a:pt x="544" y="426"/>
                    </a:lnTo>
                    <a:lnTo>
                      <a:pt x="568" y="437"/>
                    </a:lnTo>
                    <a:lnTo>
                      <a:pt x="606" y="454"/>
                    </a:lnTo>
                    <a:lnTo>
                      <a:pt x="612" y="460"/>
                    </a:lnTo>
                    <a:lnTo>
                      <a:pt x="608" y="467"/>
                    </a:lnTo>
                    <a:lnTo>
                      <a:pt x="600" y="471"/>
                    </a:lnTo>
                    <a:lnTo>
                      <a:pt x="570" y="482"/>
                    </a:lnTo>
                    <a:lnTo>
                      <a:pt x="566" y="460"/>
                    </a:lnTo>
                    <a:lnTo>
                      <a:pt x="548" y="452"/>
                    </a:lnTo>
                    <a:lnTo>
                      <a:pt x="514" y="439"/>
                    </a:lnTo>
                    <a:lnTo>
                      <a:pt x="510" y="428"/>
                    </a:lnTo>
                    <a:lnTo>
                      <a:pt x="502" y="425"/>
                    </a:lnTo>
                    <a:lnTo>
                      <a:pt x="494" y="428"/>
                    </a:lnTo>
                    <a:lnTo>
                      <a:pt x="488" y="450"/>
                    </a:lnTo>
                    <a:lnTo>
                      <a:pt x="492" y="454"/>
                    </a:lnTo>
                    <a:lnTo>
                      <a:pt x="492" y="460"/>
                    </a:lnTo>
                    <a:lnTo>
                      <a:pt x="473" y="471"/>
                    </a:lnTo>
                    <a:lnTo>
                      <a:pt x="467" y="469"/>
                    </a:lnTo>
                    <a:lnTo>
                      <a:pt x="457" y="456"/>
                    </a:lnTo>
                    <a:lnTo>
                      <a:pt x="451" y="456"/>
                    </a:lnTo>
                    <a:lnTo>
                      <a:pt x="439" y="460"/>
                    </a:lnTo>
                    <a:lnTo>
                      <a:pt x="433" y="454"/>
                    </a:lnTo>
                    <a:lnTo>
                      <a:pt x="429" y="456"/>
                    </a:lnTo>
                    <a:lnTo>
                      <a:pt x="413" y="471"/>
                    </a:lnTo>
                    <a:lnTo>
                      <a:pt x="395" y="473"/>
                    </a:lnTo>
                    <a:lnTo>
                      <a:pt x="389" y="467"/>
                    </a:lnTo>
                    <a:lnTo>
                      <a:pt x="369" y="465"/>
                    </a:lnTo>
                    <a:lnTo>
                      <a:pt x="343" y="432"/>
                    </a:lnTo>
                    <a:lnTo>
                      <a:pt x="324" y="428"/>
                    </a:lnTo>
                    <a:lnTo>
                      <a:pt x="308" y="423"/>
                    </a:lnTo>
                    <a:lnTo>
                      <a:pt x="302" y="413"/>
                    </a:lnTo>
                    <a:lnTo>
                      <a:pt x="300" y="413"/>
                    </a:lnTo>
                    <a:lnTo>
                      <a:pt x="296" y="412"/>
                    </a:lnTo>
                    <a:lnTo>
                      <a:pt x="296" y="410"/>
                    </a:lnTo>
                    <a:lnTo>
                      <a:pt x="296" y="404"/>
                    </a:lnTo>
                    <a:lnTo>
                      <a:pt x="290" y="402"/>
                    </a:lnTo>
                    <a:lnTo>
                      <a:pt x="284" y="404"/>
                    </a:lnTo>
                    <a:lnTo>
                      <a:pt x="272" y="402"/>
                    </a:lnTo>
                    <a:lnTo>
                      <a:pt x="270" y="399"/>
                    </a:lnTo>
                    <a:lnTo>
                      <a:pt x="268" y="391"/>
                    </a:lnTo>
                    <a:lnTo>
                      <a:pt x="260" y="393"/>
                    </a:lnTo>
                    <a:lnTo>
                      <a:pt x="238" y="410"/>
                    </a:lnTo>
                    <a:lnTo>
                      <a:pt x="248" y="421"/>
                    </a:lnTo>
                    <a:lnTo>
                      <a:pt x="244" y="423"/>
                    </a:lnTo>
                    <a:lnTo>
                      <a:pt x="210" y="426"/>
                    </a:lnTo>
                    <a:lnTo>
                      <a:pt x="147" y="415"/>
                    </a:lnTo>
                    <a:lnTo>
                      <a:pt x="113" y="404"/>
                    </a:lnTo>
                    <a:lnTo>
                      <a:pt x="33" y="415"/>
                    </a:lnTo>
                    <a:lnTo>
                      <a:pt x="29" y="410"/>
                    </a:lnTo>
                    <a:lnTo>
                      <a:pt x="25" y="402"/>
                    </a:lnTo>
                    <a:lnTo>
                      <a:pt x="29" y="399"/>
                    </a:lnTo>
                    <a:lnTo>
                      <a:pt x="33" y="391"/>
                    </a:lnTo>
                    <a:lnTo>
                      <a:pt x="41" y="382"/>
                    </a:lnTo>
                    <a:lnTo>
                      <a:pt x="51" y="354"/>
                    </a:lnTo>
                    <a:lnTo>
                      <a:pt x="43" y="343"/>
                    </a:lnTo>
                    <a:lnTo>
                      <a:pt x="43" y="336"/>
                    </a:lnTo>
                    <a:lnTo>
                      <a:pt x="45" y="330"/>
                    </a:lnTo>
                    <a:lnTo>
                      <a:pt x="45" y="321"/>
                    </a:lnTo>
                    <a:lnTo>
                      <a:pt x="49" y="308"/>
                    </a:lnTo>
                    <a:lnTo>
                      <a:pt x="57" y="300"/>
                    </a:lnTo>
                    <a:lnTo>
                      <a:pt x="61" y="289"/>
                    </a:lnTo>
                    <a:lnTo>
                      <a:pt x="65" y="267"/>
                    </a:lnTo>
                    <a:lnTo>
                      <a:pt x="65" y="252"/>
                    </a:lnTo>
                    <a:lnTo>
                      <a:pt x="61" y="234"/>
                    </a:lnTo>
                    <a:lnTo>
                      <a:pt x="53" y="221"/>
                    </a:lnTo>
                    <a:lnTo>
                      <a:pt x="49" y="217"/>
                    </a:lnTo>
                    <a:lnTo>
                      <a:pt x="49" y="210"/>
                    </a:lnTo>
                    <a:lnTo>
                      <a:pt x="47" y="206"/>
                    </a:lnTo>
                    <a:lnTo>
                      <a:pt x="41" y="195"/>
                    </a:lnTo>
                    <a:lnTo>
                      <a:pt x="33" y="189"/>
                    </a:lnTo>
                    <a:lnTo>
                      <a:pt x="31" y="184"/>
                    </a:lnTo>
                    <a:lnTo>
                      <a:pt x="35" y="173"/>
                    </a:lnTo>
                    <a:lnTo>
                      <a:pt x="25" y="154"/>
                    </a:lnTo>
                    <a:lnTo>
                      <a:pt x="9" y="139"/>
                    </a:lnTo>
                    <a:lnTo>
                      <a:pt x="5" y="132"/>
                    </a:lnTo>
                    <a:lnTo>
                      <a:pt x="0" y="10"/>
                    </a:lnTo>
                  </a:path>
                </a:pathLst>
              </a:custGeom>
              <a:solidFill>
                <a:srgbClr val="0030FE"/>
              </a:solidFill>
              <a:ln w="28575" algn="ctr">
                <a:solidFill>
                  <a:srgbClr val="000099"/>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45" name="Freeform 124"/>
              <p:cNvSpPr>
                <a:spLocks/>
              </p:cNvSpPr>
              <p:nvPr/>
            </p:nvSpPr>
            <p:spPr bwMode="auto">
              <a:xfrm>
                <a:off x="4412601" y="4239734"/>
                <a:ext cx="758595" cy="600236"/>
              </a:xfrm>
              <a:custGeom>
                <a:avLst/>
                <a:gdLst>
                  <a:gd name="T0" fmla="*/ 0 w 531"/>
                  <a:gd name="T1" fmla="*/ 10 h 444"/>
                  <a:gd name="T2" fmla="*/ 479 w 531"/>
                  <a:gd name="T3" fmla="*/ 0 h 444"/>
                  <a:gd name="T4" fmla="*/ 477 w 531"/>
                  <a:gd name="T5" fmla="*/ 5 h 444"/>
                  <a:gd name="T6" fmla="*/ 485 w 531"/>
                  <a:gd name="T7" fmla="*/ 10 h 444"/>
                  <a:gd name="T8" fmla="*/ 491 w 531"/>
                  <a:gd name="T9" fmla="*/ 10 h 444"/>
                  <a:gd name="T10" fmla="*/ 489 w 531"/>
                  <a:gd name="T11" fmla="*/ 14 h 444"/>
                  <a:gd name="T12" fmla="*/ 473 w 531"/>
                  <a:gd name="T13" fmla="*/ 19 h 444"/>
                  <a:gd name="T14" fmla="*/ 461 w 531"/>
                  <a:gd name="T15" fmla="*/ 25 h 444"/>
                  <a:gd name="T16" fmla="*/ 459 w 531"/>
                  <a:gd name="T17" fmla="*/ 28 h 444"/>
                  <a:gd name="T18" fmla="*/ 531 w 531"/>
                  <a:gd name="T19" fmla="*/ 27 h 444"/>
                  <a:gd name="T20" fmla="*/ 527 w 531"/>
                  <a:gd name="T21" fmla="*/ 29 h 444"/>
                  <a:gd name="T22" fmla="*/ 531 w 531"/>
                  <a:gd name="T23" fmla="*/ 31 h 444"/>
                  <a:gd name="T24" fmla="*/ 525 w 531"/>
                  <a:gd name="T25" fmla="*/ 36 h 444"/>
                  <a:gd name="T26" fmla="*/ 513 w 531"/>
                  <a:gd name="T27" fmla="*/ 42 h 444"/>
                  <a:gd name="T28" fmla="*/ 507 w 531"/>
                  <a:gd name="T29" fmla="*/ 53 h 444"/>
                  <a:gd name="T30" fmla="*/ 493 w 531"/>
                  <a:gd name="T31" fmla="*/ 61 h 444"/>
                  <a:gd name="T32" fmla="*/ 495 w 531"/>
                  <a:gd name="T33" fmla="*/ 67 h 444"/>
                  <a:gd name="T34" fmla="*/ 495 w 531"/>
                  <a:gd name="T35" fmla="*/ 78 h 444"/>
                  <a:gd name="T36" fmla="*/ 491 w 531"/>
                  <a:gd name="T37" fmla="*/ 78 h 444"/>
                  <a:gd name="T38" fmla="*/ 479 w 531"/>
                  <a:gd name="T39" fmla="*/ 82 h 444"/>
                  <a:gd name="T40" fmla="*/ 477 w 531"/>
                  <a:gd name="T41" fmla="*/ 85 h 444"/>
                  <a:gd name="T42" fmla="*/ 457 w 531"/>
                  <a:gd name="T43" fmla="*/ 93 h 444"/>
                  <a:gd name="T44" fmla="*/ 449 w 531"/>
                  <a:gd name="T45" fmla="*/ 101 h 444"/>
                  <a:gd name="T46" fmla="*/ 451 w 531"/>
                  <a:gd name="T47" fmla="*/ 109 h 444"/>
                  <a:gd name="T48" fmla="*/ 449 w 531"/>
                  <a:gd name="T49" fmla="*/ 115 h 444"/>
                  <a:gd name="T50" fmla="*/ 429 w 531"/>
                  <a:gd name="T51" fmla="*/ 120 h 444"/>
                  <a:gd name="T52" fmla="*/ 415 w 531"/>
                  <a:gd name="T53" fmla="*/ 127 h 444"/>
                  <a:gd name="T54" fmla="*/ 409 w 531"/>
                  <a:gd name="T55" fmla="*/ 130 h 444"/>
                  <a:gd name="T56" fmla="*/ 409 w 531"/>
                  <a:gd name="T57" fmla="*/ 137 h 444"/>
                  <a:gd name="T58" fmla="*/ 401 w 531"/>
                  <a:gd name="T59" fmla="*/ 141 h 444"/>
                  <a:gd name="T60" fmla="*/ 401 w 531"/>
                  <a:gd name="T61" fmla="*/ 148 h 444"/>
                  <a:gd name="T62" fmla="*/ 392 w 531"/>
                  <a:gd name="T63" fmla="*/ 155 h 444"/>
                  <a:gd name="T64" fmla="*/ 382 w 531"/>
                  <a:gd name="T65" fmla="*/ 163 h 444"/>
                  <a:gd name="T66" fmla="*/ 386 w 531"/>
                  <a:gd name="T67" fmla="*/ 170 h 444"/>
                  <a:gd name="T68" fmla="*/ 397 w 531"/>
                  <a:gd name="T69" fmla="*/ 173 h 444"/>
                  <a:gd name="T70" fmla="*/ 399 w 531"/>
                  <a:gd name="T71" fmla="*/ 181 h 444"/>
                  <a:gd name="T72" fmla="*/ 403 w 531"/>
                  <a:gd name="T73" fmla="*/ 182 h 444"/>
                  <a:gd name="T74" fmla="*/ 403 w 531"/>
                  <a:gd name="T75" fmla="*/ 182 h 444"/>
                  <a:gd name="T76" fmla="*/ 397 w 531"/>
                  <a:gd name="T77" fmla="*/ 185 h 444"/>
                  <a:gd name="T78" fmla="*/ 392 w 531"/>
                  <a:gd name="T79" fmla="*/ 191 h 444"/>
                  <a:gd name="T80" fmla="*/ 395 w 531"/>
                  <a:gd name="T81" fmla="*/ 192 h 444"/>
                  <a:gd name="T82" fmla="*/ 70 w 531"/>
                  <a:gd name="T83" fmla="*/ 197 h 444"/>
                  <a:gd name="T84" fmla="*/ 70 w 531"/>
                  <a:gd name="T85" fmla="*/ 168 h 444"/>
                  <a:gd name="T86" fmla="*/ 52 w 531"/>
                  <a:gd name="T87" fmla="*/ 166 h 444"/>
                  <a:gd name="T88" fmla="*/ 38 w 531"/>
                  <a:gd name="T89" fmla="*/ 169 h 444"/>
                  <a:gd name="T90" fmla="*/ 34 w 531"/>
                  <a:gd name="T91" fmla="*/ 168 h 444"/>
                  <a:gd name="T92" fmla="*/ 18 w 531"/>
                  <a:gd name="T93" fmla="*/ 164 h 444"/>
                  <a:gd name="T94" fmla="*/ 20 w 531"/>
                  <a:gd name="T95" fmla="*/ 67 h 444"/>
                  <a:gd name="T96" fmla="*/ 0 w 531"/>
                  <a:gd name="T97" fmla="*/ 10 h 4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1"/>
                  <a:gd name="T148" fmla="*/ 0 h 444"/>
                  <a:gd name="T149" fmla="*/ 531 w 531"/>
                  <a:gd name="T150" fmla="*/ 444 h 4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1" h="444">
                    <a:moveTo>
                      <a:pt x="0" y="18"/>
                    </a:moveTo>
                    <a:lnTo>
                      <a:pt x="479" y="0"/>
                    </a:lnTo>
                    <a:lnTo>
                      <a:pt x="477" y="5"/>
                    </a:lnTo>
                    <a:lnTo>
                      <a:pt x="485" y="11"/>
                    </a:lnTo>
                    <a:lnTo>
                      <a:pt x="491" y="22"/>
                    </a:lnTo>
                    <a:lnTo>
                      <a:pt x="489" y="31"/>
                    </a:lnTo>
                    <a:lnTo>
                      <a:pt x="473" y="41"/>
                    </a:lnTo>
                    <a:lnTo>
                      <a:pt x="461" y="55"/>
                    </a:lnTo>
                    <a:lnTo>
                      <a:pt x="459" y="63"/>
                    </a:lnTo>
                    <a:lnTo>
                      <a:pt x="531" y="59"/>
                    </a:lnTo>
                    <a:lnTo>
                      <a:pt x="527" y="65"/>
                    </a:lnTo>
                    <a:lnTo>
                      <a:pt x="531" y="70"/>
                    </a:lnTo>
                    <a:lnTo>
                      <a:pt x="525" y="81"/>
                    </a:lnTo>
                    <a:lnTo>
                      <a:pt x="513" y="94"/>
                    </a:lnTo>
                    <a:lnTo>
                      <a:pt x="507" y="120"/>
                    </a:lnTo>
                    <a:lnTo>
                      <a:pt x="493" y="135"/>
                    </a:lnTo>
                    <a:lnTo>
                      <a:pt x="495" y="152"/>
                    </a:lnTo>
                    <a:lnTo>
                      <a:pt x="495" y="174"/>
                    </a:lnTo>
                    <a:lnTo>
                      <a:pt x="491" y="176"/>
                    </a:lnTo>
                    <a:lnTo>
                      <a:pt x="479" y="185"/>
                    </a:lnTo>
                    <a:lnTo>
                      <a:pt x="477" y="192"/>
                    </a:lnTo>
                    <a:lnTo>
                      <a:pt x="457" y="209"/>
                    </a:lnTo>
                    <a:lnTo>
                      <a:pt x="449" y="228"/>
                    </a:lnTo>
                    <a:lnTo>
                      <a:pt x="451" y="248"/>
                    </a:lnTo>
                    <a:lnTo>
                      <a:pt x="449" y="259"/>
                    </a:lnTo>
                    <a:lnTo>
                      <a:pt x="429" y="270"/>
                    </a:lnTo>
                    <a:lnTo>
                      <a:pt x="415" y="289"/>
                    </a:lnTo>
                    <a:lnTo>
                      <a:pt x="409" y="294"/>
                    </a:lnTo>
                    <a:lnTo>
                      <a:pt x="409" y="309"/>
                    </a:lnTo>
                    <a:lnTo>
                      <a:pt x="401" y="320"/>
                    </a:lnTo>
                    <a:lnTo>
                      <a:pt x="401" y="333"/>
                    </a:lnTo>
                    <a:lnTo>
                      <a:pt x="392" y="348"/>
                    </a:lnTo>
                    <a:lnTo>
                      <a:pt x="382" y="365"/>
                    </a:lnTo>
                    <a:lnTo>
                      <a:pt x="386" y="383"/>
                    </a:lnTo>
                    <a:lnTo>
                      <a:pt x="397" y="393"/>
                    </a:lnTo>
                    <a:lnTo>
                      <a:pt x="399" y="405"/>
                    </a:lnTo>
                    <a:lnTo>
                      <a:pt x="403" y="409"/>
                    </a:lnTo>
                    <a:lnTo>
                      <a:pt x="403" y="415"/>
                    </a:lnTo>
                    <a:lnTo>
                      <a:pt x="397" y="418"/>
                    </a:lnTo>
                    <a:lnTo>
                      <a:pt x="392" y="430"/>
                    </a:lnTo>
                    <a:lnTo>
                      <a:pt x="395" y="437"/>
                    </a:lnTo>
                    <a:lnTo>
                      <a:pt x="70" y="444"/>
                    </a:lnTo>
                    <a:lnTo>
                      <a:pt x="70" y="380"/>
                    </a:lnTo>
                    <a:lnTo>
                      <a:pt x="52" y="376"/>
                    </a:lnTo>
                    <a:lnTo>
                      <a:pt x="38" y="381"/>
                    </a:lnTo>
                    <a:lnTo>
                      <a:pt x="34" y="380"/>
                    </a:lnTo>
                    <a:lnTo>
                      <a:pt x="18" y="368"/>
                    </a:lnTo>
                    <a:lnTo>
                      <a:pt x="20" y="152"/>
                    </a:lnTo>
                    <a:lnTo>
                      <a:pt x="0" y="18"/>
                    </a:lnTo>
                    <a:close/>
                  </a:path>
                </a:pathLst>
              </a:custGeom>
              <a:solidFill>
                <a:srgbClr val="0030FE"/>
              </a:solidFill>
              <a:ln w="28575" algn="ctr">
                <a:solidFill>
                  <a:srgbClr val="000099"/>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46" name="Freeform 127"/>
              <p:cNvSpPr>
                <a:spLocks/>
              </p:cNvSpPr>
              <p:nvPr/>
            </p:nvSpPr>
            <p:spPr bwMode="auto">
              <a:xfrm>
                <a:off x="7662328" y="2838639"/>
                <a:ext cx="234920" cy="453439"/>
              </a:xfrm>
              <a:custGeom>
                <a:avLst/>
                <a:gdLst>
                  <a:gd name="T0" fmla="*/ 0 w 161"/>
                  <a:gd name="T1" fmla="*/ 253 h 318"/>
                  <a:gd name="T2" fmla="*/ 5 w 161"/>
                  <a:gd name="T3" fmla="*/ 255 h 318"/>
                  <a:gd name="T4" fmla="*/ 21 w 161"/>
                  <a:gd name="T5" fmla="*/ 276 h 318"/>
                  <a:gd name="T6" fmla="*/ 71 w 161"/>
                  <a:gd name="T7" fmla="*/ 296 h 318"/>
                  <a:gd name="T8" fmla="*/ 115 w 161"/>
                  <a:gd name="T9" fmla="*/ 302 h 318"/>
                  <a:gd name="T10" fmla="*/ 121 w 161"/>
                  <a:gd name="T11" fmla="*/ 319 h 318"/>
                  <a:gd name="T12" fmla="*/ 128 w 161"/>
                  <a:gd name="T13" fmla="*/ 334 h 318"/>
                  <a:gd name="T14" fmla="*/ 150 w 161"/>
                  <a:gd name="T15" fmla="*/ 312 h 318"/>
                  <a:gd name="T16" fmla="*/ 165 w 161"/>
                  <a:gd name="T17" fmla="*/ 277 h 318"/>
                  <a:gd name="T18" fmla="*/ 200 w 161"/>
                  <a:gd name="T19" fmla="*/ 243 h 318"/>
                  <a:gd name="T20" fmla="*/ 216 w 161"/>
                  <a:gd name="T21" fmla="*/ 213 h 318"/>
                  <a:gd name="T22" fmla="*/ 210 w 161"/>
                  <a:gd name="T23" fmla="*/ 144 h 318"/>
                  <a:gd name="T24" fmla="*/ 196 w 161"/>
                  <a:gd name="T25" fmla="*/ 101 h 318"/>
                  <a:gd name="T26" fmla="*/ 165 w 161"/>
                  <a:gd name="T27" fmla="*/ 108 h 318"/>
                  <a:gd name="T28" fmla="*/ 156 w 161"/>
                  <a:gd name="T29" fmla="*/ 102 h 318"/>
                  <a:gd name="T30" fmla="*/ 142 w 161"/>
                  <a:gd name="T31" fmla="*/ 104 h 318"/>
                  <a:gd name="T32" fmla="*/ 156 w 161"/>
                  <a:gd name="T33" fmla="*/ 82 h 318"/>
                  <a:gd name="T34" fmla="*/ 171 w 161"/>
                  <a:gd name="T35" fmla="*/ 78 h 318"/>
                  <a:gd name="T36" fmla="*/ 171 w 161"/>
                  <a:gd name="T37" fmla="*/ 55 h 318"/>
                  <a:gd name="T38" fmla="*/ 188 w 161"/>
                  <a:gd name="T39" fmla="*/ 44 h 318"/>
                  <a:gd name="T40" fmla="*/ 52 w 161"/>
                  <a:gd name="T41" fmla="*/ 0 h 318"/>
                  <a:gd name="T42" fmla="*/ 24 w 161"/>
                  <a:gd name="T43" fmla="*/ 15 h 318"/>
                  <a:gd name="T44" fmla="*/ 19 w 161"/>
                  <a:gd name="T45" fmla="*/ 40 h 318"/>
                  <a:gd name="T46" fmla="*/ 2 w 161"/>
                  <a:gd name="T47" fmla="*/ 55 h 318"/>
                  <a:gd name="T48" fmla="*/ 13 w 161"/>
                  <a:gd name="T49" fmla="*/ 66 h 318"/>
                  <a:gd name="T50" fmla="*/ 7 w 161"/>
                  <a:gd name="T51" fmla="*/ 85 h 318"/>
                  <a:gd name="T52" fmla="*/ 11 w 161"/>
                  <a:gd name="T53" fmla="*/ 110 h 318"/>
                  <a:gd name="T54" fmla="*/ 46 w 161"/>
                  <a:gd name="T55" fmla="*/ 127 h 318"/>
                  <a:gd name="T56" fmla="*/ 63 w 161"/>
                  <a:gd name="T57" fmla="*/ 135 h 318"/>
                  <a:gd name="T58" fmla="*/ 76 w 161"/>
                  <a:gd name="T59" fmla="*/ 144 h 318"/>
                  <a:gd name="T60" fmla="*/ 105 w 161"/>
                  <a:gd name="T61" fmla="*/ 157 h 318"/>
                  <a:gd name="T62" fmla="*/ 57 w 161"/>
                  <a:gd name="T63" fmla="*/ 198 h 318"/>
                  <a:gd name="T64" fmla="*/ 7 w 161"/>
                  <a:gd name="T65" fmla="*/ 230 h 3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1"/>
                  <a:gd name="T100" fmla="*/ 0 h 318"/>
                  <a:gd name="T101" fmla="*/ 161 w 161"/>
                  <a:gd name="T102" fmla="*/ 318 h 3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1" h="318">
                    <a:moveTo>
                      <a:pt x="7" y="214"/>
                    </a:moveTo>
                    <a:lnTo>
                      <a:pt x="0" y="237"/>
                    </a:lnTo>
                    <a:lnTo>
                      <a:pt x="0" y="241"/>
                    </a:lnTo>
                    <a:lnTo>
                      <a:pt x="5" y="239"/>
                    </a:lnTo>
                    <a:lnTo>
                      <a:pt x="11" y="252"/>
                    </a:lnTo>
                    <a:lnTo>
                      <a:pt x="21" y="260"/>
                    </a:lnTo>
                    <a:lnTo>
                      <a:pt x="30" y="269"/>
                    </a:lnTo>
                    <a:lnTo>
                      <a:pt x="55" y="280"/>
                    </a:lnTo>
                    <a:lnTo>
                      <a:pt x="64" y="284"/>
                    </a:lnTo>
                    <a:lnTo>
                      <a:pt x="83" y="286"/>
                    </a:lnTo>
                    <a:lnTo>
                      <a:pt x="89" y="288"/>
                    </a:lnTo>
                    <a:lnTo>
                      <a:pt x="89" y="303"/>
                    </a:lnTo>
                    <a:lnTo>
                      <a:pt x="89" y="313"/>
                    </a:lnTo>
                    <a:lnTo>
                      <a:pt x="96" y="318"/>
                    </a:lnTo>
                    <a:lnTo>
                      <a:pt x="104" y="311"/>
                    </a:lnTo>
                    <a:lnTo>
                      <a:pt x="113" y="296"/>
                    </a:lnTo>
                    <a:lnTo>
                      <a:pt x="113" y="282"/>
                    </a:lnTo>
                    <a:lnTo>
                      <a:pt x="123" y="261"/>
                    </a:lnTo>
                    <a:lnTo>
                      <a:pt x="132" y="248"/>
                    </a:lnTo>
                    <a:lnTo>
                      <a:pt x="149" y="227"/>
                    </a:lnTo>
                    <a:lnTo>
                      <a:pt x="155" y="212"/>
                    </a:lnTo>
                    <a:lnTo>
                      <a:pt x="161" y="197"/>
                    </a:lnTo>
                    <a:lnTo>
                      <a:pt x="161" y="188"/>
                    </a:lnTo>
                    <a:lnTo>
                      <a:pt x="157" y="144"/>
                    </a:lnTo>
                    <a:lnTo>
                      <a:pt x="153" y="110"/>
                    </a:lnTo>
                    <a:lnTo>
                      <a:pt x="146" y="101"/>
                    </a:lnTo>
                    <a:lnTo>
                      <a:pt x="130" y="104"/>
                    </a:lnTo>
                    <a:lnTo>
                      <a:pt x="123" y="108"/>
                    </a:lnTo>
                    <a:lnTo>
                      <a:pt x="117" y="106"/>
                    </a:lnTo>
                    <a:lnTo>
                      <a:pt x="117" y="102"/>
                    </a:lnTo>
                    <a:lnTo>
                      <a:pt x="110" y="106"/>
                    </a:lnTo>
                    <a:lnTo>
                      <a:pt x="108" y="104"/>
                    </a:lnTo>
                    <a:lnTo>
                      <a:pt x="108" y="99"/>
                    </a:lnTo>
                    <a:lnTo>
                      <a:pt x="117" y="82"/>
                    </a:lnTo>
                    <a:lnTo>
                      <a:pt x="121" y="80"/>
                    </a:lnTo>
                    <a:lnTo>
                      <a:pt x="127" y="78"/>
                    </a:lnTo>
                    <a:lnTo>
                      <a:pt x="125" y="65"/>
                    </a:lnTo>
                    <a:lnTo>
                      <a:pt x="127" y="55"/>
                    </a:lnTo>
                    <a:lnTo>
                      <a:pt x="134" y="49"/>
                    </a:lnTo>
                    <a:lnTo>
                      <a:pt x="140" y="44"/>
                    </a:lnTo>
                    <a:lnTo>
                      <a:pt x="134" y="30"/>
                    </a:lnTo>
                    <a:lnTo>
                      <a:pt x="36" y="0"/>
                    </a:lnTo>
                    <a:lnTo>
                      <a:pt x="32" y="4"/>
                    </a:lnTo>
                    <a:lnTo>
                      <a:pt x="24" y="15"/>
                    </a:lnTo>
                    <a:lnTo>
                      <a:pt x="24" y="21"/>
                    </a:lnTo>
                    <a:lnTo>
                      <a:pt x="19" y="40"/>
                    </a:lnTo>
                    <a:lnTo>
                      <a:pt x="7" y="51"/>
                    </a:lnTo>
                    <a:lnTo>
                      <a:pt x="2" y="55"/>
                    </a:lnTo>
                    <a:lnTo>
                      <a:pt x="2" y="59"/>
                    </a:lnTo>
                    <a:lnTo>
                      <a:pt x="13" y="66"/>
                    </a:lnTo>
                    <a:lnTo>
                      <a:pt x="13" y="82"/>
                    </a:lnTo>
                    <a:lnTo>
                      <a:pt x="7" y="85"/>
                    </a:lnTo>
                    <a:lnTo>
                      <a:pt x="9" y="108"/>
                    </a:lnTo>
                    <a:lnTo>
                      <a:pt x="11" y="110"/>
                    </a:lnTo>
                    <a:lnTo>
                      <a:pt x="24" y="112"/>
                    </a:lnTo>
                    <a:lnTo>
                      <a:pt x="30" y="127"/>
                    </a:lnTo>
                    <a:lnTo>
                      <a:pt x="43" y="131"/>
                    </a:lnTo>
                    <a:lnTo>
                      <a:pt x="47" y="135"/>
                    </a:lnTo>
                    <a:lnTo>
                      <a:pt x="53" y="138"/>
                    </a:lnTo>
                    <a:lnTo>
                      <a:pt x="60" y="144"/>
                    </a:lnTo>
                    <a:lnTo>
                      <a:pt x="77" y="154"/>
                    </a:lnTo>
                    <a:lnTo>
                      <a:pt x="77" y="157"/>
                    </a:lnTo>
                    <a:lnTo>
                      <a:pt x="57" y="167"/>
                    </a:lnTo>
                    <a:lnTo>
                      <a:pt x="41" y="182"/>
                    </a:lnTo>
                    <a:lnTo>
                      <a:pt x="36" y="197"/>
                    </a:lnTo>
                    <a:lnTo>
                      <a:pt x="7" y="214"/>
                    </a:lnTo>
                  </a:path>
                </a:pathLst>
              </a:custGeom>
              <a:solidFill>
                <a:srgbClr val="1DA9FF"/>
              </a:solidFill>
              <a:ln w="38100" algn="ctr">
                <a:solidFill>
                  <a:srgbClr val="2222F6"/>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47" name="Freeform 129"/>
              <p:cNvSpPr>
                <a:spLocks/>
              </p:cNvSpPr>
              <p:nvPr/>
            </p:nvSpPr>
            <p:spPr bwMode="auto">
              <a:xfrm>
                <a:off x="6944517" y="2158480"/>
                <a:ext cx="1244749" cy="807383"/>
              </a:xfrm>
              <a:custGeom>
                <a:avLst/>
                <a:gdLst>
                  <a:gd name="T0" fmla="*/ 863 w 854"/>
                  <a:gd name="T1" fmla="*/ 540 h 566"/>
                  <a:gd name="T2" fmla="*/ 845 w 854"/>
                  <a:gd name="T3" fmla="*/ 560 h 566"/>
                  <a:gd name="T4" fmla="*/ 833 w 854"/>
                  <a:gd name="T5" fmla="*/ 576 h 566"/>
                  <a:gd name="T6" fmla="*/ 826 w 854"/>
                  <a:gd name="T7" fmla="*/ 598 h 566"/>
                  <a:gd name="T8" fmla="*/ 854 w 854"/>
                  <a:gd name="T9" fmla="*/ 579 h 566"/>
                  <a:gd name="T10" fmla="*/ 902 w 854"/>
                  <a:gd name="T11" fmla="*/ 576 h 566"/>
                  <a:gd name="T12" fmla="*/ 960 w 854"/>
                  <a:gd name="T13" fmla="*/ 560 h 566"/>
                  <a:gd name="T14" fmla="*/ 1063 w 854"/>
                  <a:gd name="T15" fmla="*/ 513 h 566"/>
                  <a:gd name="T16" fmla="*/ 1097 w 854"/>
                  <a:gd name="T17" fmla="*/ 496 h 566"/>
                  <a:gd name="T18" fmla="*/ 1128 w 854"/>
                  <a:gd name="T19" fmla="*/ 475 h 566"/>
                  <a:gd name="T20" fmla="*/ 1112 w 854"/>
                  <a:gd name="T21" fmla="*/ 479 h 566"/>
                  <a:gd name="T22" fmla="*/ 1067 w 854"/>
                  <a:gd name="T23" fmla="*/ 494 h 566"/>
                  <a:gd name="T24" fmla="*/ 1044 w 854"/>
                  <a:gd name="T25" fmla="*/ 502 h 566"/>
                  <a:gd name="T26" fmla="*/ 1075 w 854"/>
                  <a:gd name="T27" fmla="*/ 471 h 566"/>
                  <a:gd name="T28" fmla="*/ 1053 w 854"/>
                  <a:gd name="T29" fmla="*/ 485 h 566"/>
                  <a:gd name="T30" fmla="*/ 954 w 854"/>
                  <a:gd name="T31" fmla="*/ 521 h 566"/>
                  <a:gd name="T32" fmla="*/ 884 w 854"/>
                  <a:gd name="T33" fmla="*/ 553 h 566"/>
                  <a:gd name="T34" fmla="*/ 879 w 854"/>
                  <a:gd name="T35" fmla="*/ 526 h 566"/>
                  <a:gd name="T36" fmla="*/ 897 w 854"/>
                  <a:gd name="T37" fmla="*/ 494 h 566"/>
                  <a:gd name="T38" fmla="*/ 874 w 854"/>
                  <a:gd name="T39" fmla="*/ 374 h 566"/>
                  <a:gd name="T40" fmla="*/ 854 w 854"/>
                  <a:gd name="T41" fmla="*/ 266 h 566"/>
                  <a:gd name="T42" fmla="*/ 833 w 854"/>
                  <a:gd name="T43" fmla="*/ 198 h 566"/>
                  <a:gd name="T44" fmla="*/ 815 w 854"/>
                  <a:gd name="T45" fmla="*/ 187 h 566"/>
                  <a:gd name="T46" fmla="*/ 809 w 854"/>
                  <a:gd name="T47" fmla="*/ 166 h 566"/>
                  <a:gd name="T48" fmla="*/ 794 w 854"/>
                  <a:gd name="T49" fmla="*/ 89 h 566"/>
                  <a:gd name="T50" fmla="*/ 760 w 854"/>
                  <a:gd name="T51" fmla="*/ 23 h 566"/>
                  <a:gd name="T52" fmla="*/ 751 w 854"/>
                  <a:gd name="T53" fmla="*/ 0 h 566"/>
                  <a:gd name="T54" fmla="*/ 563 w 854"/>
                  <a:gd name="T55" fmla="*/ 27 h 566"/>
                  <a:gd name="T56" fmla="*/ 462 w 854"/>
                  <a:gd name="T57" fmla="*/ 100 h 566"/>
                  <a:gd name="T58" fmla="*/ 453 w 854"/>
                  <a:gd name="T59" fmla="*/ 127 h 566"/>
                  <a:gd name="T60" fmla="*/ 395 w 854"/>
                  <a:gd name="T61" fmla="*/ 185 h 566"/>
                  <a:gd name="T62" fmla="*/ 418 w 854"/>
                  <a:gd name="T63" fmla="*/ 196 h 566"/>
                  <a:gd name="T64" fmla="*/ 421 w 854"/>
                  <a:gd name="T65" fmla="*/ 213 h 566"/>
                  <a:gd name="T66" fmla="*/ 430 w 854"/>
                  <a:gd name="T67" fmla="*/ 251 h 566"/>
                  <a:gd name="T68" fmla="*/ 330 w 854"/>
                  <a:gd name="T69" fmla="*/ 294 h 566"/>
                  <a:gd name="T70" fmla="*/ 214 w 854"/>
                  <a:gd name="T71" fmla="*/ 300 h 566"/>
                  <a:gd name="T72" fmla="*/ 94 w 854"/>
                  <a:gd name="T73" fmla="*/ 319 h 566"/>
                  <a:gd name="T74" fmla="*/ 69 w 854"/>
                  <a:gd name="T75" fmla="*/ 351 h 566"/>
                  <a:gd name="T76" fmla="*/ 98 w 854"/>
                  <a:gd name="T77" fmla="*/ 393 h 566"/>
                  <a:gd name="T78" fmla="*/ 17 w 854"/>
                  <a:gd name="T79" fmla="*/ 468 h 566"/>
                  <a:gd name="T80" fmla="*/ 615 w 854"/>
                  <a:gd name="T81" fmla="*/ 416 h 566"/>
                  <a:gd name="T82" fmla="*/ 636 w 854"/>
                  <a:gd name="T83" fmla="*/ 437 h 566"/>
                  <a:gd name="T84" fmla="*/ 656 w 854"/>
                  <a:gd name="T85" fmla="*/ 447 h 566"/>
                  <a:gd name="T86" fmla="*/ 683 w 854"/>
                  <a:gd name="T87" fmla="*/ 487 h 566"/>
                  <a:gd name="T88" fmla="*/ 733 w 854"/>
                  <a:gd name="T89" fmla="*/ 500 h 5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54"/>
                  <a:gd name="T136" fmla="*/ 0 h 566"/>
                  <a:gd name="T137" fmla="*/ 854 w 854"/>
                  <a:gd name="T138" fmla="*/ 566 h 5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54" h="566">
                    <a:moveTo>
                      <a:pt x="555" y="468"/>
                    </a:moveTo>
                    <a:lnTo>
                      <a:pt x="648" y="494"/>
                    </a:lnTo>
                    <a:lnTo>
                      <a:pt x="653" y="508"/>
                    </a:lnTo>
                    <a:lnTo>
                      <a:pt x="646" y="513"/>
                    </a:lnTo>
                    <a:lnTo>
                      <a:pt x="642" y="519"/>
                    </a:lnTo>
                    <a:lnTo>
                      <a:pt x="640" y="528"/>
                    </a:lnTo>
                    <a:lnTo>
                      <a:pt x="640" y="540"/>
                    </a:lnTo>
                    <a:lnTo>
                      <a:pt x="636" y="542"/>
                    </a:lnTo>
                    <a:lnTo>
                      <a:pt x="631" y="544"/>
                    </a:lnTo>
                    <a:lnTo>
                      <a:pt x="623" y="561"/>
                    </a:lnTo>
                    <a:lnTo>
                      <a:pt x="623" y="566"/>
                    </a:lnTo>
                    <a:lnTo>
                      <a:pt x="625" y="566"/>
                    </a:lnTo>
                    <a:lnTo>
                      <a:pt x="629" y="564"/>
                    </a:lnTo>
                    <a:lnTo>
                      <a:pt x="631" y="561"/>
                    </a:lnTo>
                    <a:lnTo>
                      <a:pt x="646" y="547"/>
                    </a:lnTo>
                    <a:lnTo>
                      <a:pt x="655" y="549"/>
                    </a:lnTo>
                    <a:lnTo>
                      <a:pt x="676" y="549"/>
                    </a:lnTo>
                    <a:lnTo>
                      <a:pt x="682" y="544"/>
                    </a:lnTo>
                    <a:lnTo>
                      <a:pt x="701" y="540"/>
                    </a:lnTo>
                    <a:lnTo>
                      <a:pt x="716" y="534"/>
                    </a:lnTo>
                    <a:lnTo>
                      <a:pt x="727" y="528"/>
                    </a:lnTo>
                    <a:lnTo>
                      <a:pt x="739" y="519"/>
                    </a:lnTo>
                    <a:lnTo>
                      <a:pt x="790" y="489"/>
                    </a:lnTo>
                    <a:lnTo>
                      <a:pt x="805" y="481"/>
                    </a:lnTo>
                    <a:lnTo>
                      <a:pt x="816" y="474"/>
                    </a:lnTo>
                    <a:lnTo>
                      <a:pt x="824" y="470"/>
                    </a:lnTo>
                    <a:lnTo>
                      <a:pt x="830" y="464"/>
                    </a:lnTo>
                    <a:lnTo>
                      <a:pt x="841" y="458"/>
                    </a:lnTo>
                    <a:lnTo>
                      <a:pt x="847" y="455"/>
                    </a:lnTo>
                    <a:lnTo>
                      <a:pt x="854" y="443"/>
                    </a:lnTo>
                    <a:lnTo>
                      <a:pt x="854" y="441"/>
                    </a:lnTo>
                    <a:lnTo>
                      <a:pt x="854" y="438"/>
                    </a:lnTo>
                    <a:lnTo>
                      <a:pt x="841" y="447"/>
                    </a:lnTo>
                    <a:lnTo>
                      <a:pt x="830" y="451"/>
                    </a:lnTo>
                    <a:lnTo>
                      <a:pt x="816" y="455"/>
                    </a:lnTo>
                    <a:lnTo>
                      <a:pt x="809" y="462"/>
                    </a:lnTo>
                    <a:lnTo>
                      <a:pt x="805" y="470"/>
                    </a:lnTo>
                    <a:lnTo>
                      <a:pt x="792" y="475"/>
                    </a:lnTo>
                    <a:lnTo>
                      <a:pt x="790" y="470"/>
                    </a:lnTo>
                    <a:lnTo>
                      <a:pt x="794" y="464"/>
                    </a:lnTo>
                    <a:lnTo>
                      <a:pt x="803" y="455"/>
                    </a:lnTo>
                    <a:lnTo>
                      <a:pt x="813" y="439"/>
                    </a:lnTo>
                    <a:lnTo>
                      <a:pt x="809" y="438"/>
                    </a:lnTo>
                    <a:lnTo>
                      <a:pt x="801" y="445"/>
                    </a:lnTo>
                    <a:lnTo>
                      <a:pt x="797" y="453"/>
                    </a:lnTo>
                    <a:lnTo>
                      <a:pt x="788" y="460"/>
                    </a:lnTo>
                    <a:lnTo>
                      <a:pt x="758" y="474"/>
                    </a:lnTo>
                    <a:lnTo>
                      <a:pt x="722" y="489"/>
                    </a:lnTo>
                    <a:lnTo>
                      <a:pt x="693" y="502"/>
                    </a:lnTo>
                    <a:lnTo>
                      <a:pt x="680" y="508"/>
                    </a:lnTo>
                    <a:lnTo>
                      <a:pt x="669" y="521"/>
                    </a:lnTo>
                    <a:lnTo>
                      <a:pt x="663" y="517"/>
                    </a:lnTo>
                    <a:lnTo>
                      <a:pt x="661" y="508"/>
                    </a:lnTo>
                    <a:lnTo>
                      <a:pt x="665" y="494"/>
                    </a:lnTo>
                    <a:lnTo>
                      <a:pt x="676" y="489"/>
                    </a:lnTo>
                    <a:lnTo>
                      <a:pt x="663" y="477"/>
                    </a:lnTo>
                    <a:lnTo>
                      <a:pt x="680" y="462"/>
                    </a:lnTo>
                    <a:lnTo>
                      <a:pt x="682" y="456"/>
                    </a:lnTo>
                    <a:lnTo>
                      <a:pt x="674" y="449"/>
                    </a:lnTo>
                    <a:lnTo>
                      <a:pt x="661" y="358"/>
                    </a:lnTo>
                    <a:lnTo>
                      <a:pt x="657" y="354"/>
                    </a:lnTo>
                    <a:lnTo>
                      <a:pt x="657" y="269"/>
                    </a:lnTo>
                    <a:lnTo>
                      <a:pt x="646" y="250"/>
                    </a:lnTo>
                    <a:lnTo>
                      <a:pt x="638" y="229"/>
                    </a:lnTo>
                    <a:lnTo>
                      <a:pt x="638" y="212"/>
                    </a:lnTo>
                    <a:lnTo>
                      <a:pt x="631" y="182"/>
                    </a:lnTo>
                    <a:lnTo>
                      <a:pt x="621" y="167"/>
                    </a:lnTo>
                    <a:lnTo>
                      <a:pt x="614" y="167"/>
                    </a:lnTo>
                    <a:lnTo>
                      <a:pt x="617" y="171"/>
                    </a:lnTo>
                    <a:lnTo>
                      <a:pt x="612" y="172"/>
                    </a:lnTo>
                    <a:lnTo>
                      <a:pt x="610" y="167"/>
                    </a:lnTo>
                    <a:lnTo>
                      <a:pt x="612" y="150"/>
                    </a:lnTo>
                    <a:lnTo>
                      <a:pt x="593" y="116"/>
                    </a:lnTo>
                    <a:lnTo>
                      <a:pt x="593" y="102"/>
                    </a:lnTo>
                    <a:lnTo>
                      <a:pt x="600" y="89"/>
                    </a:lnTo>
                    <a:lnTo>
                      <a:pt x="593" y="64"/>
                    </a:lnTo>
                    <a:lnTo>
                      <a:pt x="578" y="27"/>
                    </a:lnTo>
                    <a:lnTo>
                      <a:pt x="576" y="23"/>
                    </a:lnTo>
                    <a:lnTo>
                      <a:pt x="572" y="19"/>
                    </a:lnTo>
                    <a:lnTo>
                      <a:pt x="574" y="13"/>
                    </a:lnTo>
                    <a:lnTo>
                      <a:pt x="568" y="0"/>
                    </a:lnTo>
                    <a:lnTo>
                      <a:pt x="432" y="30"/>
                    </a:lnTo>
                    <a:lnTo>
                      <a:pt x="430" y="27"/>
                    </a:lnTo>
                    <a:lnTo>
                      <a:pt x="426" y="27"/>
                    </a:lnTo>
                    <a:lnTo>
                      <a:pt x="415" y="32"/>
                    </a:lnTo>
                    <a:lnTo>
                      <a:pt x="381" y="61"/>
                    </a:lnTo>
                    <a:lnTo>
                      <a:pt x="350" y="100"/>
                    </a:lnTo>
                    <a:lnTo>
                      <a:pt x="345" y="106"/>
                    </a:lnTo>
                    <a:lnTo>
                      <a:pt x="348" y="114"/>
                    </a:lnTo>
                    <a:lnTo>
                      <a:pt x="343" y="127"/>
                    </a:lnTo>
                    <a:lnTo>
                      <a:pt x="335" y="135"/>
                    </a:lnTo>
                    <a:lnTo>
                      <a:pt x="301" y="163"/>
                    </a:lnTo>
                    <a:lnTo>
                      <a:pt x="299" y="169"/>
                    </a:lnTo>
                    <a:lnTo>
                      <a:pt x="305" y="180"/>
                    </a:lnTo>
                    <a:lnTo>
                      <a:pt x="307" y="182"/>
                    </a:lnTo>
                    <a:lnTo>
                      <a:pt x="316" y="180"/>
                    </a:lnTo>
                    <a:lnTo>
                      <a:pt x="322" y="186"/>
                    </a:lnTo>
                    <a:lnTo>
                      <a:pt x="324" y="191"/>
                    </a:lnTo>
                    <a:lnTo>
                      <a:pt x="318" y="197"/>
                    </a:lnTo>
                    <a:lnTo>
                      <a:pt x="320" y="207"/>
                    </a:lnTo>
                    <a:lnTo>
                      <a:pt x="328" y="218"/>
                    </a:lnTo>
                    <a:lnTo>
                      <a:pt x="326" y="235"/>
                    </a:lnTo>
                    <a:lnTo>
                      <a:pt x="305" y="242"/>
                    </a:lnTo>
                    <a:lnTo>
                      <a:pt x="273" y="273"/>
                    </a:lnTo>
                    <a:lnTo>
                      <a:pt x="250" y="278"/>
                    </a:lnTo>
                    <a:lnTo>
                      <a:pt x="197" y="292"/>
                    </a:lnTo>
                    <a:lnTo>
                      <a:pt x="178" y="286"/>
                    </a:lnTo>
                    <a:lnTo>
                      <a:pt x="163" y="284"/>
                    </a:lnTo>
                    <a:lnTo>
                      <a:pt x="134" y="286"/>
                    </a:lnTo>
                    <a:lnTo>
                      <a:pt x="104" y="292"/>
                    </a:lnTo>
                    <a:lnTo>
                      <a:pt x="74" y="303"/>
                    </a:lnTo>
                    <a:lnTo>
                      <a:pt x="59" y="311"/>
                    </a:lnTo>
                    <a:lnTo>
                      <a:pt x="53" y="326"/>
                    </a:lnTo>
                    <a:lnTo>
                      <a:pt x="53" y="335"/>
                    </a:lnTo>
                    <a:lnTo>
                      <a:pt x="79" y="360"/>
                    </a:lnTo>
                    <a:lnTo>
                      <a:pt x="81" y="369"/>
                    </a:lnTo>
                    <a:lnTo>
                      <a:pt x="76" y="377"/>
                    </a:lnTo>
                    <a:lnTo>
                      <a:pt x="68" y="381"/>
                    </a:lnTo>
                    <a:lnTo>
                      <a:pt x="62" y="400"/>
                    </a:lnTo>
                    <a:lnTo>
                      <a:pt x="17" y="436"/>
                    </a:lnTo>
                    <a:lnTo>
                      <a:pt x="0" y="447"/>
                    </a:lnTo>
                    <a:lnTo>
                      <a:pt x="9" y="479"/>
                    </a:lnTo>
                    <a:lnTo>
                      <a:pt x="466" y="400"/>
                    </a:lnTo>
                    <a:lnTo>
                      <a:pt x="475" y="405"/>
                    </a:lnTo>
                    <a:lnTo>
                      <a:pt x="477" y="413"/>
                    </a:lnTo>
                    <a:lnTo>
                      <a:pt x="481" y="415"/>
                    </a:lnTo>
                    <a:lnTo>
                      <a:pt x="485" y="415"/>
                    </a:lnTo>
                    <a:lnTo>
                      <a:pt x="489" y="419"/>
                    </a:lnTo>
                    <a:lnTo>
                      <a:pt x="496" y="420"/>
                    </a:lnTo>
                    <a:lnTo>
                      <a:pt x="511" y="443"/>
                    </a:lnTo>
                    <a:lnTo>
                      <a:pt x="513" y="451"/>
                    </a:lnTo>
                    <a:lnTo>
                      <a:pt x="517" y="455"/>
                    </a:lnTo>
                    <a:lnTo>
                      <a:pt x="519" y="458"/>
                    </a:lnTo>
                    <a:lnTo>
                      <a:pt x="547" y="460"/>
                    </a:lnTo>
                    <a:lnTo>
                      <a:pt x="555" y="468"/>
                    </a:lnTo>
                  </a:path>
                </a:pathLst>
              </a:custGeom>
              <a:solidFill>
                <a:srgbClr val="1DA9FF"/>
              </a:solidFill>
              <a:ln w="38100" algn="ctr">
                <a:solidFill>
                  <a:srgbClr val="2222F6"/>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48" name="Freeform 131"/>
              <p:cNvSpPr>
                <a:spLocks/>
              </p:cNvSpPr>
              <p:nvPr/>
            </p:nvSpPr>
            <p:spPr bwMode="auto">
              <a:xfrm>
                <a:off x="6678600" y="2804387"/>
                <a:ext cx="973940" cy="538255"/>
              </a:xfrm>
              <a:custGeom>
                <a:avLst/>
                <a:gdLst>
                  <a:gd name="T0" fmla="*/ 213 w 670"/>
                  <a:gd name="T1" fmla="*/ 376 h 378"/>
                  <a:gd name="T2" fmla="*/ 607 w 670"/>
                  <a:gd name="T3" fmla="*/ 324 h 378"/>
                  <a:gd name="T4" fmla="*/ 732 w 670"/>
                  <a:gd name="T5" fmla="*/ 309 h 378"/>
                  <a:gd name="T6" fmla="*/ 734 w 670"/>
                  <a:gd name="T7" fmla="*/ 307 h 378"/>
                  <a:gd name="T8" fmla="*/ 737 w 670"/>
                  <a:gd name="T9" fmla="*/ 307 h 378"/>
                  <a:gd name="T10" fmla="*/ 740 w 670"/>
                  <a:gd name="T11" fmla="*/ 300 h 378"/>
                  <a:gd name="T12" fmla="*/ 755 w 670"/>
                  <a:gd name="T13" fmla="*/ 290 h 378"/>
                  <a:gd name="T14" fmla="*/ 769 w 670"/>
                  <a:gd name="T15" fmla="*/ 288 h 378"/>
                  <a:gd name="T16" fmla="*/ 781 w 670"/>
                  <a:gd name="T17" fmla="*/ 290 h 378"/>
                  <a:gd name="T18" fmla="*/ 816 w 670"/>
                  <a:gd name="T19" fmla="*/ 273 h 378"/>
                  <a:gd name="T20" fmla="*/ 822 w 670"/>
                  <a:gd name="T21" fmla="*/ 260 h 378"/>
                  <a:gd name="T22" fmla="*/ 844 w 670"/>
                  <a:gd name="T23" fmla="*/ 245 h 378"/>
                  <a:gd name="T24" fmla="*/ 865 w 670"/>
                  <a:gd name="T25" fmla="*/ 235 h 378"/>
                  <a:gd name="T26" fmla="*/ 870 w 670"/>
                  <a:gd name="T27" fmla="*/ 232 h 378"/>
                  <a:gd name="T28" fmla="*/ 847 w 670"/>
                  <a:gd name="T29" fmla="*/ 222 h 378"/>
                  <a:gd name="T30" fmla="*/ 839 w 670"/>
                  <a:gd name="T31" fmla="*/ 216 h 378"/>
                  <a:gd name="T32" fmla="*/ 831 w 670"/>
                  <a:gd name="T33" fmla="*/ 215 h 378"/>
                  <a:gd name="T34" fmla="*/ 825 w 670"/>
                  <a:gd name="T35" fmla="*/ 209 h 378"/>
                  <a:gd name="T36" fmla="*/ 808 w 670"/>
                  <a:gd name="T37" fmla="*/ 207 h 378"/>
                  <a:gd name="T38" fmla="*/ 803 w 670"/>
                  <a:gd name="T39" fmla="*/ 176 h 378"/>
                  <a:gd name="T40" fmla="*/ 783 w 670"/>
                  <a:gd name="T41" fmla="*/ 174 h 378"/>
                  <a:gd name="T42" fmla="*/ 781 w 670"/>
                  <a:gd name="T43" fmla="*/ 172 h 378"/>
                  <a:gd name="T44" fmla="*/ 779 w 670"/>
                  <a:gd name="T45" fmla="*/ 149 h 378"/>
                  <a:gd name="T46" fmla="*/ 789 w 670"/>
                  <a:gd name="T47" fmla="*/ 146 h 378"/>
                  <a:gd name="T48" fmla="*/ 786 w 670"/>
                  <a:gd name="T49" fmla="*/ 132 h 378"/>
                  <a:gd name="T50" fmla="*/ 776 w 670"/>
                  <a:gd name="T51" fmla="*/ 125 h 378"/>
                  <a:gd name="T52" fmla="*/ 776 w 670"/>
                  <a:gd name="T53" fmla="*/ 121 h 378"/>
                  <a:gd name="T54" fmla="*/ 779 w 670"/>
                  <a:gd name="T55" fmla="*/ 117 h 378"/>
                  <a:gd name="T56" fmla="*/ 794 w 670"/>
                  <a:gd name="T57" fmla="*/ 106 h 378"/>
                  <a:gd name="T58" fmla="*/ 801 w 670"/>
                  <a:gd name="T59" fmla="*/ 87 h 378"/>
                  <a:gd name="T60" fmla="*/ 801 w 670"/>
                  <a:gd name="T61" fmla="*/ 81 h 378"/>
                  <a:gd name="T62" fmla="*/ 810 w 670"/>
                  <a:gd name="T63" fmla="*/ 72 h 378"/>
                  <a:gd name="T64" fmla="*/ 819 w 670"/>
                  <a:gd name="T65" fmla="*/ 68 h 378"/>
                  <a:gd name="T66" fmla="*/ 806 w 670"/>
                  <a:gd name="T67" fmla="*/ 62 h 378"/>
                  <a:gd name="T68" fmla="*/ 769 w 670"/>
                  <a:gd name="T69" fmla="*/ 58 h 378"/>
                  <a:gd name="T70" fmla="*/ 769 w 670"/>
                  <a:gd name="T71" fmla="*/ 57 h 378"/>
                  <a:gd name="T72" fmla="*/ 762 w 670"/>
                  <a:gd name="T73" fmla="*/ 53 h 378"/>
                  <a:gd name="T74" fmla="*/ 759 w 670"/>
                  <a:gd name="T75" fmla="*/ 43 h 378"/>
                  <a:gd name="T76" fmla="*/ 743 w 670"/>
                  <a:gd name="T77" fmla="*/ 19 h 378"/>
                  <a:gd name="T78" fmla="*/ 732 w 670"/>
                  <a:gd name="T79" fmla="*/ 19 h 378"/>
                  <a:gd name="T80" fmla="*/ 725 w 670"/>
                  <a:gd name="T81" fmla="*/ 15 h 378"/>
                  <a:gd name="T82" fmla="*/ 720 w 670"/>
                  <a:gd name="T83" fmla="*/ 15 h 378"/>
                  <a:gd name="T84" fmla="*/ 718 w 670"/>
                  <a:gd name="T85" fmla="*/ 11 h 378"/>
                  <a:gd name="T86" fmla="*/ 711 w 670"/>
                  <a:gd name="T87" fmla="*/ 4 h 378"/>
                  <a:gd name="T88" fmla="*/ 702 w 670"/>
                  <a:gd name="T89" fmla="*/ 0 h 378"/>
                  <a:gd name="T90" fmla="*/ 98 w 670"/>
                  <a:gd name="T91" fmla="*/ 81 h 378"/>
                  <a:gd name="T92" fmla="*/ 86 w 670"/>
                  <a:gd name="T93" fmla="*/ 47 h 378"/>
                  <a:gd name="T94" fmla="*/ 61 w 670"/>
                  <a:gd name="T95" fmla="*/ 70 h 378"/>
                  <a:gd name="T96" fmla="*/ 59 w 670"/>
                  <a:gd name="T97" fmla="*/ 72 h 378"/>
                  <a:gd name="T98" fmla="*/ 54 w 670"/>
                  <a:gd name="T99" fmla="*/ 68 h 378"/>
                  <a:gd name="T100" fmla="*/ 50 w 670"/>
                  <a:gd name="T101" fmla="*/ 68 h 378"/>
                  <a:gd name="T102" fmla="*/ 28 w 670"/>
                  <a:gd name="T103" fmla="*/ 79 h 378"/>
                  <a:gd name="T104" fmla="*/ 7 w 670"/>
                  <a:gd name="T105" fmla="*/ 96 h 378"/>
                  <a:gd name="T106" fmla="*/ 0 w 670"/>
                  <a:gd name="T107" fmla="*/ 100 h 378"/>
                  <a:gd name="T108" fmla="*/ 48 w 670"/>
                  <a:gd name="T109" fmla="*/ 285 h 378"/>
                  <a:gd name="T110" fmla="*/ 71 w 670"/>
                  <a:gd name="T111" fmla="*/ 394 h 378"/>
                  <a:gd name="T112" fmla="*/ 213 w 670"/>
                  <a:gd name="T113" fmla="*/ 376 h 3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70"/>
                  <a:gd name="T172" fmla="*/ 0 h 378"/>
                  <a:gd name="T173" fmla="*/ 670 w 670"/>
                  <a:gd name="T174" fmla="*/ 378 h 3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70" h="378">
                    <a:moveTo>
                      <a:pt x="165" y="360"/>
                    </a:moveTo>
                    <a:lnTo>
                      <a:pt x="468" y="308"/>
                    </a:lnTo>
                    <a:lnTo>
                      <a:pt x="564" y="293"/>
                    </a:lnTo>
                    <a:lnTo>
                      <a:pt x="566" y="291"/>
                    </a:lnTo>
                    <a:lnTo>
                      <a:pt x="568" y="291"/>
                    </a:lnTo>
                    <a:lnTo>
                      <a:pt x="570" y="284"/>
                    </a:lnTo>
                    <a:lnTo>
                      <a:pt x="581" y="274"/>
                    </a:lnTo>
                    <a:lnTo>
                      <a:pt x="593" y="272"/>
                    </a:lnTo>
                    <a:lnTo>
                      <a:pt x="602" y="274"/>
                    </a:lnTo>
                    <a:lnTo>
                      <a:pt x="629" y="257"/>
                    </a:lnTo>
                    <a:lnTo>
                      <a:pt x="634" y="244"/>
                    </a:lnTo>
                    <a:lnTo>
                      <a:pt x="650" y="229"/>
                    </a:lnTo>
                    <a:lnTo>
                      <a:pt x="667" y="219"/>
                    </a:lnTo>
                    <a:lnTo>
                      <a:pt x="670" y="216"/>
                    </a:lnTo>
                    <a:lnTo>
                      <a:pt x="653" y="206"/>
                    </a:lnTo>
                    <a:lnTo>
                      <a:pt x="646" y="200"/>
                    </a:lnTo>
                    <a:lnTo>
                      <a:pt x="640" y="199"/>
                    </a:lnTo>
                    <a:lnTo>
                      <a:pt x="636" y="193"/>
                    </a:lnTo>
                    <a:lnTo>
                      <a:pt x="623" y="191"/>
                    </a:lnTo>
                    <a:lnTo>
                      <a:pt x="619" y="176"/>
                    </a:lnTo>
                    <a:lnTo>
                      <a:pt x="604" y="174"/>
                    </a:lnTo>
                    <a:lnTo>
                      <a:pt x="602" y="172"/>
                    </a:lnTo>
                    <a:lnTo>
                      <a:pt x="600" y="149"/>
                    </a:lnTo>
                    <a:lnTo>
                      <a:pt x="608" y="146"/>
                    </a:lnTo>
                    <a:lnTo>
                      <a:pt x="606" y="132"/>
                    </a:lnTo>
                    <a:lnTo>
                      <a:pt x="598" y="125"/>
                    </a:lnTo>
                    <a:lnTo>
                      <a:pt x="598" y="121"/>
                    </a:lnTo>
                    <a:lnTo>
                      <a:pt x="600" y="117"/>
                    </a:lnTo>
                    <a:lnTo>
                      <a:pt x="612" y="106"/>
                    </a:lnTo>
                    <a:lnTo>
                      <a:pt x="617" y="87"/>
                    </a:lnTo>
                    <a:lnTo>
                      <a:pt x="617" y="81"/>
                    </a:lnTo>
                    <a:lnTo>
                      <a:pt x="625" y="72"/>
                    </a:lnTo>
                    <a:lnTo>
                      <a:pt x="631" y="68"/>
                    </a:lnTo>
                    <a:lnTo>
                      <a:pt x="621" y="62"/>
                    </a:lnTo>
                    <a:lnTo>
                      <a:pt x="593" y="58"/>
                    </a:lnTo>
                    <a:lnTo>
                      <a:pt x="593" y="57"/>
                    </a:lnTo>
                    <a:lnTo>
                      <a:pt x="587" y="53"/>
                    </a:lnTo>
                    <a:lnTo>
                      <a:pt x="585" y="43"/>
                    </a:lnTo>
                    <a:lnTo>
                      <a:pt x="572" y="19"/>
                    </a:lnTo>
                    <a:lnTo>
                      <a:pt x="564" y="19"/>
                    </a:lnTo>
                    <a:lnTo>
                      <a:pt x="559" y="15"/>
                    </a:lnTo>
                    <a:lnTo>
                      <a:pt x="555" y="15"/>
                    </a:lnTo>
                    <a:lnTo>
                      <a:pt x="553" y="11"/>
                    </a:lnTo>
                    <a:lnTo>
                      <a:pt x="549" y="4"/>
                    </a:lnTo>
                    <a:lnTo>
                      <a:pt x="542" y="0"/>
                    </a:lnTo>
                    <a:lnTo>
                      <a:pt x="79" y="81"/>
                    </a:lnTo>
                    <a:lnTo>
                      <a:pt x="70" y="47"/>
                    </a:lnTo>
                    <a:lnTo>
                      <a:pt x="45" y="70"/>
                    </a:lnTo>
                    <a:lnTo>
                      <a:pt x="43" y="72"/>
                    </a:lnTo>
                    <a:lnTo>
                      <a:pt x="38" y="68"/>
                    </a:lnTo>
                    <a:lnTo>
                      <a:pt x="34" y="68"/>
                    </a:lnTo>
                    <a:lnTo>
                      <a:pt x="28" y="79"/>
                    </a:lnTo>
                    <a:lnTo>
                      <a:pt x="7" y="96"/>
                    </a:lnTo>
                    <a:lnTo>
                      <a:pt x="0" y="100"/>
                    </a:lnTo>
                    <a:lnTo>
                      <a:pt x="32" y="269"/>
                    </a:lnTo>
                    <a:lnTo>
                      <a:pt x="55" y="378"/>
                    </a:lnTo>
                    <a:lnTo>
                      <a:pt x="165" y="360"/>
                    </a:lnTo>
                  </a:path>
                </a:pathLst>
              </a:custGeom>
              <a:solidFill>
                <a:srgbClr val="1DA9FF"/>
              </a:solidFill>
              <a:ln w="38100" algn="ctr">
                <a:solidFill>
                  <a:srgbClr val="000099"/>
                </a:solidFill>
                <a:round/>
                <a:headEnd/>
                <a:tailEnd/>
              </a:ln>
              <a:extLst/>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49" name="Freeform 133"/>
              <p:cNvSpPr>
                <a:spLocks/>
              </p:cNvSpPr>
              <p:nvPr/>
            </p:nvSpPr>
            <p:spPr bwMode="auto">
              <a:xfrm>
                <a:off x="6934728" y="3234991"/>
                <a:ext cx="753702" cy="321322"/>
              </a:xfrm>
              <a:custGeom>
                <a:avLst/>
                <a:gdLst>
                  <a:gd name="T0" fmla="*/ 390 w 517"/>
                  <a:gd name="T1" fmla="*/ 16 h 224"/>
                  <a:gd name="T2" fmla="*/ 17 w 517"/>
                  <a:gd name="T3" fmla="*/ 149 h 224"/>
                  <a:gd name="T4" fmla="*/ 27 w 517"/>
                  <a:gd name="T5" fmla="*/ 138 h 224"/>
                  <a:gd name="T6" fmla="*/ 75 w 517"/>
                  <a:gd name="T7" fmla="*/ 97 h 224"/>
                  <a:gd name="T8" fmla="*/ 93 w 517"/>
                  <a:gd name="T9" fmla="*/ 82 h 224"/>
                  <a:gd name="T10" fmla="*/ 121 w 517"/>
                  <a:gd name="T11" fmla="*/ 76 h 224"/>
                  <a:gd name="T12" fmla="*/ 147 w 517"/>
                  <a:gd name="T13" fmla="*/ 74 h 224"/>
                  <a:gd name="T14" fmla="*/ 203 w 517"/>
                  <a:gd name="T15" fmla="*/ 53 h 224"/>
                  <a:gd name="T16" fmla="*/ 222 w 517"/>
                  <a:gd name="T17" fmla="*/ 59 h 224"/>
                  <a:gd name="T18" fmla="*/ 242 w 517"/>
                  <a:gd name="T19" fmla="*/ 67 h 224"/>
                  <a:gd name="T20" fmla="*/ 265 w 517"/>
                  <a:gd name="T21" fmla="*/ 91 h 224"/>
                  <a:gd name="T22" fmla="*/ 290 w 517"/>
                  <a:gd name="T23" fmla="*/ 93 h 224"/>
                  <a:gd name="T24" fmla="*/ 295 w 517"/>
                  <a:gd name="T25" fmla="*/ 106 h 224"/>
                  <a:gd name="T26" fmla="*/ 341 w 517"/>
                  <a:gd name="T27" fmla="*/ 134 h 224"/>
                  <a:gd name="T28" fmla="*/ 371 w 517"/>
                  <a:gd name="T29" fmla="*/ 149 h 224"/>
                  <a:gd name="T30" fmla="*/ 378 w 517"/>
                  <a:gd name="T31" fmla="*/ 164 h 224"/>
                  <a:gd name="T32" fmla="*/ 353 w 517"/>
                  <a:gd name="T33" fmla="*/ 208 h 224"/>
                  <a:gd name="T34" fmla="*/ 373 w 517"/>
                  <a:gd name="T35" fmla="*/ 221 h 224"/>
                  <a:gd name="T36" fmla="*/ 411 w 517"/>
                  <a:gd name="T37" fmla="*/ 225 h 224"/>
                  <a:gd name="T38" fmla="*/ 420 w 517"/>
                  <a:gd name="T39" fmla="*/ 225 h 224"/>
                  <a:gd name="T40" fmla="*/ 459 w 517"/>
                  <a:gd name="T41" fmla="*/ 223 h 224"/>
                  <a:gd name="T42" fmla="*/ 505 w 517"/>
                  <a:gd name="T43" fmla="*/ 236 h 224"/>
                  <a:gd name="T44" fmla="*/ 511 w 517"/>
                  <a:gd name="T45" fmla="*/ 230 h 224"/>
                  <a:gd name="T46" fmla="*/ 491 w 517"/>
                  <a:gd name="T47" fmla="*/ 210 h 224"/>
                  <a:gd name="T48" fmla="*/ 474 w 517"/>
                  <a:gd name="T49" fmla="*/ 206 h 224"/>
                  <a:gd name="T50" fmla="*/ 482 w 517"/>
                  <a:gd name="T51" fmla="*/ 202 h 224"/>
                  <a:gd name="T52" fmla="*/ 474 w 517"/>
                  <a:gd name="T53" fmla="*/ 192 h 224"/>
                  <a:gd name="T54" fmla="*/ 449 w 517"/>
                  <a:gd name="T55" fmla="*/ 156 h 224"/>
                  <a:gd name="T56" fmla="*/ 443 w 517"/>
                  <a:gd name="T57" fmla="*/ 136 h 224"/>
                  <a:gd name="T58" fmla="*/ 449 w 517"/>
                  <a:gd name="T59" fmla="*/ 91 h 224"/>
                  <a:gd name="T60" fmla="*/ 441 w 517"/>
                  <a:gd name="T61" fmla="*/ 82 h 224"/>
                  <a:gd name="T62" fmla="*/ 449 w 517"/>
                  <a:gd name="T63" fmla="*/ 70 h 224"/>
                  <a:gd name="T64" fmla="*/ 477 w 517"/>
                  <a:gd name="T65" fmla="*/ 52 h 224"/>
                  <a:gd name="T66" fmla="*/ 491 w 517"/>
                  <a:gd name="T67" fmla="*/ 29 h 224"/>
                  <a:gd name="T68" fmla="*/ 514 w 517"/>
                  <a:gd name="T69" fmla="*/ 36 h 224"/>
                  <a:gd name="T70" fmla="*/ 491 w 517"/>
                  <a:gd name="T71" fmla="*/ 59 h 224"/>
                  <a:gd name="T72" fmla="*/ 474 w 517"/>
                  <a:gd name="T73" fmla="*/ 80 h 224"/>
                  <a:gd name="T74" fmla="*/ 495 w 517"/>
                  <a:gd name="T75" fmla="*/ 93 h 224"/>
                  <a:gd name="T76" fmla="*/ 500 w 517"/>
                  <a:gd name="T77" fmla="*/ 136 h 224"/>
                  <a:gd name="T78" fmla="*/ 482 w 517"/>
                  <a:gd name="T79" fmla="*/ 151 h 224"/>
                  <a:gd name="T80" fmla="*/ 505 w 517"/>
                  <a:gd name="T81" fmla="*/ 160 h 224"/>
                  <a:gd name="T82" fmla="*/ 505 w 517"/>
                  <a:gd name="T83" fmla="*/ 175 h 224"/>
                  <a:gd name="T84" fmla="*/ 511 w 517"/>
                  <a:gd name="T85" fmla="*/ 196 h 224"/>
                  <a:gd name="T86" fmla="*/ 541 w 517"/>
                  <a:gd name="T87" fmla="*/ 208 h 224"/>
                  <a:gd name="T88" fmla="*/ 562 w 517"/>
                  <a:gd name="T89" fmla="*/ 202 h 224"/>
                  <a:gd name="T90" fmla="*/ 564 w 517"/>
                  <a:gd name="T91" fmla="*/ 211 h 224"/>
                  <a:gd name="T92" fmla="*/ 578 w 517"/>
                  <a:gd name="T93" fmla="*/ 230 h 224"/>
                  <a:gd name="T94" fmla="*/ 599 w 517"/>
                  <a:gd name="T95" fmla="*/ 238 h 224"/>
                  <a:gd name="T96" fmla="*/ 613 w 517"/>
                  <a:gd name="T97" fmla="*/ 230 h 224"/>
                  <a:gd name="T98" fmla="*/ 664 w 517"/>
                  <a:gd name="T99" fmla="*/ 215 h 224"/>
                  <a:gd name="T100" fmla="*/ 680 w 517"/>
                  <a:gd name="T101" fmla="*/ 164 h 224"/>
                  <a:gd name="T102" fmla="*/ 584 w 517"/>
                  <a:gd name="T103" fmla="*/ 174 h 2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7"/>
                  <a:gd name="T157" fmla="*/ 0 h 224"/>
                  <a:gd name="T158" fmla="*/ 517 w 517"/>
                  <a:gd name="T159" fmla="*/ 224 h 2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7" h="224">
                    <a:moveTo>
                      <a:pt x="390" y="0"/>
                    </a:moveTo>
                    <a:lnTo>
                      <a:pt x="296" y="16"/>
                    </a:lnTo>
                    <a:lnTo>
                      <a:pt x="0" y="69"/>
                    </a:lnTo>
                    <a:lnTo>
                      <a:pt x="17" y="133"/>
                    </a:lnTo>
                    <a:lnTo>
                      <a:pt x="21" y="125"/>
                    </a:lnTo>
                    <a:lnTo>
                      <a:pt x="27" y="122"/>
                    </a:lnTo>
                    <a:lnTo>
                      <a:pt x="49" y="99"/>
                    </a:lnTo>
                    <a:lnTo>
                      <a:pt x="59" y="97"/>
                    </a:lnTo>
                    <a:lnTo>
                      <a:pt x="68" y="86"/>
                    </a:lnTo>
                    <a:lnTo>
                      <a:pt x="74" y="82"/>
                    </a:lnTo>
                    <a:lnTo>
                      <a:pt x="80" y="69"/>
                    </a:lnTo>
                    <a:lnTo>
                      <a:pt x="89" y="76"/>
                    </a:lnTo>
                    <a:lnTo>
                      <a:pt x="102" y="78"/>
                    </a:lnTo>
                    <a:lnTo>
                      <a:pt x="114" y="74"/>
                    </a:lnTo>
                    <a:lnTo>
                      <a:pt x="119" y="65"/>
                    </a:lnTo>
                    <a:lnTo>
                      <a:pt x="155" y="53"/>
                    </a:lnTo>
                    <a:lnTo>
                      <a:pt x="163" y="57"/>
                    </a:lnTo>
                    <a:lnTo>
                      <a:pt x="169" y="59"/>
                    </a:lnTo>
                    <a:lnTo>
                      <a:pt x="180" y="55"/>
                    </a:lnTo>
                    <a:lnTo>
                      <a:pt x="184" y="67"/>
                    </a:lnTo>
                    <a:lnTo>
                      <a:pt x="188" y="69"/>
                    </a:lnTo>
                    <a:lnTo>
                      <a:pt x="201" y="91"/>
                    </a:lnTo>
                    <a:lnTo>
                      <a:pt x="210" y="89"/>
                    </a:lnTo>
                    <a:lnTo>
                      <a:pt x="220" y="93"/>
                    </a:lnTo>
                    <a:lnTo>
                      <a:pt x="231" y="97"/>
                    </a:lnTo>
                    <a:lnTo>
                      <a:pt x="224" y="106"/>
                    </a:lnTo>
                    <a:lnTo>
                      <a:pt x="235" y="118"/>
                    </a:lnTo>
                    <a:lnTo>
                      <a:pt x="258" y="118"/>
                    </a:lnTo>
                    <a:lnTo>
                      <a:pt x="267" y="127"/>
                    </a:lnTo>
                    <a:lnTo>
                      <a:pt x="282" y="133"/>
                    </a:lnTo>
                    <a:lnTo>
                      <a:pt x="290" y="144"/>
                    </a:lnTo>
                    <a:lnTo>
                      <a:pt x="288" y="148"/>
                    </a:lnTo>
                    <a:lnTo>
                      <a:pt x="275" y="171"/>
                    </a:lnTo>
                    <a:lnTo>
                      <a:pt x="267" y="192"/>
                    </a:lnTo>
                    <a:lnTo>
                      <a:pt x="269" y="205"/>
                    </a:lnTo>
                    <a:lnTo>
                      <a:pt x="284" y="205"/>
                    </a:lnTo>
                    <a:lnTo>
                      <a:pt x="299" y="197"/>
                    </a:lnTo>
                    <a:lnTo>
                      <a:pt x="311" y="209"/>
                    </a:lnTo>
                    <a:lnTo>
                      <a:pt x="318" y="212"/>
                    </a:lnTo>
                    <a:lnTo>
                      <a:pt x="318" y="209"/>
                    </a:lnTo>
                    <a:lnTo>
                      <a:pt x="330" y="207"/>
                    </a:lnTo>
                    <a:lnTo>
                      <a:pt x="349" y="207"/>
                    </a:lnTo>
                    <a:lnTo>
                      <a:pt x="373" y="214"/>
                    </a:lnTo>
                    <a:lnTo>
                      <a:pt x="383" y="220"/>
                    </a:lnTo>
                    <a:lnTo>
                      <a:pt x="388" y="218"/>
                    </a:lnTo>
                    <a:lnTo>
                      <a:pt x="388" y="214"/>
                    </a:lnTo>
                    <a:lnTo>
                      <a:pt x="383" y="209"/>
                    </a:lnTo>
                    <a:lnTo>
                      <a:pt x="373" y="194"/>
                    </a:lnTo>
                    <a:lnTo>
                      <a:pt x="362" y="192"/>
                    </a:lnTo>
                    <a:lnTo>
                      <a:pt x="360" y="190"/>
                    </a:lnTo>
                    <a:lnTo>
                      <a:pt x="362" y="186"/>
                    </a:lnTo>
                    <a:lnTo>
                      <a:pt x="366" y="186"/>
                    </a:lnTo>
                    <a:lnTo>
                      <a:pt x="371" y="180"/>
                    </a:lnTo>
                    <a:lnTo>
                      <a:pt x="360" y="176"/>
                    </a:lnTo>
                    <a:lnTo>
                      <a:pt x="349" y="163"/>
                    </a:lnTo>
                    <a:lnTo>
                      <a:pt x="341" y="140"/>
                    </a:lnTo>
                    <a:lnTo>
                      <a:pt x="339" y="133"/>
                    </a:lnTo>
                    <a:lnTo>
                      <a:pt x="337" y="120"/>
                    </a:lnTo>
                    <a:lnTo>
                      <a:pt x="341" y="97"/>
                    </a:lnTo>
                    <a:lnTo>
                      <a:pt x="341" y="91"/>
                    </a:lnTo>
                    <a:lnTo>
                      <a:pt x="337" y="87"/>
                    </a:lnTo>
                    <a:lnTo>
                      <a:pt x="335" y="82"/>
                    </a:lnTo>
                    <a:lnTo>
                      <a:pt x="337" y="76"/>
                    </a:lnTo>
                    <a:lnTo>
                      <a:pt x="341" y="70"/>
                    </a:lnTo>
                    <a:lnTo>
                      <a:pt x="343" y="63"/>
                    </a:lnTo>
                    <a:lnTo>
                      <a:pt x="362" y="52"/>
                    </a:lnTo>
                    <a:lnTo>
                      <a:pt x="366" y="46"/>
                    </a:lnTo>
                    <a:lnTo>
                      <a:pt x="373" y="29"/>
                    </a:lnTo>
                    <a:lnTo>
                      <a:pt x="383" y="31"/>
                    </a:lnTo>
                    <a:lnTo>
                      <a:pt x="390" y="36"/>
                    </a:lnTo>
                    <a:lnTo>
                      <a:pt x="379" y="52"/>
                    </a:lnTo>
                    <a:lnTo>
                      <a:pt x="373" y="59"/>
                    </a:lnTo>
                    <a:lnTo>
                      <a:pt x="366" y="69"/>
                    </a:lnTo>
                    <a:lnTo>
                      <a:pt x="360" y="80"/>
                    </a:lnTo>
                    <a:lnTo>
                      <a:pt x="366" y="91"/>
                    </a:lnTo>
                    <a:lnTo>
                      <a:pt x="375" y="93"/>
                    </a:lnTo>
                    <a:lnTo>
                      <a:pt x="381" y="118"/>
                    </a:lnTo>
                    <a:lnTo>
                      <a:pt x="379" y="120"/>
                    </a:lnTo>
                    <a:lnTo>
                      <a:pt x="364" y="129"/>
                    </a:lnTo>
                    <a:lnTo>
                      <a:pt x="366" y="135"/>
                    </a:lnTo>
                    <a:lnTo>
                      <a:pt x="379" y="139"/>
                    </a:lnTo>
                    <a:lnTo>
                      <a:pt x="383" y="144"/>
                    </a:lnTo>
                    <a:lnTo>
                      <a:pt x="379" y="154"/>
                    </a:lnTo>
                    <a:lnTo>
                      <a:pt x="383" y="159"/>
                    </a:lnTo>
                    <a:lnTo>
                      <a:pt x="383" y="165"/>
                    </a:lnTo>
                    <a:lnTo>
                      <a:pt x="388" y="180"/>
                    </a:lnTo>
                    <a:lnTo>
                      <a:pt x="404" y="192"/>
                    </a:lnTo>
                    <a:lnTo>
                      <a:pt x="411" y="192"/>
                    </a:lnTo>
                    <a:lnTo>
                      <a:pt x="417" y="186"/>
                    </a:lnTo>
                    <a:lnTo>
                      <a:pt x="426" y="186"/>
                    </a:lnTo>
                    <a:lnTo>
                      <a:pt x="430" y="188"/>
                    </a:lnTo>
                    <a:lnTo>
                      <a:pt x="428" y="195"/>
                    </a:lnTo>
                    <a:lnTo>
                      <a:pt x="436" y="209"/>
                    </a:lnTo>
                    <a:lnTo>
                      <a:pt x="438" y="214"/>
                    </a:lnTo>
                    <a:lnTo>
                      <a:pt x="443" y="222"/>
                    </a:lnTo>
                    <a:lnTo>
                      <a:pt x="455" y="222"/>
                    </a:lnTo>
                    <a:lnTo>
                      <a:pt x="457" y="224"/>
                    </a:lnTo>
                    <a:lnTo>
                      <a:pt x="466" y="214"/>
                    </a:lnTo>
                    <a:lnTo>
                      <a:pt x="502" y="203"/>
                    </a:lnTo>
                    <a:lnTo>
                      <a:pt x="504" y="199"/>
                    </a:lnTo>
                    <a:lnTo>
                      <a:pt x="506" y="190"/>
                    </a:lnTo>
                    <a:lnTo>
                      <a:pt x="517" y="148"/>
                    </a:lnTo>
                    <a:lnTo>
                      <a:pt x="515" y="144"/>
                    </a:lnTo>
                    <a:lnTo>
                      <a:pt x="443" y="158"/>
                    </a:lnTo>
                    <a:lnTo>
                      <a:pt x="390" y="0"/>
                    </a:lnTo>
                  </a:path>
                </a:pathLst>
              </a:custGeom>
              <a:solidFill>
                <a:srgbClr val="1DA9FF"/>
              </a:solidFill>
              <a:ln w="38100" algn="ctr">
                <a:solidFill>
                  <a:srgbClr val="000099"/>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50" name="Freeform 135"/>
              <p:cNvSpPr>
                <a:spLocks/>
              </p:cNvSpPr>
              <p:nvPr/>
            </p:nvSpPr>
            <p:spPr bwMode="auto">
              <a:xfrm>
                <a:off x="7523659" y="3190951"/>
                <a:ext cx="179453" cy="251186"/>
              </a:xfrm>
              <a:custGeom>
                <a:avLst/>
                <a:gdLst>
                  <a:gd name="T0" fmla="*/ 155 w 123"/>
                  <a:gd name="T1" fmla="*/ 177 h 175"/>
                  <a:gd name="T2" fmla="*/ 152 w 123"/>
                  <a:gd name="T3" fmla="*/ 166 h 175"/>
                  <a:gd name="T4" fmla="*/ 144 w 123"/>
                  <a:gd name="T5" fmla="*/ 147 h 175"/>
                  <a:gd name="T6" fmla="*/ 131 w 123"/>
                  <a:gd name="T7" fmla="*/ 138 h 175"/>
                  <a:gd name="T8" fmla="*/ 99 w 123"/>
                  <a:gd name="T9" fmla="*/ 124 h 175"/>
                  <a:gd name="T10" fmla="*/ 88 w 123"/>
                  <a:gd name="T11" fmla="*/ 117 h 175"/>
                  <a:gd name="T12" fmla="*/ 83 w 123"/>
                  <a:gd name="T13" fmla="*/ 109 h 175"/>
                  <a:gd name="T14" fmla="*/ 69 w 123"/>
                  <a:gd name="T15" fmla="*/ 70 h 175"/>
                  <a:gd name="T16" fmla="*/ 64 w 123"/>
                  <a:gd name="T17" fmla="*/ 59 h 175"/>
                  <a:gd name="T18" fmla="*/ 52 w 123"/>
                  <a:gd name="T19" fmla="*/ 46 h 175"/>
                  <a:gd name="T20" fmla="*/ 29 w 123"/>
                  <a:gd name="T21" fmla="*/ 38 h 175"/>
                  <a:gd name="T22" fmla="*/ 29 w 123"/>
                  <a:gd name="T23" fmla="*/ 31 h 175"/>
                  <a:gd name="T24" fmla="*/ 29 w 123"/>
                  <a:gd name="T25" fmla="*/ 29 h 175"/>
                  <a:gd name="T26" fmla="*/ 29 w 123"/>
                  <a:gd name="T27" fmla="*/ 25 h 175"/>
                  <a:gd name="T28" fmla="*/ 52 w 123"/>
                  <a:gd name="T29" fmla="*/ 2 h 175"/>
                  <a:gd name="T30" fmla="*/ 27 w 123"/>
                  <a:gd name="T31" fmla="*/ 0 h 175"/>
                  <a:gd name="T32" fmla="*/ 17 w 123"/>
                  <a:gd name="T33" fmla="*/ 2 h 175"/>
                  <a:gd name="T34" fmla="*/ 6 w 123"/>
                  <a:gd name="T35" fmla="*/ 10 h 175"/>
                  <a:gd name="T36" fmla="*/ 4 w 123"/>
                  <a:gd name="T37" fmla="*/ 17 h 175"/>
                  <a:gd name="T38" fmla="*/ 2 w 123"/>
                  <a:gd name="T39" fmla="*/ 19 h 175"/>
                  <a:gd name="T40" fmla="*/ 0 w 123"/>
                  <a:gd name="T41" fmla="*/ 21 h 175"/>
                  <a:gd name="T42" fmla="*/ 66 w 123"/>
                  <a:gd name="T43" fmla="*/ 191 h 175"/>
                  <a:gd name="T44" fmla="*/ 155 w 123"/>
                  <a:gd name="T45" fmla="*/ 177 h 1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3"/>
                  <a:gd name="T70" fmla="*/ 0 h 175"/>
                  <a:gd name="T71" fmla="*/ 123 w 123"/>
                  <a:gd name="T72" fmla="*/ 175 h 1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3" h="175">
                    <a:moveTo>
                      <a:pt x="123" y="161"/>
                    </a:moveTo>
                    <a:lnTo>
                      <a:pt x="120" y="150"/>
                    </a:lnTo>
                    <a:lnTo>
                      <a:pt x="112" y="131"/>
                    </a:lnTo>
                    <a:lnTo>
                      <a:pt x="99" y="122"/>
                    </a:lnTo>
                    <a:lnTo>
                      <a:pt x="80" y="108"/>
                    </a:lnTo>
                    <a:lnTo>
                      <a:pt x="72" y="101"/>
                    </a:lnTo>
                    <a:lnTo>
                      <a:pt x="67" y="93"/>
                    </a:lnTo>
                    <a:lnTo>
                      <a:pt x="53" y="70"/>
                    </a:lnTo>
                    <a:lnTo>
                      <a:pt x="48" y="59"/>
                    </a:lnTo>
                    <a:lnTo>
                      <a:pt x="36" y="46"/>
                    </a:lnTo>
                    <a:lnTo>
                      <a:pt x="29" y="38"/>
                    </a:lnTo>
                    <a:lnTo>
                      <a:pt x="29" y="31"/>
                    </a:lnTo>
                    <a:lnTo>
                      <a:pt x="29" y="29"/>
                    </a:lnTo>
                    <a:lnTo>
                      <a:pt x="29" y="25"/>
                    </a:lnTo>
                    <a:lnTo>
                      <a:pt x="36" y="2"/>
                    </a:lnTo>
                    <a:lnTo>
                      <a:pt x="27" y="0"/>
                    </a:lnTo>
                    <a:lnTo>
                      <a:pt x="17" y="2"/>
                    </a:lnTo>
                    <a:lnTo>
                      <a:pt x="6" y="10"/>
                    </a:lnTo>
                    <a:lnTo>
                      <a:pt x="4" y="17"/>
                    </a:lnTo>
                    <a:lnTo>
                      <a:pt x="2" y="19"/>
                    </a:lnTo>
                    <a:lnTo>
                      <a:pt x="0" y="21"/>
                    </a:lnTo>
                    <a:lnTo>
                      <a:pt x="50" y="175"/>
                    </a:lnTo>
                    <a:lnTo>
                      <a:pt x="123" y="161"/>
                    </a:lnTo>
                  </a:path>
                </a:pathLst>
              </a:custGeom>
              <a:solidFill>
                <a:srgbClr val="1DA9FF"/>
              </a:solidFill>
              <a:ln w="38100" algn="ctr">
                <a:solidFill>
                  <a:srgbClr val="000099"/>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51" name="Freeform 137"/>
              <p:cNvSpPr>
                <a:spLocks/>
              </p:cNvSpPr>
              <p:nvPr/>
            </p:nvSpPr>
            <p:spPr bwMode="auto">
              <a:xfrm>
                <a:off x="7975554" y="2579298"/>
                <a:ext cx="303438" cy="228351"/>
              </a:xfrm>
              <a:custGeom>
                <a:avLst/>
                <a:gdLst>
                  <a:gd name="T0" fmla="*/ 0 w 208"/>
                  <a:gd name="T1" fmla="*/ 34 h 161"/>
                  <a:gd name="T2" fmla="*/ 94 w 208"/>
                  <a:gd name="T3" fmla="*/ 21 h 161"/>
                  <a:gd name="T4" fmla="*/ 106 w 208"/>
                  <a:gd name="T5" fmla="*/ 26 h 161"/>
                  <a:gd name="T6" fmla="*/ 110 w 208"/>
                  <a:gd name="T7" fmla="*/ 26 h 161"/>
                  <a:gd name="T8" fmla="*/ 112 w 208"/>
                  <a:gd name="T9" fmla="*/ 22 h 161"/>
                  <a:gd name="T10" fmla="*/ 251 w 208"/>
                  <a:gd name="T11" fmla="*/ 0 h 161"/>
                  <a:gd name="T12" fmla="*/ 281 w 208"/>
                  <a:gd name="T13" fmla="*/ 66 h 161"/>
                  <a:gd name="T14" fmla="*/ 277 w 208"/>
                  <a:gd name="T15" fmla="*/ 72 h 161"/>
                  <a:gd name="T16" fmla="*/ 275 w 208"/>
                  <a:gd name="T17" fmla="*/ 75 h 161"/>
                  <a:gd name="T18" fmla="*/ 277 w 208"/>
                  <a:gd name="T19" fmla="*/ 79 h 161"/>
                  <a:gd name="T20" fmla="*/ 277 w 208"/>
                  <a:gd name="T21" fmla="*/ 83 h 161"/>
                  <a:gd name="T22" fmla="*/ 262 w 208"/>
                  <a:gd name="T23" fmla="*/ 85 h 161"/>
                  <a:gd name="T24" fmla="*/ 212 w 208"/>
                  <a:gd name="T25" fmla="*/ 96 h 161"/>
                  <a:gd name="T26" fmla="*/ 198 w 208"/>
                  <a:gd name="T27" fmla="*/ 94 h 161"/>
                  <a:gd name="T28" fmla="*/ 195 w 208"/>
                  <a:gd name="T29" fmla="*/ 98 h 161"/>
                  <a:gd name="T30" fmla="*/ 195 w 208"/>
                  <a:gd name="T31" fmla="*/ 102 h 161"/>
                  <a:gd name="T32" fmla="*/ 190 w 208"/>
                  <a:gd name="T33" fmla="*/ 104 h 161"/>
                  <a:gd name="T34" fmla="*/ 164 w 208"/>
                  <a:gd name="T35" fmla="*/ 106 h 161"/>
                  <a:gd name="T36" fmla="*/ 123 w 208"/>
                  <a:gd name="T37" fmla="*/ 117 h 161"/>
                  <a:gd name="T38" fmla="*/ 121 w 208"/>
                  <a:gd name="T39" fmla="*/ 111 h 161"/>
                  <a:gd name="T40" fmla="*/ 94 w 208"/>
                  <a:gd name="T41" fmla="*/ 127 h 161"/>
                  <a:gd name="T42" fmla="*/ 48 w 208"/>
                  <a:gd name="T43" fmla="*/ 153 h 161"/>
                  <a:gd name="T44" fmla="*/ 15 w 208"/>
                  <a:gd name="T45" fmla="*/ 161 h 161"/>
                  <a:gd name="T46" fmla="*/ 2 w 208"/>
                  <a:gd name="T47" fmla="*/ 149 h 161"/>
                  <a:gd name="T48" fmla="*/ 21 w 208"/>
                  <a:gd name="T49" fmla="*/ 134 h 161"/>
                  <a:gd name="T50" fmla="*/ 21 w 208"/>
                  <a:gd name="T51" fmla="*/ 130 h 161"/>
                  <a:gd name="T52" fmla="*/ 15 w 208"/>
                  <a:gd name="T53" fmla="*/ 123 h 161"/>
                  <a:gd name="T54" fmla="*/ 0 w 208"/>
                  <a:gd name="T55" fmla="*/ 34 h 1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161"/>
                  <a:gd name="T86" fmla="*/ 208 w 208"/>
                  <a:gd name="T87" fmla="*/ 161 h 16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161">
                    <a:moveTo>
                      <a:pt x="0" y="34"/>
                    </a:moveTo>
                    <a:lnTo>
                      <a:pt x="70" y="21"/>
                    </a:lnTo>
                    <a:lnTo>
                      <a:pt x="76" y="26"/>
                    </a:lnTo>
                    <a:lnTo>
                      <a:pt x="78" y="26"/>
                    </a:lnTo>
                    <a:lnTo>
                      <a:pt x="80" y="22"/>
                    </a:lnTo>
                    <a:lnTo>
                      <a:pt x="184" y="0"/>
                    </a:lnTo>
                    <a:lnTo>
                      <a:pt x="208" y="66"/>
                    </a:lnTo>
                    <a:lnTo>
                      <a:pt x="205" y="72"/>
                    </a:lnTo>
                    <a:lnTo>
                      <a:pt x="203" y="75"/>
                    </a:lnTo>
                    <a:lnTo>
                      <a:pt x="205" y="79"/>
                    </a:lnTo>
                    <a:lnTo>
                      <a:pt x="205" y="83"/>
                    </a:lnTo>
                    <a:lnTo>
                      <a:pt x="193" y="85"/>
                    </a:lnTo>
                    <a:lnTo>
                      <a:pt x="157" y="96"/>
                    </a:lnTo>
                    <a:lnTo>
                      <a:pt x="146" y="94"/>
                    </a:lnTo>
                    <a:lnTo>
                      <a:pt x="144" y="98"/>
                    </a:lnTo>
                    <a:lnTo>
                      <a:pt x="144" y="102"/>
                    </a:lnTo>
                    <a:lnTo>
                      <a:pt x="140" y="104"/>
                    </a:lnTo>
                    <a:lnTo>
                      <a:pt x="121" y="106"/>
                    </a:lnTo>
                    <a:lnTo>
                      <a:pt x="91" y="117"/>
                    </a:lnTo>
                    <a:lnTo>
                      <a:pt x="89" y="111"/>
                    </a:lnTo>
                    <a:lnTo>
                      <a:pt x="70" y="127"/>
                    </a:lnTo>
                    <a:lnTo>
                      <a:pt x="32" y="153"/>
                    </a:lnTo>
                    <a:lnTo>
                      <a:pt x="15" y="161"/>
                    </a:lnTo>
                    <a:lnTo>
                      <a:pt x="2" y="149"/>
                    </a:lnTo>
                    <a:lnTo>
                      <a:pt x="21" y="134"/>
                    </a:lnTo>
                    <a:lnTo>
                      <a:pt x="21" y="130"/>
                    </a:lnTo>
                    <a:lnTo>
                      <a:pt x="15" y="123"/>
                    </a:lnTo>
                    <a:lnTo>
                      <a:pt x="0" y="34"/>
                    </a:lnTo>
                  </a:path>
                </a:pathLst>
              </a:custGeom>
              <a:solidFill>
                <a:srgbClr val="CDECFF"/>
              </a:solidFill>
              <a:ln w="38100" algn="ctr">
                <a:solidFill>
                  <a:srgbClr val="363636">
                    <a:lumMod val="60000"/>
                    <a:lumOff val="40000"/>
                  </a:srgbClr>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52" name="Freeform 139"/>
              <p:cNvSpPr>
                <a:spLocks/>
              </p:cNvSpPr>
              <p:nvPr/>
            </p:nvSpPr>
            <p:spPr bwMode="auto">
              <a:xfrm>
                <a:off x="8003287" y="2360734"/>
                <a:ext cx="569355" cy="264234"/>
              </a:xfrm>
              <a:custGeom>
                <a:avLst/>
                <a:gdLst>
                  <a:gd name="T0" fmla="*/ 108 w 392"/>
                  <a:gd name="T1" fmla="*/ 61 h 184"/>
                  <a:gd name="T2" fmla="*/ 275 w 392"/>
                  <a:gd name="T3" fmla="*/ 31 h 184"/>
                  <a:gd name="T4" fmla="*/ 286 w 392"/>
                  <a:gd name="T5" fmla="*/ 31 h 184"/>
                  <a:gd name="T6" fmla="*/ 286 w 392"/>
                  <a:gd name="T7" fmla="*/ 19 h 184"/>
                  <a:gd name="T8" fmla="*/ 310 w 392"/>
                  <a:gd name="T9" fmla="*/ 2 h 184"/>
                  <a:gd name="T10" fmla="*/ 333 w 392"/>
                  <a:gd name="T11" fmla="*/ 4 h 184"/>
                  <a:gd name="T12" fmla="*/ 357 w 392"/>
                  <a:gd name="T13" fmla="*/ 31 h 184"/>
                  <a:gd name="T14" fmla="*/ 362 w 392"/>
                  <a:gd name="T15" fmla="*/ 40 h 184"/>
                  <a:gd name="T16" fmla="*/ 344 w 392"/>
                  <a:gd name="T17" fmla="*/ 57 h 184"/>
                  <a:gd name="T18" fmla="*/ 339 w 392"/>
                  <a:gd name="T19" fmla="*/ 80 h 184"/>
                  <a:gd name="T20" fmla="*/ 376 w 392"/>
                  <a:gd name="T21" fmla="*/ 85 h 184"/>
                  <a:gd name="T22" fmla="*/ 416 w 392"/>
                  <a:gd name="T23" fmla="*/ 136 h 184"/>
                  <a:gd name="T24" fmla="*/ 465 w 392"/>
                  <a:gd name="T25" fmla="*/ 149 h 184"/>
                  <a:gd name="T26" fmla="*/ 498 w 392"/>
                  <a:gd name="T27" fmla="*/ 126 h 184"/>
                  <a:gd name="T28" fmla="*/ 478 w 392"/>
                  <a:gd name="T29" fmla="*/ 115 h 184"/>
                  <a:gd name="T30" fmla="*/ 463 w 392"/>
                  <a:gd name="T31" fmla="*/ 85 h 184"/>
                  <a:gd name="T32" fmla="*/ 480 w 392"/>
                  <a:gd name="T33" fmla="*/ 87 h 184"/>
                  <a:gd name="T34" fmla="*/ 519 w 392"/>
                  <a:gd name="T35" fmla="*/ 149 h 184"/>
                  <a:gd name="T36" fmla="*/ 504 w 392"/>
                  <a:gd name="T37" fmla="*/ 153 h 184"/>
                  <a:gd name="T38" fmla="*/ 463 w 392"/>
                  <a:gd name="T39" fmla="*/ 170 h 184"/>
                  <a:gd name="T40" fmla="*/ 428 w 392"/>
                  <a:gd name="T41" fmla="*/ 185 h 184"/>
                  <a:gd name="T42" fmla="*/ 428 w 392"/>
                  <a:gd name="T43" fmla="*/ 175 h 184"/>
                  <a:gd name="T44" fmla="*/ 416 w 392"/>
                  <a:gd name="T45" fmla="*/ 164 h 184"/>
                  <a:gd name="T46" fmla="*/ 382 w 392"/>
                  <a:gd name="T47" fmla="*/ 196 h 184"/>
                  <a:gd name="T48" fmla="*/ 366 w 392"/>
                  <a:gd name="T49" fmla="*/ 190 h 184"/>
                  <a:gd name="T50" fmla="*/ 359 w 392"/>
                  <a:gd name="T51" fmla="*/ 187 h 184"/>
                  <a:gd name="T52" fmla="*/ 346 w 392"/>
                  <a:gd name="T53" fmla="*/ 179 h 184"/>
                  <a:gd name="T54" fmla="*/ 316 w 392"/>
                  <a:gd name="T55" fmla="*/ 170 h 184"/>
                  <a:gd name="T56" fmla="*/ 303 w 392"/>
                  <a:gd name="T57" fmla="*/ 154 h 184"/>
                  <a:gd name="T58" fmla="*/ 241 w 392"/>
                  <a:gd name="T59" fmla="*/ 151 h 184"/>
                  <a:gd name="T60" fmla="*/ 108 w 392"/>
                  <a:gd name="T61" fmla="*/ 179 h 184"/>
                  <a:gd name="T62" fmla="*/ 92 w 392"/>
                  <a:gd name="T63" fmla="*/ 173 h 184"/>
                  <a:gd name="T64" fmla="*/ 0 w 392"/>
                  <a:gd name="T65" fmla="*/ 185 h 1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2"/>
                  <a:gd name="T100" fmla="*/ 0 h 184"/>
                  <a:gd name="T101" fmla="*/ 392 w 392"/>
                  <a:gd name="T102" fmla="*/ 184 h 1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2" h="184">
                    <a:moveTo>
                      <a:pt x="0" y="76"/>
                    </a:moveTo>
                    <a:lnTo>
                      <a:pt x="80" y="61"/>
                    </a:lnTo>
                    <a:lnTo>
                      <a:pt x="207" y="34"/>
                    </a:lnTo>
                    <a:lnTo>
                      <a:pt x="207" y="31"/>
                    </a:lnTo>
                    <a:lnTo>
                      <a:pt x="212" y="29"/>
                    </a:lnTo>
                    <a:lnTo>
                      <a:pt x="216" y="31"/>
                    </a:lnTo>
                    <a:lnTo>
                      <a:pt x="218" y="27"/>
                    </a:lnTo>
                    <a:lnTo>
                      <a:pt x="216" y="19"/>
                    </a:lnTo>
                    <a:lnTo>
                      <a:pt x="227" y="15"/>
                    </a:lnTo>
                    <a:lnTo>
                      <a:pt x="235" y="2"/>
                    </a:lnTo>
                    <a:lnTo>
                      <a:pt x="243" y="0"/>
                    </a:lnTo>
                    <a:lnTo>
                      <a:pt x="250" y="4"/>
                    </a:lnTo>
                    <a:lnTo>
                      <a:pt x="256" y="19"/>
                    </a:lnTo>
                    <a:lnTo>
                      <a:pt x="269" y="31"/>
                    </a:lnTo>
                    <a:lnTo>
                      <a:pt x="273" y="34"/>
                    </a:lnTo>
                    <a:lnTo>
                      <a:pt x="273" y="40"/>
                    </a:lnTo>
                    <a:lnTo>
                      <a:pt x="265" y="44"/>
                    </a:lnTo>
                    <a:lnTo>
                      <a:pt x="258" y="57"/>
                    </a:lnTo>
                    <a:lnTo>
                      <a:pt x="252" y="70"/>
                    </a:lnTo>
                    <a:lnTo>
                      <a:pt x="254" y="80"/>
                    </a:lnTo>
                    <a:lnTo>
                      <a:pt x="269" y="78"/>
                    </a:lnTo>
                    <a:lnTo>
                      <a:pt x="284" y="85"/>
                    </a:lnTo>
                    <a:lnTo>
                      <a:pt x="307" y="106"/>
                    </a:lnTo>
                    <a:lnTo>
                      <a:pt x="313" y="120"/>
                    </a:lnTo>
                    <a:lnTo>
                      <a:pt x="326" y="131"/>
                    </a:lnTo>
                    <a:lnTo>
                      <a:pt x="351" y="133"/>
                    </a:lnTo>
                    <a:lnTo>
                      <a:pt x="366" y="127"/>
                    </a:lnTo>
                    <a:lnTo>
                      <a:pt x="375" y="110"/>
                    </a:lnTo>
                    <a:lnTo>
                      <a:pt x="371" y="106"/>
                    </a:lnTo>
                    <a:lnTo>
                      <a:pt x="360" y="99"/>
                    </a:lnTo>
                    <a:lnTo>
                      <a:pt x="347" y="91"/>
                    </a:lnTo>
                    <a:lnTo>
                      <a:pt x="349" y="85"/>
                    </a:lnTo>
                    <a:lnTo>
                      <a:pt x="358" y="87"/>
                    </a:lnTo>
                    <a:lnTo>
                      <a:pt x="362" y="87"/>
                    </a:lnTo>
                    <a:lnTo>
                      <a:pt x="381" y="110"/>
                    </a:lnTo>
                    <a:lnTo>
                      <a:pt x="392" y="133"/>
                    </a:lnTo>
                    <a:lnTo>
                      <a:pt x="390" y="144"/>
                    </a:lnTo>
                    <a:lnTo>
                      <a:pt x="379" y="137"/>
                    </a:lnTo>
                    <a:lnTo>
                      <a:pt x="366" y="146"/>
                    </a:lnTo>
                    <a:lnTo>
                      <a:pt x="349" y="154"/>
                    </a:lnTo>
                    <a:lnTo>
                      <a:pt x="330" y="169"/>
                    </a:lnTo>
                    <a:lnTo>
                      <a:pt x="322" y="169"/>
                    </a:lnTo>
                    <a:lnTo>
                      <a:pt x="320" y="165"/>
                    </a:lnTo>
                    <a:lnTo>
                      <a:pt x="322" y="159"/>
                    </a:lnTo>
                    <a:lnTo>
                      <a:pt x="318" y="148"/>
                    </a:lnTo>
                    <a:lnTo>
                      <a:pt x="313" y="148"/>
                    </a:lnTo>
                    <a:lnTo>
                      <a:pt x="303" y="165"/>
                    </a:lnTo>
                    <a:lnTo>
                      <a:pt x="288" y="180"/>
                    </a:lnTo>
                    <a:lnTo>
                      <a:pt x="286" y="184"/>
                    </a:lnTo>
                    <a:lnTo>
                      <a:pt x="277" y="174"/>
                    </a:lnTo>
                    <a:lnTo>
                      <a:pt x="275" y="171"/>
                    </a:lnTo>
                    <a:lnTo>
                      <a:pt x="271" y="171"/>
                    </a:lnTo>
                    <a:lnTo>
                      <a:pt x="269" y="167"/>
                    </a:lnTo>
                    <a:lnTo>
                      <a:pt x="260" y="163"/>
                    </a:lnTo>
                    <a:lnTo>
                      <a:pt x="260" y="159"/>
                    </a:lnTo>
                    <a:lnTo>
                      <a:pt x="239" y="154"/>
                    </a:lnTo>
                    <a:lnTo>
                      <a:pt x="235" y="140"/>
                    </a:lnTo>
                    <a:lnTo>
                      <a:pt x="229" y="138"/>
                    </a:lnTo>
                    <a:lnTo>
                      <a:pt x="224" y="125"/>
                    </a:lnTo>
                    <a:lnTo>
                      <a:pt x="182" y="135"/>
                    </a:lnTo>
                    <a:lnTo>
                      <a:pt x="82" y="159"/>
                    </a:lnTo>
                    <a:lnTo>
                      <a:pt x="80" y="163"/>
                    </a:lnTo>
                    <a:lnTo>
                      <a:pt x="78" y="165"/>
                    </a:lnTo>
                    <a:lnTo>
                      <a:pt x="72" y="157"/>
                    </a:lnTo>
                    <a:lnTo>
                      <a:pt x="4" y="173"/>
                    </a:lnTo>
                    <a:lnTo>
                      <a:pt x="0" y="169"/>
                    </a:lnTo>
                    <a:lnTo>
                      <a:pt x="0" y="76"/>
                    </a:lnTo>
                  </a:path>
                </a:pathLst>
              </a:custGeom>
              <a:solidFill>
                <a:srgbClr val="CDECFF"/>
              </a:solidFill>
              <a:ln w="38100" algn="ctr">
                <a:solidFill>
                  <a:srgbClr val="363636">
                    <a:lumMod val="60000"/>
                    <a:lumOff val="40000"/>
                  </a:srgbClr>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53" name="Freeform 143"/>
              <p:cNvSpPr>
                <a:spLocks/>
              </p:cNvSpPr>
              <p:nvPr/>
            </p:nvSpPr>
            <p:spPr bwMode="auto">
              <a:xfrm>
                <a:off x="7876039" y="2003527"/>
                <a:ext cx="287124" cy="446915"/>
              </a:xfrm>
              <a:custGeom>
                <a:avLst/>
                <a:gdLst>
                  <a:gd name="T0" fmla="*/ 0 w 197"/>
                  <a:gd name="T1" fmla="*/ 40 h 311"/>
                  <a:gd name="T2" fmla="*/ 6 w 197"/>
                  <a:gd name="T3" fmla="*/ 53 h 311"/>
                  <a:gd name="T4" fmla="*/ 4 w 197"/>
                  <a:gd name="T5" fmla="*/ 59 h 311"/>
                  <a:gd name="T6" fmla="*/ 10 w 197"/>
                  <a:gd name="T7" fmla="*/ 63 h 311"/>
                  <a:gd name="T8" fmla="*/ 10 w 197"/>
                  <a:gd name="T9" fmla="*/ 69 h 311"/>
                  <a:gd name="T10" fmla="*/ 27 w 197"/>
                  <a:gd name="T11" fmla="*/ 121 h 311"/>
                  <a:gd name="T12" fmla="*/ 32 w 197"/>
                  <a:gd name="T13" fmla="*/ 145 h 311"/>
                  <a:gd name="T14" fmla="*/ 25 w 197"/>
                  <a:gd name="T15" fmla="*/ 158 h 311"/>
                  <a:gd name="T16" fmla="*/ 27 w 197"/>
                  <a:gd name="T17" fmla="*/ 172 h 311"/>
                  <a:gd name="T18" fmla="*/ 60 w 197"/>
                  <a:gd name="T19" fmla="*/ 208 h 311"/>
                  <a:gd name="T20" fmla="*/ 58 w 197"/>
                  <a:gd name="T21" fmla="*/ 223 h 311"/>
                  <a:gd name="T22" fmla="*/ 62 w 197"/>
                  <a:gd name="T23" fmla="*/ 229 h 311"/>
                  <a:gd name="T24" fmla="*/ 65 w 197"/>
                  <a:gd name="T25" fmla="*/ 227 h 311"/>
                  <a:gd name="T26" fmla="*/ 65 w 197"/>
                  <a:gd name="T27" fmla="*/ 225 h 311"/>
                  <a:gd name="T28" fmla="*/ 71 w 197"/>
                  <a:gd name="T29" fmla="*/ 223 h 311"/>
                  <a:gd name="T30" fmla="*/ 81 w 197"/>
                  <a:gd name="T31" fmla="*/ 242 h 311"/>
                  <a:gd name="T32" fmla="*/ 88 w 197"/>
                  <a:gd name="T33" fmla="*/ 284 h 311"/>
                  <a:gd name="T34" fmla="*/ 88 w 197"/>
                  <a:gd name="T35" fmla="*/ 303 h 311"/>
                  <a:gd name="T36" fmla="*/ 94 w 197"/>
                  <a:gd name="T37" fmla="*/ 322 h 311"/>
                  <a:gd name="T38" fmla="*/ 115 w 197"/>
                  <a:gd name="T39" fmla="*/ 343 h 311"/>
                  <a:gd name="T40" fmla="*/ 215 w 197"/>
                  <a:gd name="T41" fmla="*/ 328 h 311"/>
                  <a:gd name="T42" fmla="*/ 213 w 197"/>
                  <a:gd name="T43" fmla="*/ 322 h 311"/>
                  <a:gd name="T44" fmla="*/ 201 w 197"/>
                  <a:gd name="T45" fmla="*/ 315 h 311"/>
                  <a:gd name="T46" fmla="*/ 201 w 197"/>
                  <a:gd name="T47" fmla="*/ 301 h 311"/>
                  <a:gd name="T48" fmla="*/ 207 w 197"/>
                  <a:gd name="T49" fmla="*/ 298 h 311"/>
                  <a:gd name="T50" fmla="*/ 201 w 197"/>
                  <a:gd name="T51" fmla="*/ 286 h 311"/>
                  <a:gd name="T52" fmla="*/ 190 w 197"/>
                  <a:gd name="T53" fmla="*/ 219 h 311"/>
                  <a:gd name="T54" fmla="*/ 190 w 197"/>
                  <a:gd name="T55" fmla="*/ 204 h 311"/>
                  <a:gd name="T56" fmla="*/ 204 w 197"/>
                  <a:gd name="T57" fmla="*/ 176 h 311"/>
                  <a:gd name="T58" fmla="*/ 210 w 197"/>
                  <a:gd name="T59" fmla="*/ 155 h 311"/>
                  <a:gd name="T60" fmla="*/ 213 w 197"/>
                  <a:gd name="T61" fmla="*/ 141 h 311"/>
                  <a:gd name="T62" fmla="*/ 204 w 197"/>
                  <a:gd name="T63" fmla="*/ 130 h 311"/>
                  <a:gd name="T64" fmla="*/ 204 w 197"/>
                  <a:gd name="T65" fmla="*/ 119 h 311"/>
                  <a:gd name="T66" fmla="*/ 210 w 197"/>
                  <a:gd name="T67" fmla="*/ 111 h 311"/>
                  <a:gd name="T68" fmla="*/ 235 w 197"/>
                  <a:gd name="T69" fmla="*/ 96 h 311"/>
                  <a:gd name="T70" fmla="*/ 250 w 197"/>
                  <a:gd name="T71" fmla="*/ 53 h 311"/>
                  <a:gd name="T72" fmla="*/ 235 w 197"/>
                  <a:gd name="T73" fmla="*/ 36 h 311"/>
                  <a:gd name="T74" fmla="*/ 232 w 197"/>
                  <a:gd name="T75" fmla="*/ 29 h 311"/>
                  <a:gd name="T76" fmla="*/ 238 w 197"/>
                  <a:gd name="T77" fmla="*/ 25 h 311"/>
                  <a:gd name="T78" fmla="*/ 235 w 197"/>
                  <a:gd name="T79" fmla="*/ 19 h 311"/>
                  <a:gd name="T80" fmla="*/ 230 w 197"/>
                  <a:gd name="T81" fmla="*/ 0 h 311"/>
                  <a:gd name="T82" fmla="*/ 0 w 197"/>
                  <a:gd name="T83" fmla="*/ 40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7"/>
                  <a:gd name="T127" fmla="*/ 0 h 311"/>
                  <a:gd name="T128" fmla="*/ 197 w 197"/>
                  <a:gd name="T129" fmla="*/ 311 h 3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7" h="311">
                    <a:moveTo>
                      <a:pt x="0" y="40"/>
                    </a:moveTo>
                    <a:lnTo>
                      <a:pt x="6" y="53"/>
                    </a:lnTo>
                    <a:lnTo>
                      <a:pt x="4" y="59"/>
                    </a:lnTo>
                    <a:lnTo>
                      <a:pt x="10" y="63"/>
                    </a:lnTo>
                    <a:lnTo>
                      <a:pt x="10" y="69"/>
                    </a:lnTo>
                    <a:lnTo>
                      <a:pt x="27" y="105"/>
                    </a:lnTo>
                    <a:lnTo>
                      <a:pt x="32" y="129"/>
                    </a:lnTo>
                    <a:lnTo>
                      <a:pt x="25" y="142"/>
                    </a:lnTo>
                    <a:lnTo>
                      <a:pt x="27" y="156"/>
                    </a:lnTo>
                    <a:lnTo>
                      <a:pt x="44" y="192"/>
                    </a:lnTo>
                    <a:lnTo>
                      <a:pt x="42" y="207"/>
                    </a:lnTo>
                    <a:lnTo>
                      <a:pt x="46" y="213"/>
                    </a:lnTo>
                    <a:lnTo>
                      <a:pt x="49" y="211"/>
                    </a:lnTo>
                    <a:lnTo>
                      <a:pt x="49" y="209"/>
                    </a:lnTo>
                    <a:lnTo>
                      <a:pt x="55" y="207"/>
                    </a:lnTo>
                    <a:lnTo>
                      <a:pt x="65" y="222"/>
                    </a:lnTo>
                    <a:lnTo>
                      <a:pt x="72" y="252"/>
                    </a:lnTo>
                    <a:lnTo>
                      <a:pt x="72" y="271"/>
                    </a:lnTo>
                    <a:lnTo>
                      <a:pt x="78" y="290"/>
                    </a:lnTo>
                    <a:lnTo>
                      <a:pt x="91" y="311"/>
                    </a:lnTo>
                    <a:lnTo>
                      <a:pt x="167" y="296"/>
                    </a:lnTo>
                    <a:lnTo>
                      <a:pt x="165" y="290"/>
                    </a:lnTo>
                    <a:lnTo>
                      <a:pt x="157" y="283"/>
                    </a:lnTo>
                    <a:lnTo>
                      <a:pt x="157" y="269"/>
                    </a:lnTo>
                    <a:lnTo>
                      <a:pt x="161" y="266"/>
                    </a:lnTo>
                    <a:lnTo>
                      <a:pt x="157" y="254"/>
                    </a:lnTo>
                    <a:lnTo>
                      <a:pt x="150" y="203"/>
                    </a:lnTo>
                    <a:lnTo>
                      <a:pt x="150" y="188"/>
                    </a:lnTo>
                    <a:lnTo>
                      <a:pt x="159" y="160"/>
                    </a:lnTo>
                    <a:lnTo>
                      <a:pt x="163" y="139"/>
                    </a:lnTo>
                    <a:lnTo>
                      <a:pt x="165" y="125"/>
                    </a:lnTo>
                    <a:lnTo>
                      <a:pt x="159" y="114"/>
                    </a:lnTo>
                    <a:lnTo>
                      <a:pt x="159" y="103"/>
                    </a:lnTo>
                    <a:lnTo>
                      <a:pt x="163" y="95"/>
                    </a:lnTo>
                    <a:lnTo>
                      <a:pt x="186" y="80"/>
                    </a:lnTo>
                    <a:lnTo>
                      <a:pt x="197" y="53"/>
                    </a:lnTo>
                    <a:lnTo>
                      <a:pt x="186" y="36"/>
                    </a:lnTo>
                    <a:lnTo>
                      <a:pt x="184" y="29"/>
                    </a:lnTo>
                    <a:lnTo>
                      <a:pt x="188" y="25"/>
                    </a:lnTo>
                    <a:lnTo>
                      <a:pt x="186" y="19"/>
                    </a:lnTo>
                    <a:lnTo>
                      <a:pt x="182" y="0"/>
                    </a:lnTo>
                    <a:lnTo>
                      <a:pt x="0" y="40"/>
                    </a:lnTo>
                  </a:path>
                </a:pathLst>
              </a:custGeom>
              <a:solidFill>
                <a:srgbClr val="CDECFF"/>
              </a:solidFill>
              <a:ln w="38100" algn="ctr">
                <a:solidFill>
                  <a:srgbClr val="363636">
                    <a:lumMod val="60000"/>
                    <a:lumOff val="40000"/>
                  </a:srgbClr>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54" name="Freeform 145"/>
              <p:cNvSpPr>
                <a:spLocks/>
              </p:cNvSpPr>
              <p:nvPr/>
            </p:nvSpPr>
            <p:spPr bwMode="auto">
              <a:xfrm>
                <a:off x="8115854" y="1939916"/>
                <a:ext cx="290387" cy="492585"/>
              </a:xfrm>
              <a:custGeom>
                <a:avLst/>
                <a:gdLst>
                  <a:gd name="T0" fmla="*/ 270 w 199"/>
                  <a:gd name="T1" fmla="*/ 324 h 345"/>
                  <a:gd name="T2" fmla="*/ 260 w 199"/>
                  <a:gd name="T3" fmla="*/ 322 h 345"/>
                  <a:gd name="T4" fmla="*/ 249 w 199"/>
                  <a:gd name="T5" fmla="*/ 322 h 345"/>
                  <a:gd name="T6" fmla="*/ 237 w 199"/>
                  <a:gd name="T7" fmla="*/ 335 h 345"/>
                  <a:gd name="T8" fmla="*/ 217 w 199"/>
                  <a:gd name="T9" fmla="*/ 339 h 345"/>
                  <a:gd name="T10" fmla="*/ 223 w 199"/>
                  <a:gd name="T11" fmla="*/ 347 h 345"/>
                  <a:gd name="T12" fmla="*/ 217 w 199"/>
                  <a:gd name="T13" fmla="*/ 350 h 345"/>
                  <a:gd name="T14" fmla="*/ 215 w 199"/>
                  <a:gd name="T15" fmla="*/ 347 h 345"/>
                  <a:gd name="T16" fmla="*/ 209 w 199"/>
                  <a:gd name="T17" fmla="*/ 350 h 345"/>
                  <a:gd name="T18" fmla="*/ 205 w 199"/>
                  <a:gd name="T19" fmla="*/ 352 h 345"/>
                  <a:gd name="T20" fmla="*/ 17 w 199"/>
                  <a:gd name="T21" fmla="*/ 377 h 345"/>
                  <a:gd name="T22" fmla="*/ 15 w 199"/>
                  <a:gd name="T23" fmla="*/ 371 h 345"/>
                  <a:gd name="T24" fmla="*/ 6 w 199"/>
                  <a:gd name="T25" fmla="*/ 364 h 345"/>
                  <a:gd name="T26" fmla="*/ 6 w 199"/>
                  <a:gd name="T27" fmla="*/ 350 h 345"/>
                  <a:gd name="T28" fmla="*/ 11 w 199"/>
                  <a:gd name="T29" fmla="*/ 347 h 345"/>
                  <a:gd name="T30" fmla="*/ 6 w 199"/>
                  <a:gd name="T31" fmla="*/ 335 h 345"/>
                  <a:gd name="T32" fmla="*/ 0 w 199"/>
                  <a:gd name="T33" fmla="*/ 277 h 345"/>
                  <a:gd name="T34" fmla="*/ 0 w 199"/>
                  <a:gd name="T35" fmla="*/ 251 h 345"/>
                  <a:gd name="T36" fmla="*/ 9 w 199"/>
                  <a:gd name="T37" fmla="*/ 223 h 345"/>
                  <a:gd name="T38" fmla="*/ 13 w 199"/>
                  <a:gd name="T39" fmla="*/ 202 h 345"/>
                  <a:gd name="T40" fmla="*/ 15 w 199"/>
                  <a:gd name="T41" fmla="*/ 189 h 345"/>
                  <a:gd name="T42" fmla="*/ 9 w 199"/>
                  <a:gd name="T43" fmla="*/ 177 h 345"/>
                  <a:gd name="T44" fmla="*/ 9 w 199"/>
                  <a:gd name="T45" fmla="*/ 166 h 345"/>
                  <a:gd name="T46" fmla="*/ 13 w 199"/>
                  <a:gd name="T47" fmla="*/ 158 h 345"/>
                  <a:gd name="T48" fmla="*/ 54 w 199"/>
                  <a:gd name="T49" fmla="*/ 143 h 345"/>
                  <a:gd name="T50" fmla="*/ 67 w 199"/>
                  <a:gd name="T51" fmla="*/ 115 h 345"/>
                  <a:gd name="T52" fmla="*/ 54 w 199"/>
                  <a:gd name="T53" fmla="*/ 84 h 345"/>
                  <a:gd name="T54" fmla="*/ 52 w 199"/>
                  <a:gd name="T55" fmla="*/ 74 h 345"/>
                  <a:gd name="T56" fmla="*/ 56 w 199"/>
                  <a:gd name="T57" fmla="*/ 70 h 345"/>
                  <a:gd name="T58" fmla="*/ 56 w 199"/>
                  <a:gd name="T59" fmla="*/ 65 h 345"/>
                  <a:gd name="T60" fmla="*/ 50 w 199"/>
                  <a:gd name="T61" fmla="*/ 46 h 345"/>
                  <a:gd name="T62" fmla="*/ 54 w 199"/>
                  <a:gd name="T63" fmla="*/ 25 h 345"/>
                  <a:gd name="T64" fmla="*/ 48 w 199"/>
                  <a:gd name="T65" fmla="*/ 15 h 345"/>
                  <a:gd name="T66" fmla="*/ 50 w 199"/>
                  <a:gd name="T67" fmla="*/ 13 h 345"/>
                  <a:gd name="T68" fmla="*/ 58 w 199"/>
                  <a:gd name="T69" fmla="*/ 13 h 345"/>
                  <a:gd name="T70" fmla="*/ 63 w 199"/>
                  <a:gd name="T71" fmla="*/ 4 h 345"/>
                  <a:gd name="T72" fmla="*/ 69 w 199"/>
                  <a:gd name="T73" fmla="*/ 8 h 345"/>
                  <a:gd name="T74" fmla="*/ 79 w 199"/>
                  <a:gd name="T75" fmla="*/ 6 h 345"/>
                  <a:gd name="T76" fmla="*/ 93 w 199"/>
                  <a:gd name="T77" fmla="*/ 0 h 345"/>
                  <a:gd name="T78" fmla="*/ 215 w 199"/>
                  <a:gd name="T79" fmla="*/ 228 h 345"/>
                  <a:gd name="T80" fmla="*/ 215 w 199"/>
                  <a:gd name="T81" fmla="*/ 232 h 345"/>
                  <a:gd name="T82" fmla="*/ 215 w 199"/>
                  <a:gd name="T83" fmla="*/ 242 h 345"/>
                  <a:gd name="T84" fmla="*/ 217 w 199"/>
                  <a:gd name="T85" fmla="*/ 245 h 345"/>
                  <a:gd name="T86" fmla="*/ 249 w 199"/>
                  <a:gd name="T87" fmla="*/ 259 h 345"/>
                  <a:gd name="T88" fmla="*/ 254 w 199"/>
                  <a:gd name="T89" fmla="*/ 261 h 345"/>
                  <a:gd name="T90" fmla="*/ 256 w 199"/>
                  <a:gd name="T91" fmla="*/ 273 h 345"/>
                  <a:gd name="T92" fmla="*/ 256 w 199"/>
                  <a:gd name="T93" fmla="*/ 285 h 345"/>
                  <a:gd name="T94" fmla="*/ 272 w 199"/>
                  <a:gd name="T95" fmla="*/ 305 h 345"/>
                  <a:gd name="T96" fmla="*/ 270 w 199"/>
                  <a:gd name="T97" fmla="*/ 309 h 345"/>
                  <a:gd name="T98" fmla="*/ 270 w 199"/>
                  <a:gd name="T99" fmla="*/ 316 h 345"/>
                  <a:gd name="T100" fmla="*/ 270 w 199"/>
                  <a:gd name="T101" fmla="*/ 324 h 3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9"/>
                  <a:gd name="T154" fmla="*/ 0 h 345"/>
                  <a:gd name="T155" fmla="*/ 199 w 199"/>
                  <a:gd name="T156" fmla="*/ 345 h 34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9" h="345">
                    <a:moveTo>
                      <a:pt x="197" y="292"/>
                    </a:moveTo>
                    <a:lnTo>
                      <a:pt x="189" y="290"/>
                    </a:lnTo>
                    <a:lnTo>
                      <a:pt x="180" y="290"/>
                    </a:lnTo>
                    <a:lnTo>
                      <a:pt x="172" y="303"/>
                    </a:lnTo>
                    <a:lnTo>
                      <a:pt x="159" y="307"/>
                    </a:lnTo>
                    <a:lnTo>
                      <a:pt x="163" y="315"/>
                    </a:lnTo>
                    <a:lnTo>
                      <a:pt x="159" y="318"/>
                    </a:lnTo>
                    <a:lnTo>
                      <a:pt x="157" y="315"/>
                    </a:lnTo>
                    <a:lnTo>
                      <a:pt x="153" y="318"/>
                    </a:lnTo>
                    <a:lnTo>
                      <a:pt x="150" y="320"/>
                    </a:lnTo>
                    <a:lnTo>
                      <a:pt x="17" y="345"/>
                    </a:lnTo>
                    <a:lnTo>
                      <a:pt x="15" y="339"/>
                    </a:lnTo>
                    <a:lnTo>
                      <a:pt x="6" y="332"/>
                    </a:lnTo>
                    <a:lnTo>
                      <a:pt x="6" y="318"/>
                    </a:lnTo>
                    <a:lnTo>
                      <a:pt x="11" y="315"/>
                    </a:lnTo>
                    <a:lnTo>
                      <a:pt x="6" y="303"/>
                    </a:lnTo>
                    <a:lnTo>
                      <a:pt x="0" y="252"/>
                    </a:lnTo>
                    <a:lnTo>
                      <a:pt x="0" y="235"/>
                    </a:lnTo>
                    <a:lnTo>
                      <a:pt x="9" y="207"/>
                    </a:lnTo>
                    <a:lnTo>
                      <a:pt x="13" y="186"/>
                    </a:lnTo>
                    <a:lnTo>
                      <a:pt x="15" y="173"/>
                    </a:lnTo>
                    <a:lnTo>
                      <a:pt x="9" y="161"/>
                    </a:lnTo>
                    <a:lnTo>
                      <a:pt x="9" y="150"/>
                    </a:lnTo>
                    <a:lnTo>
                      <a:pt x="13" y="142"/>
                    </a:lnTo>
                    <a:lnTo>
                      <a:pt x="38" y="127"/>
                    </a:lnTo>
                    <a:lnTo>
                      <a:pt x="51" y="99"/>
                    </a:lnTo>
                    <a:lnTo>
                      <a:pt x="38" y="84"/>
                    </a:lnTo>
                    <a:lnTo>
                      <a:pt x="36" y="74"/>
                    </a:lnTo>
                    <a:lnTo>
                      <a:pt x="40" y="70"/>
                    </a:lnTo>
                    <a:lnTo>
                      <a:pt x="40" y="65"/>
                    </a:lnTo>
                    <a:lnTo>
                      <a:pt x="34" y="46"/>
                    </a:lnTo>
                    <a:lnTo>
                      <a:pt x="38" y="25"/>
                    </a:lnTo>
                    <a:lnTo>
                      <a:pt x="32" y="15"/>
                    </a:lnTo>
                    <a:lnTo>
                      <a:pt x="34" y="13"/>
                    </a:lnTo>
                    <a:lnTo>
                      <a:pt x="42" y="13"/>
                    </a:lnTo>
                    <a:lnTo>
                      <a:pt x="47" y="4"/>
                    </a:lnTo>
                    <a:lnTo>
                      <a:pt x="53" y="8"/>
                    </a:lnTo>
                    <a:lnTo>
                      <a:pt x="61" y="6"/>
                    </a:lnTo>
                    <a:lnTo>
                      <a:pt x="68" y="0"/>
                    </a:lnTo>
                    <a:lnTo>
                      <a:pt x="157" y="212"/>
                    </a:lnTo>
                    <a:lnTo>
                      <a:pt x="157" y="216"/>
                    </a:lnTo>
                    <a:lnTo>
                      <a:pt x="157" y="226"/>
                    </a:lnTo>
                    <a:lnTo>
                      <a:pt x="159" y="229"/>
                    </a:lnTo>
                    <a:lnTo>
                      <a:pt x="180" y="243"/>
                    </a:lnTo>
                    <a:lnTo>
                      <a:pt x="184" y="244"/>
                    </a:lnTo>
                    <a:lnTo>
                      <a:pt x="186" y="250"/>
                    </a:lnTo>
                    <a:lnTo>
                      <a:pt x="186" y="256"/>
                    </a:lnTo>
                    <a:lnTo>
                      <a:pt x="199" y="273"/>
                    </a:lnTo>
                    <a:lnTo>
                      <a:pt x="197" y="277"/>
                    </a:lnTo>
                    <a:lnTo>
                      <a:pt x="197" y="284"/>
                    </a:lnTo>
                    <a:lnTo>
                      <a:pt x="197" y="292"/>
                    </a:lnTo>
                  </a:path>
                </a:pathLst>
              </a:custGeom>
              <a:solidFill>
                <a:srgbClr val="CDECFF"/>
              </a:solidFill>
              <a:ln w="38100" algn="ctr">
                <a:solidFill>
                  <a:srgbClr val="363636">
                    <a:lumMod val="60000"/>
                    <a:lumOff val="40000"/>
                  </a:srgbClr>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55" name="Freeform 149"/>
              <p:cNvSpPr>
                <a:spLocks/>
              </p:cNvSpPr>
              <p:nvPr/>
            </p:nvSpPr>
            <p:spPr bwMode="auto">
              <a:xfrm>
                <a:off x="7580758" y="3559575"/>
                <a:ext cx="88095" cy="184312"/>
              </a:xfrm>
              <a:custGeom>
                <a:avLst/>
                <a:gdLst>
                  <a:gd name="T0" fmla="*/ 57 w 61"/>
                  <a:gd name="T1" fmla="*/ 91 h 129"/>
                  <a:gd name="T2" fmla="*/ 51 w 61"/>
                  <a:gd name="T3" fmla="*/ 85 h 129"/>
                  <a:gd name="T4" fmla="*/ 49 w 61"/>
                  <a:gd name="T5" fmla="*/ 78 h 129"/>
                  <a:gd name="T6" fmla="*/ 57 w 61"/>
                  <a:gd name="T7" fmla="*/ 74 h 129"/>
                  <a:gd name="T8" fmla="*/ 59 w 61"/>
                  <a:gd name="T9" fmla="*/ 68 h 129"/>
                  <a:gd name="T10" fmla="*/ 66 w 61"/>
                  <a:gd name="T11" fmla="*/ 66 h 129"/>
                  <a:gd name="T12" fmla="*/ 61 w 61"/>
                  <a:gd name="T13" fmla="*/ 62 h 129"/>
                  <a:gd name="T14" fmla="*/ 61 w 61"/>
                  <a:gd name="T15" fmla="*/ 55 h 129"/>
                  <a:gd name="T16" fmla="*/ 68 w 61"/>
                  <a:gd name="T17" fmla="*/ 49 h 129"/>
                  <a:gd name="T18" fmla="*/ 72 w 61"/>
                  <a:gd name="T19" fmla="*/ 53 h 129"/>
                  <a:gd name="T20" fmla="*/ 72 w 61"/>
                  <a:gd name="T21" fmla="*/ 45 h 129"/>
                  <a:gd name="T22" fmla="*/ 66 w 61"/>
                  <a:gd name="T23" fmla="*/ 40 h 129"/>
                  <a:gd name="T24" fmla="*/ 74 w 61"/>
                  <a:gd name="T25" fmla="*/ 36 h 129"/>
                  <a:gd name="T26" fmla="*/ 66 w 61"/>
                  <a:gd name="T27" fmla="*/ 32 h 129"/>
                  <a:gd name="T28" fmla="*/ 66 w 61"/>
                  <a:gd name="T29" fmla="*/ 28 h 129"/>
                  <a:gd name="T30" fmla="*/ 72 w 61"/>
                  <a:gd name="T31" fmla="*/ 26 h 129"/>
                  <a:gd name="T32" fmla="*/ 74 w 61"/>
                  <a:gd name="T33" fmla="*/ 21 h 129"/>
                  <a:gd name="T34" fmla="*/ 76 w 61"/>
                  <a:gd name="T35" fmla="*/ 15 h 129"/>
                  <a:gd name="T36" fmla="*/ 70 w 61"/>
                  <a:gd name="T37" fmla="*/ 17 h 129"/>
                  <a:gd name="T38" fmla="*/ 74 w 61"/>
                  <a:gd name="T39" fmla="*/ 9 h 129"/>
                  <a:gd name="T40" fmla="*/ 70 w 61"/>
                  <a:gd name="T41" fmla="*/ 2 h 129"/>
                  <a:gd name="T42" fmla="*/ 15 w 61"/>
                  <a:gd name="T43" fmla="*/ 13 h 129"/>
                  <a:gd name="T44" fmla="*/ 17 w 61"/>
                  <a:gd name="T45" fmla="*/ 19 h 129"/>
                  <a:gd name="T46" fmla="*/ 8 w 61"/>
                  <a:gd name="T47" fmla="*/ 23 h 129"/>
                  <a:gd name="T48" fmla="*/ 0 w 61"/>
                  <a:gd name="T49" fmla="*/ 26 h 129"/>
                  <a:gd name="T50" fmla="*/ 8 w 61"/>
                  <a:gd name="T51" fmla="*/ 26 h 129"/>
                  <a:gd name="T52" fmla="*/ 19 w 61"/>
                  <a:gd name="T53" fmla="*/ 25 h 129"/>
                  <a:gd name="T54" fmla="*/ 21 w 61"/>
                  <a:gd name="T55" fmla="*/ 26 h 129"/>
                  <a:gd name="T56" fmla="*/ 19 w 61"/>
                  <a:gd name="T57" fmla="*/ 32 h 129"/>
                  <a:gd name="T58" fmla="*/ 17 w 61"/>
                  <a:gd name="T59" fmla="*/ 38 h 129"/>
                  <a:gd name="T60" fmla="*/ 13 w 61"/>
                  <a:gd name="T61" fmla="*/ 42 h 129"/>
                  <a:gd name="T62" fmla="*/ 4 w 61"/>
                  <a:gd name="T63" fmla="*/ 40 h 129"/>
                  <a:gd name="T64" fmla="*/ 8 w 61"/>
                  <a:gd name="T65" fmla="*/ 44 h 129"/>
                  <a:gd name="T66" fmla="*/ 4 w 61"/>
                  <a:gd name="T67" fmla="*/ 47 h 129"/>
                  <a:gd name="T68" fmla="*/ 4 w 61"/>
                  <a:gd name="T69" fmla="*/ 55 h 129"/>
                  <a:gd name="T70" fmla="*/ 4 w 61"/>
                  <a:gd name="T71" fmla="*/ 62 h 129"/>
                  <a:gd name="T72" fmla="*/ 8 w 61"/>
                  <a:gd name="T73" fmla="*/ 68 h 129"/>
                  <a:gd name="T74" fmla="*/ 0 w 61"/>
                  <a:gd name="T75" fmla="*/ 68 h 129"/>
                  <a:gd name="T76" fmla="*/ 4 w 61"/>
                  <a:gd name="T77" fmla="*/ 76 h 129"/>
                  <a:gd name="T78" fmla="*/ 6 w 61"/>
                  <a:gd name="T79" fmla="*/ 78 h 129"/>
                  <a:gd name="T80" fmla="*/ 2 w 61"/>
                  <a:gd name="T81" fmla="*/ 85 h 129"/>
                  <a:gd name="T82" fmla="*/ 6 w 61"/>
                  <a:gd name="T83" fmla="*/ 93 h 129"/>
                  <a:gd name="T84" fmla="*/ 11 w 61"/>
                  <a:gd name="T85" fmla="*/ 93 h 129"/>
                  <a:gd name="T86" fmla="*/ 8 w 61"/>
                  <a:gd name="T87" fmla="*/ 98 h 129"/>
                  <a:gd name="T88" fmla="*/ 8 w 61"/>
                  <a:gd name="T89" fmla="*/ 108 h 129"/>
                  <a:gd name="T90" fmla="*/ 13 w 61"/>
                  <a:gd name="T91" fmla="*/ 112 h 129"/>
                  <a:gd name="T92" fmla="*/ 15 w 61"/>
                  <a:gd name="T93" fmla="*/ 117 h 129"/>
                  <a:gd name="T94" fmla="*/ 19 w 61"/>
                  <a:gd name="T95" fmla="*/ 117 h 129"/>
                  <a:gd name="T96" fmla="*/ 21 w 61"/>
                  <a:gd name="T97" fmla="*/ 123 h 129"/>
                  <a:gd name="T98" fmla="*/ 30 w 61"/>
                  <a:gd name="T99" fmla="*/ 127 h 129"/>
                  <a:gd name="T100" fmla="*/ 57 w 61"/>
                  <a:gd name="T101" fmla="*/ 129 h 129"/>
                  <a:gd name="T102" fmla="*/ 53 w 61"/>
                  <a:gd name="T103" fmla="*/ 121 h 129"/>
                  <a:gd name="T104" fmla="*/ 49 w 61"/>
                  <a:gd name="T105" fmla="*/ 112 h 129"/>
                  <a:gd name="T106" fmla="*/ 27 w 61"/>
                  <a:gd name="T107" fmla="*/ 102 h 129"/>
                  <a:gd name="T108" fmla="*/ 27 w 61"/>
                  <a:gd name="T109" fmla="*/ 97 h 129"/>
                  <a:gd name="T110" fmla="*/ 53 w 61"/>
                  <a:gd name="T111" fmla="*/ 93 h 1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
                  <a:gd name="T169" fmla="*/ 0 h 129"/>
                  <a:gd name="T170" fmla="*/ 61 w 61"/>
                  <a:gd name="T171" fmla="*/ 129 h 1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 h="129">
                    <a:moveTo>
                      <a:pt x="36" y="93"/>
                    </a:moveTo>
                    <a:lnTo>
                      <a:pt x="34" y="93"/>
                    </a:lnTo>
                    <a:lnTo>
                      <a:pt x="34" y="91"/>
                    </a:lnTo>
                    <a:lnTo>
                      <a:pt x="36" y="91"/>
                    </a:lnTo>
                    <a:lnTo>
                      <a:pt x="38" y="91"/>
                    </a:lnTo>
                    <a:lnTo>
                      <a:pt x="40" y="91"/>
                    </a:lnTo>
                    <a:lnTo>
                      <a:pt x="40" y="89"/>
                    </a:lnTo>
                    <a:lnTo>
                      <a:pt x="40" y="87"/>
                    </a:lnTo>
                    <a:lnTo>
                      <a:pt x="38" y="87"/>
                    </a:lnTo>
                    <a:lnTo>
                      <a:pt x="36" y="87"/>
                    </a:lnTo>
                    <a:lnTo>
                      <a:pt x="34" y="87"/>
                    </a:lnTo>
                    <a:lnTo>
                      <a:pt x="34" y="85"/>
                    </a:lnTo>
                    <a:lnTo>
                      <a:pt x="32" y="85"/>
                    </a:lnTo>
                    <a:lnTo>
                      <a:pt x="30" y="83"/>
                    </a:lnTo>
                    <a:lnTo>
                      <a:pt x="30" y="81"/>
                    </a:lnTo>
                    <a:lnTo>
                      <a:pt x="30" y="80"/>
                    </a:lnTo>
                    <a:lnTo>
                      <a:pt x="30" y="78"/>
                    </a:lnTo>
                    <a:lnTo>
                      <a:pt x="32" y="78"/>
                    </a:lnTo>
                    <a:lnTo>
                      <a:pt x="34" y="78"/>
                    </a:lnTo>
                    <a:lnTo>
                      <a:pt x="36" y="78"/>
                    </a:lnTo>
                    <a:lnTo>
                      <a:pt x="38" y="78"/>
                    </a:lnTo>
                    <a:lnTo>
                      <a:pt x="38" y="76"/>
                    </a:lnTo>
                    <a:lnTo>
                      <a:pt x="40" y="76"/>
                    </a:lnTo>
                    <a:lnTo>
                      <a:pt x="40" y="74"/>
                    </a:lnTo>
                    <a:lnTo>
                      <a:pt x="40" y="72"/>
                    </a:lnTo>
                    <a:lnTo>
                      <a:pt x="38" y="72"/>
                    </a:lnTo>
                    <a:lnTo>
                      <a:pt x="40" y="72"/>
                    </a:lnTo>
                    <a:lnTo>
                      <a:pt x="40" y="70"/>
                    </a:lnTo>
                    <a:lnTo>
                      <a:pt x="40" y="68"/>
                    </a:lnTo>
                    <a:lnTo>
                      <a:pt x="42" y="68"/>
                    </a:lnTo>
                    <a:lnTo>
                      <a:pt x="44" y="68"/>
                    </a:lnTo>
                    <a:lnTo>
                      <a:pt x="44" y="70"/>
                    </a:lnTo>
                    <a:lnTo>
                      <a:pt x="47" y="70"/>
                    </a:lnTo>
                    <a:lnTo>
                      <a:pt x="47" y="68"/>
                    </a:lnTo>
                    <a:lnTo>
                      <a:pt x="49" y="68"/>
                    </a:lnTo>
                    <a:lnTo>
                      <a:pt x="49" y="66"/>
                    </a:lnTo>
                    <a:lnTo>
                      <a:pt x="49" y="64"/>
                    </a:lnTo>
                    <a:lnTo>
                      <a:pt x="47" y="64"/>
                    </a:lnTo>
                    <a:lnTo>
                      <a:pt x="47" y="62"/>
                    </a:lnTo>
                    <a:lnTo>
                      <a:pt x="44" y="62"/>
                    </a:lnTo>
                    <a:lnTo>
                      <a:pt x="44" y="64"/>
                    </a:lnTo>
                    <a:lnTo>
                      <a:pt x="44" y="62"/>
                    </a:lnTo>
                    <a:lnTo>
                      <a:pt x="42" y="62"/>
                    </a:lnTo>
                    <a:lnTo>
                      <a:pt x="42" y="61"/>
                    </a:lnTo>
                    <a:lnTo>
                      <a:pt x="42" y="59"/>
                    </a:lnTo>
                    <a:lnTo>
                      <a:pt x="44" y="59"/>
                    </a:lnTo>
                    <a:lnTo>
                      <a:pt x="44" y="57"/>
                    </a:lnTo>
                    <a:lnTo>
                      <a:pt x="44" y="55"/>
                    </a:lnTo>
                    <a:lnTo>
                      <a:pt x="47" y="55"/>
                    </a:lnTo>
                    <a:lnTo>
                      <a:pt x="47" y="53"/>
                    </a:lnTo>
                    <a:lnTo>
                      <a:pt x="47" y="51"/>
                    </a:lnTo>
                    <a:lnTo>
                      <a:pt x="47" y="49"/>
                    </a:lnTo>
                    <a:lnTo>
                      <a:pt x="49" y="49"/>
                    </a:lnTo>
                    <a:lnTo>
                      <a:pt x="51" y="49"/>
                    </a:lnTo>
                    <a:lnTo>
                      <a:pt x="49" y="49"/>
                    </a:lnTo>
                    <a:lnTo>
                      <a:pt x="49" y="51"/>
                    </a:lnTo>
                    <a:lnTo>
                      <a:pt x="49" y="53"/>
                    </a:lnTo>
                    <a:lnTo>
                      <a:pt x="51" y="53"/>
                    </a:lnTo>
                    <a:lnTo>
                      <a:pt x="53" y="53"/>
                    </a:lnTo>
                    <a:lnTo>
                      <a:pt x="55" y="53"/>
                    </a:lnTo>
                    <a:lnTo>
                      <a:pt x="57" y="53"/>
                    </a:lnTo>
                    <a:lnTo>
                      <a:pt x="57" y="51"/>
                    </a:lnTo>
                    <a:lnTo>
                      <a:pt x="57" y="49"/>
                    </a:lnTo>
                    <a:lnTo>
                      <a:pt x="57" y="47"/>
                    </a:lnTo>
                    <a:lnTo>
                      <a:pt x="55" y="47"/>
                    </a:lnTo>
                    <a:lnTo>
                      <a:pt x="55" y="45"/>
                    </a:lnTo>
                    <a:lnTo>
                      <a:pt x="53" y="45"/>
                    </a:lnTo>
                    <a:lnTo>
                      <a:pt x="51" y="45"/>
                    </a:lnTo>
                    <a:lnTo>
                      <a:pt x="51" y="44"/>
                    </a:lnTo>
                    <a:lnTo>
                      <a:pt x="49" y="44"/>
                    </a:lnTo>
                    <a:lnTo>
                      <a:pt x="49" y="42"/>
                    </a:lnTo>
                    <a:lnTo>
                      <a:pt x="49" y="40"/>
                    </a:lnTo>
                    <a:lnTo>
                      <a:pt x="51" y="40"/>
                    </a:lnTo>
                    <a:lnTo>
                      <a:pt x="53" y="40"/>
                    </a:lnTo>
                    <a:lnTo>
                      <a:pt x="55" y="40"/>
                    </a:lnTo>
                    <a:lnTo>
                      <a:pt x="55" y="38"/>
                    </a:lnTo>
                    <a:lnTo>
                      <a:pt x="57" y="38"/>
                    </a:lnTo>
                    <a:lnTo>
                      <a:pt x="57" y="36"/>
                    </a:lnTo>
                    <a:lnTo>
                      <a:pt x="55" y="36"/>
                    </a:lnTo>
                    <a:lnTo>
                      <a:pt x="55" y="34"/>
                    </a:lnTo>
                    <a:lnTo>
                      <a:pt x="53" y="34"/>
                    </a:lnTo>
                    <a:lnTo>
                      <a:pt x="51" y="34"/>
                    </a:lnTo>
                    <a:lnTo>
                      <a:pt x="51" y="32"/>
                    </a:lnTo>
                    <a:lnTo>
                      <a:pt x="49" y="32"/>
                    </a:lnTo>
                    <a:lnTo>
                      <a:pt x="47" y="32"/>
                    </a:lnTo>
                    <a:lnTo>
                      <a:pt x="47" y="30"/>
                    </a:lnTo>
                    <a:lnTo>
                      <a:pt x="44" y="30"/>
                    </a:lnTo>
                    <a:lnTo>
                      <a:pt x="44" y="28"/>
                    </a:lnTo>
                    <a:lnTo>
                      <a:pt x="47" y="28"/>
                    </a:lnTo>
                    <a:lnTo>
                      <a:pt x="49" y="28"/>
                    </a:lnTo>
                    <a:lnTo>
                      <a:pt x="51" y="28"/>
                    </a:lnTo>
                    <a:lnTo>
                      <a:pt x="53" y="28"/>
                    </a:lnTo>
                    <a:lnTo>
                      <a:pt x="53" y="30"/>
                    </a:lnTo>
                    <a:lnTo>
                      <a:pt x="55" y="30"/>
                    </a:lnTo>
                    <a:lnTo>
                      <a:pt x="55" y="28"/>
                    </a:lnTo>
                    <a:lnTo>
                      <a:pt x="55" y="26"/>
                    </a:lnTo>
                    <a:lnTo>
                      <a:pt x="53" y="26"/>
                    </a:lnTo>
                    <a:lnTo>
                      <a:pt x="53" y="25"/>
                    </a:lnTo>
                    <a:lnTo>
                      <a:pt x="55" y="25"/>
                    </a:lnTo>
                    <a:lnTo>
                      <a:pt x="55" y="23"/>
                    </a:lnTo>
                    <a:lnTo>
                      <a:pt x="57" y="23"/>
                    </a:lnTo>
                    <a:lnTo>
                      <a:pt x="57" y="21"/>
                    </a:lnTo>
                    <a:lnTo>
                      <a:pt x="59" y="21"/>
                    </a:lnTo>
                    <a:lnTo>
                      <a:pt x="59" y="19"/>
                    </a:lnTo>
                    <a:lnTo>
                      <a:pt x="61" y="19"/>
                    </a:lnTo>
                    <a:lnTo>
                      <a:pt x="61" y="17"/>
                    </a:lnTo>
                    <a:lnTo>
                      <a:pt x="61" y="15"/>
                    </a:lnTo>
                    <a:lnTo>
                      <a:pt x="59" y="15"/>
                    </a:lnTo>
                    <a:lnTo>
                      <a:pt x="59" y="17"/>
                    </a:lnTo>
                    <a:lnTo>
                      <a:pt x="57" y="17"/>
                    </a:lnTo>
                    <a:lnTo>
                      <a:pt x="55" y="17"/>
                    </a:lnTo>
                    <a:lnTo>
                      <a:pt x="55" y="19"/>
                    </a:lnTo>
                    <a:lnTo>
                      <a:pt x="53" y="19"/>
                    </a:lnTo>
                    <a:lnTo>
                      <a:pt x="53" y="17"/>
                    </a:lnTo>
                    <a:lnTo>
                      <a:pt x="53" y="15"/>
                    </a:lnTo>
                    <a:lnTo>
                      <a:pt x="53" y="13"/>
                    </a:lnTo>
                    <a:lnTo>
                      <a:pt x="55" y="13"/>
                    </a:lnTo>
                    <a:lnTo>
                      <a:pt x="55" y="11"/>
                    </a:lnTo>
                    <a:lnTo>
                      <a:pt x="57" y="11"/>
                    </a:lnTo>
                    <a:lnTo>
                      <a:pt x="57" y="9"/>
                    </a:lnTo>
                    <a:lnTo>
                      <a:pt x="55" y="9"/>
                    </a:lnTo>
                    <a:lnTo>
                      <a:pt x="55" y="8"/>
                    </a:lnTo>
                    <a:lnTo>
                      <a:pt x="55" y="6"/>
                    </a:lnTo>
                    <a:lnTo>
                      <a:pt x="53" y="6"/>
                    </a:lnTo>
                    <a:lnTo>
                      <a:pt x="53" y="4"/>
                    </a:lnTo>
                    <a:lnTo>
                      <a:pt x="53" y="2"/>
                    </a:lnTo>
                    <a:lnTo>
                      <a:pt x="53" y="0"/>
                    </a:lnTo>
                    <a:lnTo>
                      <a:pt x="19" y="9"/>
                    </a:lnTo>
                    <a:lnTo>
                      <a:pt x="17" y="9"/>
                    </a:lnTo>
                    <a:lnTo>
                      <a:pt x="17" y="11"/>
                    </a:lnTo>
                    <a:lnTo>
                      <a:pt x="17" y="13"/>
                    </a:lnTo>
                    <a:lnTo>
                      <a:pt x="15" y="13"/>
                    </a:lnTo>
                    <a:lnTo>
                      <a:pt x="15" y="15"/>
                    </a:lnTo>
                    <a:lnTo>
                      <a:pt x="13" y="15"/>
                    </a:lnTo>
                    <a:lnTo>
                      <a:pt x="13" y="17"/>
                    </a:lnTo>
                    <a:lnTo>
                      <a:pt x="15" y="17"/>
                    </a:lnTo>
                    <a:lnTo>
                      <a:pt x="17" y="17"/>
                    </a:lnTo>
                    <a:lnTo>
                      <a:pt x="17" y="19"/>
                    </a:lnTo>
                    <a:lnTo>
                      <a:pt x="15" y="19"/>
                    </a:lnTo>
                    <a:lnTo>
                      <a:pt x="13" y="19"/>
                    </a:lnTo>
                    <a:lnTo>
                      <a:pt x="13" y="21"/>
                    </a:lnTo>
                    <a:lnTo>
                      <a:pt x="11" y="21"/>
                    </a:lnTo>
                    <a:lnTo>
                      <a:pt x="8" y="21"/>
                    </a:lnTo>
                    <a:lnTo>
                      <a:pt x="8" y="23"/>
                    </a:lnTo>
                    <a:lnTo>
                      <a:pt x="6" y="23"/>
                    </a:lnTo>
                    <a:lnTo>
                      <a:pt x="4" y="23"/>
                    </a:lnTo>
                    <a:lnTo>
                      <a:pt x="4" y="25"/>
                    </a:lnTo>
                    <a:lnTo>
                      <a:pt x="2" y="25"/>
                    </a:lnTo>
                    <a:lnTo>
                      <a:pt x="2" y="26"/>
                    </a:lnTo>
                    <a:lnTo>
                      <a:pt x="0" y="26"/>
                    </a:lnTo>
                    <a:lnTo>
                      <a:pt x="2" y="26"/>
                    </a:lnTo>
                    <a:lnTo>
                      <a:pt x="2" y="28"/>
                    </a:lnTo>
                    <a:lnTo>
                      <a:pt x="4" y="28"/>
                    </a:lnTo>
                    <a:lnTo>
                      <a:pt x="6" y="28"/>
                    </a:lnTo>
                    <a:lnTo>
                      <a:pt x="6" y="26"/>
                    </a:lnTo>
                    <a:lnTo>
                      <a:pt x="8" y="26"/>
                    </a:lnTo>
                    <a:lnTo>
                      <a:pt x="8" y="25"/>
                    </a:lnTo>
                    <a:lnTo>
                      <a:pt x="11" y="25"/>
                    </a:lnTo>
                    <a:lnTo>
                      <a:pt x="13" y="25"/>
                    </a:lnTo>
                    <a:lnTo>
                      <a:pt x="15" y="25"/>
                    </a:lnTo>
                    <a:lnTo>
                      <a:pt x="17" y="25"/>
                    </a:lnTo>
                    <a:lnTo>
                      <a:pt x="19" y="25"/>
                    </a:lnTo>
                    <a:lnTo>
                      <a:pt x="19" y="26"/>
                    </a:lnTo>
                    <a:lnTo>
                      <a:pt x="17" y="26"/>
                    </a:lnTo>
                    <a:lnTo>
                      <a:pt x="17" y="28"/>
                    </a:lnTo>
                    <a:lnTo>
                      <a:pt x="19" y="28"/>
                    </a:lnTo>
                    <a:lnTo>
                      <a:pt x="21" y="28"/>
                    </a:lnTo>
                    <a:lnTo>
                      <a:pt x="21" y="26"/>
                    </a:lnTo>
                    <a:lnTo>
                      <a:pt x="23" y="26"/>
                    </a:lnTo>
                    <a:lnTo>
                      <a:pt x="23" y="28"/>
                    </a:lnTo>
                    <a:lnTo>
                      <a:pt x="23" y="30"/>
                    </a:lnTo>
                    <a:lnTo>
                      <a:pt x="21" y="30"/>
                    </a:lnTo>
                    <a:lnTo>
                      <a:pt x="21" y="32"/>
                    </a:lnTo>
                    <a:lnTo>
                      <a:pt x="19" y="32"/>
                    </a:lnTo>
                    <a:lnTo>
                      <a:pt x="19" y="34"/>
                    </a:lnTo>
                    <a:lnTo>
                      <a:pt x="17" y="34"/>
                    </a:lnTo>
                    <a:lnTo>
                      <a:pt x="15" y="34"/>
                    </a:lnTo>
                    <a:lnTo>
                      <a:pt x="15" y="36"/>
                    </a:lnTo>
                    <a:lnTo>
                      <a:pt x="15" y="38"/>
                    </a:lnTo>
                    <a:lnTo>
                      <a:pt x="17" y="38"/>
                    </a:lnTo>
                    <a:lnTo>
                      <a:pt x="17" y="40"/>
                    </a:lnTo>
                    <a:lnTo>
                      <a:pt x="19" y="40"/>
                    </a:lnTo>
                    <a:lnTo>
                      <a:pt x="19" y="42"/>
                    </a:lnTo>
                    <a:lnTo>
                      <a:pt x="17" y="42"/>
                    </a:lnTo>
                    <a:lnTo>
                      <a:pt x="15" y="42"/>
                    </a:lnTo>
                    <a:lnTo>
                      <a:pt x="13" y="42"/>
                    </a:lnTo>
                    <a:lnTo>
                      <a:pt x="11" y="42"/>
                    </a:lnTo>
                    <a:lnTo>
                      <a:pt x="8" y="40"/>
                    </a:lnTo>
                    <a:lnTo>
                      <a:pt x="6" y="40"/>
                    </a:lnTo>
                    <a:lnTo>
                      <a:pt x="4" y="40"/>
                    </a:lnTo>
                    <a:lnTo>
                      <a:pt x="4" y="42"/>
                    </a:lnTo>
                    <a:lnTo>
                      <a:pt x="4" y="40"/>
                    </a:lnTo>
                    <a:lnTo>
                      <a:pt x="2" y="40"/>
                    </a:lnTo>
                    <a:lnTo>
                      <a:pt x="2" y="42"/>
                    </a:lnTo>
                    <a:lnTo>
                      <a:pt x="2" y="44"/>
                    </a:lnTo>
                    <a:lnTo>
                      <a:pt x="4" y="44"/>
                    </a:lnTo>
                    <a:lnTo>
                      <a:pt x="6" y="44"/>
                    </a:lnTo>
                    <a:lnTo>
                      <a:pt x="8" y="44"/>
                    </a:lnTo>
                    <a:lnTo>
                      <a:pt x="11" y="44"/>
                    </a:lnTo>
                    <a:lnTo>
                      <a:pt x="11" y="45"/>
                    </a:lnTo>
                    <a:lnTo>
                      <a:pt x="11" y="47"/>
                    </a:lnTo>
                    <a:lnTo>
                      <a:pt x="8" y="47"/>
                    </a:lnTo>
                    <a:lnTo>
                      <a:pt x="6" y="47"/>
                    </a:lnTo>
                    <a:lnTo>
                      <a:pt x="4" y="47"/>
                    </a:lnTo>
                    <a:lnTo>
                      <a:pt x="4" y="49"/>
                    </a:lnTo>
                    <a:lnTo>
                      <a:pt x="4" y="51"/>
                    </a:lnTo>
                    <a:lnTo>
                      <a:pt x="4" y="53"/>
                    </a:lnTo>
                    <a:lnTo>
                      <a:pt x="6" y="53"/>
                    </a:lnTo>
                    <a:lnTo>
                      <a:pt x="6" y="55"/>
                    </a:lnTo>
                    <a:lnTo>
                      <a:pt x="4" y="55"/>
                    </a:lnTo>
                    <a:lnTo>
                      <a:pt x="4" y="57"/>
                    </a:lnTo>
                    <a:lnTo>
                      <a:pt x="2" y="57"/>
                    </a:lnTo>
                    <a:lnTo>
                      <a:pt x="2" y="59"/>
                    </a:lnTo>
                    <a:lnTo>
                      <a:pt x="2" y="61"/>
                    </a:lnTo>
                    <a:lnTo>
                      <a:pt x="4" y="61"/>
                    </a:lnTo>
                    <a:lnTo>
                      <a:pt x="4" y="62"/>
                    </a:lnTo>
                    <a:lnTo>
                      <a:pt x="2" y="62"/>
                    </a:lnTo>
                    <a:lnTo>
                      <a:pt x="2" y="64"/>
                    </a:lnTo>
                    <a:lnTo>
                      <a:pt x="4" y="66"/>
                    </a:lnTo>
                    <a:lnTo>
                      <a:pt x="6" y="66"/>
                    </a:lnTo>
                    <a:lnTo>
                      <a:pt x="6" y="68"/>
                    </a:lnTo>
                    <a:lnTo>
                      <a:pt x="8" y="68"/>
                    </a:lnTo>
                    <a:lnTo>
                      <a:pt x="6" y="68"/>
                    </a:lnTo>
                    <a:lnTo>
                      <a:pt x="6" y="70"/>
                    </a:lnTo>
                    <a:lnTo>
                      <a:pt x="6" y="68"/>
                    </a:lnTo>
                    <a:lnTo>
                      <a:pt x="4" y="68"/>
                    </a:lnTo>
                    <a:lnTo>
                      <a:pt x="2" y="68"/>
                    </a:lnTo>
                    <a:lnTo>
                      <a:pt x="0" y="68"/>
                    </a:lnTo>
                    <a:lnTo>
                      <a:pt x="0" y="70"/>
                    </a:lnTo>
                    <a:lnTo>
                      <a:pt x="0" y="72"/>
                    </a:lnTo>
                    <a:lnTo>
                      <a:pt x="0" y="74"/>
                    </a:lnTo>
                    <a:lnTo>
                      <a:pt x="2" y="74"/>
                    </a:lnTo>
                    <a:lnTo>
                      <a:pt x="2" y="76"/>
                    </a:lnTo>
                    <a:lnTo>
                      <a:pt x="4" y="76"/>
                    </a:lnTo>
                    <a:lnTo>
                      <a:pt x="6" y="76"/>
                    </a:lnTo>
                    <a:lnTo>
                      <a:pt x="8" y="76"/>
                    </a:lnTo>
                    <a:lnTo>
                      <a:pt x="11" y="76"/>
                    </a:lnTo>
                    <a:lnTo>
                      <a:pt x="8" y="76"/>
                    </a:lnTo>
                    <a:lnTo>
                      <a:pt x="8" y="78"/>
                    </a:lnTo>
                    <a:lnTo>
                      <a:pt x="6" y="78"/>
                    </a:lnTo>
                    <a:lnTo>
                      <a:pt x="4" y="78"/>
                    </a:lnTo>
                    <a:lnTo>
                      <a:pt x="2" y="78"/>
                    </a:lnTo>
                    <a:lnTo>
                      <a:pt x="2" y="80"/>
                    </a:lnTo>
                    <a:lnTo>
                      <a:pt x="2" y="81"/>
                    </a:lnTo>
                    <a:lnTo>
                      <a:pt x="2" y="83"/>
                    </a:lnTo>
                    <a:lnTo>
                      <a:pt x="2" y="85"/>
                    </a:lnTo>
                    <a:lnTo>
                      <a:pt x="4" y="85"/>
                    </a:lnTo>
                    <a:lnTo>
                      <a:pt x="4" y="87"/>
                    </a:lnTo>
                    <a:lnTo>
                      <a:pt x="4" y="89"/>
                    </a:lnTo>
                    <a:lnTo>
                      <a:pt x="4" y="91"/>
                    </a:lnTo>
                    <a:lnTo>
                      <a:pt x="4" y="93"/>
                    </a:lnTo>
                    <a:lnTo>
                      <a:pt x="6" y="93"/>
                    </a:lnTo>
                    <a:lnTo>
                      <a:pt x="6" y="95"/>
                    </a:lnTo>
                    <a:lnTo>
                      <a:pt x="6" y="97"/>
                    </a:lnTo>
                    <a:lnTo>
                      <a:pt x="8" y="97"/>
                    </a:lnTo>
                    <a:lnTo>
                      <a:pt x="8" y="95"/>
                    </a:lnTo>
                    <a:lnTo>
                      <a:pt x="8" y="93"/>
                    </a:lnTo>
                    <a:lnTo>
                      <a:pt x="11" y="93"/>
                    </a:lnTo>
                    <a:lnTo>
                      <a:pt x="13" y="93"/>
                    </a:lnTo>
                    <a:lnTo>
                      <a:pt x="13" y="95"/>
                    </a:lnTo>
                    <a:lnTo>
                      <a:pt x="11" y="95"/>
                    </a:lnTo>
                    <a:lnTo>
                      <a:pt x="11" y="97"/>
                    </a:lnTo>
                    <a:lnTo>
                      <a:pt x="8" y="97"/>
                    </a:lnTo>
                    <a:lnTo>
                      <a:pt x="8" y="98"/>
                    </a:lnTo>
                    <a:lnTo>
                      <a:pt x="8" y="100"/>
                    </a:lnTo>
                    <a:lnTo>
                      <a:pt x="11" y="100"/>
                    </a:lnTo>
                    <a:lnTo>
                      <a:pt x="11" y="102"/>
                    </a:lnTo>
                    <a:lnTo>
                      <a:pt x="11" y="104"/>
                    </a:lnTo>
                    <a:lnTo>
                      <a:pt x="11" y="106"/>
                    </a:lnTo>
                    <a:lnTo>
                      <a:pt x="8" y="108"/>
                    </a:lnTo>
                    <a:lnTo>
                      <a:pt x="8" y="110"/>
                    </a:lnTo>
                    <a:lnTo>
                      <a:pt x="11" y="110"/>
                    </a:lnTo>
                    <a:lnTo>
                      <a:pt x="11" y="108"/>
                    </a:lnTo>
                    <a:lnTo>
                      <a:pt x="13" y="108"/>
                    </a:lnTo>
                    <a:lnTo>
                      <a:pt x="13" y="110"/>
                    </a:lnTo>
                    <a:lnTo>
                      <a:pt x="13" y="112"/>
                    </a:lnTo>
                    <a:lnTo>
                      <a:pt x="13" y="114"/>
                    </a:lnTo>
                    <a:lnTo>
                      <a:pt x="15" y="114"/>
                    </a:lnTo>
                    <a:lnTo>
                      <a:pt x="15" y="115"/>
                    </a:lnTo>
                    <a:lnTo>
                      <a:pt x="17" y="115"/>
                    </a:lnTo>
                    <a:lnTo>
                      <a:pt x="15" y="115"/>
                    </a:lnTo>
                    <a:lnTo>
                      <a:pt x="15" y="117"/>
                    </a:lnTo>
                    <a:lnTo>
                      <a:pt x="13" y="117"/>
                    </a:lnTo>
                    <a:lnTo>
                      <a:pt x="15" y="117"/>
                    </a:lnTo>
                    <a:lnTo>
                      <a:pt x="15" y="119"/>
                    </a:lnTo>
                    <a:lnTo>
                      <a:pt x="17" y="119"/>
                    </a:lnTo>
                    <a:lnTo>
                      <a:pt x="17" y="117"/>
                    </a:lnTo>
                    <a:lnTo>
                      <a:pt x="19" y="117"/>
                    </a:lnTo>
                    <a:lnTo>
                      <a:pt x="21" y="117"/>
                    </a:lnTo>
                    <a:lnTo>
                      <a:pt x="21" y="119"/>
                    </a:lnTo>
                    <a:lnTo>
                      <a:pt x="19" y="119"/>
                    </a:lnTo>
                    <a:lnTo>
                      <a:pt x="19" y="121"/>
                    </a:lnTo>
                    <a:lnTo>
                      <a:pt x="19" y="123"/>
                    </a:lnTo>
                    <a:lnTo>
                      <a:pt x="21" y="123"/>
                    </a:lnTo>
                    <a:lnTo>
                      <a:pt x="23" y="123"/>
                    </a:lnTo>
                    <a:lnTo>
                      <a:pt x="25" y="123"/>
                    </a:lnTo>
                    <a:lnTo>
                      <a:pt x="25" y="125"/>
                    </a:lnTo>
                    <a:lnTo>
                      <a:pt x="27" y="125"/>
                    </a:lnTo>
                    <a:lnTo>
                      <a:pt x="27" y="127"/>
                    </a:lnTo>
                    <a:lnTo>
                      <a:pt x="30" y="127"/>
                    </a:lnTo>
                    <a:lnTo>
                      <a:pt x="32" y="127"/>
                    </a:lnTo>
                    <a:lnTo>
                      <a:pt x="32" y="129"/>
                    </a:lnTo>
                    <a:lnTo>
                      <a:pt x="34" y="129"/>
                    </a:lnTo>
                    <a:lnTo>
                      <a:pt x="36" y="129"/>
                    </a:lnTo>
                    <a:lnTo>
                      <a:pt x="38" y="129"/>
                    </a:lnTo>
                    <a:lnTo>
                      <a:pt x="40" y="129"/>
                    </a:lnTo>
                    <a:lnTo>
                      <a:pt x="40" y="127"/>
                    </a:lnTo>
                    <a:lnTo>
                      <a:pt x="40" y="125"/>
                    </a:lnTo>
                    <a:lnTo>
                      <a:pt x="38" y="125"/>
                    </a:lnTo>
                    <a:lnTo>
                      <a:pt x="38" y="123"/>
                    </a:lnTo>
                    <a:lnTo>
                      <a:pt x="36" y="123"/>
                    </a:lnTo>
                    <a:lnTo>
                      <a:pt x="36" y="121"/>
                    </a:lnTo>
                    <a:lnTo>
                      <a:pt x="36" y="119"/>
                    </a:lnTo>
                    <a:lnTo>
                      <a:pt x="36" y="117"/>
                    </a:lnTo>
                    <a:lnTo>
                      <a:pt x="34" y="115"/>
                    </a:lnTo>
                    <a:lnTo>
                      <a:pt x="34" y="114"/>
                    </a:lnTo>
                    <a:lnTo>
                      <a:pt x="32" y="114"/>
                    </a:lnTo>
                    <a:lnTo>
                      <a:pt x="32" y="112"/>
                    </a:lnTo>
                    <a:lnTo>
                      <a:pt x="32" y="110"/>
                    </a:lnTo>
                    <a:lnTo>
                      <a:pt x="30" y="110"/>
                    </a:lnTo>
                    <a:lnTo>
                      <a:pt x="30" y="108"/>
                    </a:lnTo>
                    <a:lnTo>
                      <a:pt x="27" y="106"/>
                    </a:lnTo>
                    <a:lnTo>
                      <a:pt x="27" y="104"/>
                    </a:lnTo>
                    <a:lnTo>
                      <a:pt x="27" y="102"/>
                    </a:lnTo>
                    <a:lnTo>
                      <a:pt x="30" y="102"/>
                    </a:lnTo>
                    <a:lnTo>
                      <a:pt x="32" y="102"/>
                    </a:lnTo>
                    <a:lnTo>
                      <a:pt x="32" y="100"/>
                    </a:lnTo>
                    <a:lnTo>
                      <a:pt x="30" y="98"/>
                    </a:lnTo>
                    <a:lnTo>
                      <a:pt x="30" y="97"/>
                    </a:lnTo>
                    <a:lnTo>
                      <a:pt x="27" y="97"/>
                    </a:lnTo>
                    <a:lnTo>
                      <a:pt x="27" y="95"/>
                    </a:lnTo>
                    <a:lnTo>
                      <a:pt x="30" y="95"/>
                    </a:lnTo>
                    <a:lnTo>
                      <a:pt x="30" y="93"/>
                    </a:lnTo>
                    <a:lnTo>
                      <a:pt x="32" y="93"/>
                    </a:lnTo>
                    <a:lnTo>
                      <a:pt x="34" y="93"/>
                    </a:lnTo>
                    <a:lnTo>
                      <a:pt x="36" y="93"/>
                    </a:lnTo>
                  </a:path>
                </a:pathLst>
              </a:custGeom>
              <a:solidFill>
                <a:srgbClr val="1DA9FF"/>
              </a:solidFill>
              <a:ln w="19050" algn="ctr">
                <a:solidFill>
                  <a:srgbClr val="000099"/>
                </a:solidFill>
                <a:round/>
                <a:headEnd/>
                <a:tailEnd/>
              </a:ln>
            </p:spPr>
            <p:txBody>
              <a:bodyPr/>
              <a:lstStyle/>
              <a:p>
                <a:pPr eaLnBrk="1" fontAlgn="auto" hangingPunct="1">
                  <a:spcBef>
                    <a:spcPts val="0"/>
                  </a:spcBef>
                  <a:spcAft>
                    <a:spcPts val="0"/>
                  </a:spcAft>
                  <a:defRPr/>
                </a:pPr>
                <a:endParaRPr lang="en-US" sz="1800" kern="0" dirty="0">
                  <a:solidFill>
                    <a:prstClr val="black"/>
                  </a:solidFill>
                  <a:latin typeface="Calibri"/>
                </a:endParaRPr>
              </a:p>
            </p:txBody>
          </p:sp>
          <p:sp>
            <p:nvSpPr>
              <p:cNvPr id="56" name="Freeform 182"/>
              <p:cNvSpPr>
                <a:spLocks/>
              </p:cNvSpPr>
              <p:nvPr/>
            </p:nvSpPr>
            <p:spPr bwMode="auto">
              <a:xfrm>
                <a:off x="6456731" y="3213786"/>
                <a:ext cx="781436" cy="621441"/>
              </a:xfrm>
              <a:custGeom>
                <a:avLst/>
                <a:gdLst>
                  <a:gd name="T0" fmla="*/ 234 w 538"/>
                  <a:gd name="T1" fmla="*/ 0 h 435"/>
                  <a:gd name="T2" fmla="*/ 231 w 538"/>
                  <a:gd name="T3" fmla="*/ 17 h 435"/>
                  <a:gd name="T4" fmla="*/ 236 w 538"/>
                  <a:gd name="T5" fmla="*/ 38 h 435"/>
                  <a:gd name="T6" fmla="*/ 219 w 538"/>
                  <a:gd name="T7" fmla="*/ 93 h 435"/>
                  <a:gd name="T8" fmla="*/ 222 w 538"/>
                  <a:gd name="T9" fmla="*/ 126 h 435"/>
                  <a:gd name="T10" fmla="*/ 209 w 538"/>
                  <a:gd name="T11" fmla="*/ 150 h 435"/>
                  <a:gd name="T12" fmla="*/ 172 w 538"/>
                  <a:gd name="T13" fmla="*/ 173 h 435"/>
                  <a:gd name="T14" fmla="*/ 148 w 538"/>
                  <a:gd name="T15" fmla="*/ 181 h 435"/>
                  <a:gd name="T16" fmla="*/ 131 w 538"/>
                  <a:gd name="T17" fmla="*/ 188 h 435"/>
                  <a:gd name="T18" fmla="*/ 116 w 538"/>
                  <a:gd name="T19" fmla="*/ 201 h 435"/>
                  <a:gd name="T20" fmla="*/ 102 w 538"/>
                  <a:gd name="T21" fmla="*/ 236 h 435"/>
                  <a:gd name="T22" fmla="*/ 73 w 538"/>
                  <a:gd name="T23" fmla="*/ 236 h 435"/>
                  <a:gd name="T24" fmla="*/ 52 w 538"/>
                  <a:gd name="T25" fmla="*/ 264 h 435"/>
                  <a:gd name="T26" fmla="*/ 52 w 538"/>
                  <a:gd name="T27" fmla="*/ 292 h 435"/>
                  <a:gd name="T28" fmla="*/ 17 w 538"/>
                  <a:gd name="T29" fmla="*/ 315 h 435"/>
                  <a:gd name="T30" fmla="*/ 4 w 538"/>
                  <a:gd name="T31" fmla="*/ 333 h 435"/>
                  <a:gd name="T32" fmla="*/ 2 w 538"/>
                  <a:gd name="T33" fmla="*/ 365 h 435"/>
                  <a:gd name="T34" fmla="*/ 29 w 538"/>
                  <a:gd name="T35" fmla="*/ 399 h 435"/>
                  <a:gd name="T36" fmla="*/ 65 w 538"/>
                  <a:gd name="T37" fmla="*/ 420 h 435"/>
                  <a:gd name="T38" fmla="*/ 84 w 538"/>
                  <a:gd name="T39" fmla="*/ 424 h 435"/>
                  <a:gd name="T40" fmla="*/ 90 w 538"/>
                  <a:gd name="T41" fmla="*/ 430 h 435"/>
                  <a:gd name="T42" fmla="*/ 123 w 538"/>
                  <a:gd name="T43" fmla="*/ 433 h 435"/>
                  <a:gd name="T44" fmla="*/ 123 w 538"/>
                  <a:gd name="T45" fmla="*/ 447 h 435"/>
                  <a:gd name="T46" fmla="*/ 175 w 538"/>
                  <a:gd name="T47" fmla="*/ 467 h 435"/>
                  <a:gd name="T48" fmla="*/ 209 w 538"/>
                  <a:gd name="T49" fmla="*/ 460 h 435"/>
                  <a:gd name="T50" fmla="*/ 222 w 538"/>
                  <a:gd name="T51" fmla="*/ 448 h 435"/>
                  <a:gd name="T52" fmla="*/ 242 w 538"/>
                  <a:gd name="T53" fmla="*/ 458 h 435"/>
                  <a:gd name="T54" fmla="*/ 292 w 538"/>
                  <a:gd name="T55" fmla="*/ 447 h 435"/>
                  <a:gd name="T56" fmla="*/ 304 w 538"/>
                  <a:gd name="T57" fmla="*/ 431 h 435"/>
                  <a:gd name="T58" fmla="*/ 347 w 538"/>
                  <a:gd name="T59" fmla="*/ 418 h 435"/>
                  <a:gd name="T60" fmla="*/ 380 w 538"/>
                  <a:gd name="T61" fmla="*/ 401 h 435"/>
                  <a:gd name="T62" fmla="*/ 378 w 538"/>
                  <a:gd name="T63" fmla="*/ 378 h 435"/>
                  <a:gd name="T64" fmla="*/ 438 w 538"/>
                  <a:gd name="T65" fmla="*/ 249 h 435"/>
                  <a:gd name="T66" fmla="*/ 463 w 538"/>
                  <a:gd name="T67" fmla="*/ 256 h 435"/>
                  <a:gd name="T68" fmla="*/ 474 w 538"/>
                  <a:gd name="T69" fmla="*/ 268 h 435"/>
                  <a:gd name="T70" fmla="*/ 509 w 538"/>
                  <a:gd name="T71" fmla="*/ 251 h 435"/>
                  <a:gd name="T72" fmla="*/ 531 w 538"/>
                  <a:gd name="T73" fmla="*/ 209 h 435"/>
                  <a:gd name="T74" fmla="*/ 563 w 538"/>
                  <a:gd name="T75" fmla="*/ 196 h 435"/>
                  <a:gd name="T76" fmla="*/ 583 w 538"/>
                  <a:gd name="T77" fmla="*/ 184 h 435"/>
                  <a:gd name="T78" fmla="*/ 603 w 538"/>
                  <a:gd name="T79" fmla="*/ 164 h 435"/>
                  <a:gd name="T80" fmla="*/ 596 w 538"/>
                  <a:gd name="T81" fmla="*/ 156 h 435"/>
                  <a:gd name="T82" fmla="*/ 605 w 538"/>
                  <a:gd name="T83" fmla="*/ 126 h 435"/>
                  <a:gd name="T84" fmla="*/ 679 w 538"/>
                  <a:gd name="T85" fmla="*/ 152 h 435"/>
                  <a:gd name="T86" fmla="*/ 691 w 538"/>
                  <a:gd name="T87" fmla="*/ 152 h 435"/>
                  <a:gd name="T88" fmla="*/ 685 w 538"/>
                  <a:gd name="T89" fmla="*/ 91 h 435"/>
                  <a:gd name="T90" fmla="*/ 673 w 538"/>
                  <a:gd name="T91" fmla="*/ 79 h 435"/>
                  <a:gd name="T92" fmla="*/ 645 w 538"/>
                  <a:gd name="T93" fmla="*/ 81 h 435"/>
                  <a:gd name="T94" fmla="*/ 586 w 538"/>
                  <a:gd name="T95" fmla="*/ 89 h 435"/>
                  <a:gd name="T96" fmla="*/ 563 w 538"/>
                  <a:gd name="T97" fmla="*/ 100 h 435"/>
                  <a:gd name="T98" fmla="*/ 536 w 538"/>
                  <a:gd name="T99" fmla="*/ 91 h 435"/>
                  <a:gd name="T100" fmla="*/ 514 w 538"/>
                  <a:gd name="T101" fmla="*/ 108 h 435"/>
                  <a:gd name="T102" fmla="*/ 492 w 538"/>
                  <a:gd name="T103" fmla="*/ 137 h 435"/>
                  <a:gd name="T104" fmla="*/ 449 w 538"/>
                  <a:gd name="T105" fmla="*/ 162 h 435"/>
                  <a:gd name="T106" fmla="*/ 420 w 538"/>
                  <a:gd name="T107" fmla="*/ 91 h 435"/>
                  <a:gd name="T108" fmla="*/ 236 w 538"/>
                  <a:gd name="T109" fmla="*/ 0 h 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8"/>
                  <a:gd name="T166" fmla="*/ 0 h 435"/>
                  <a:gd name="T167" fmla="*/ 538 w 538"/>
                  <a:gd name="T168" fmla="*/ 435 h 4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8" h="435">
                    <a:moveTo>
                      <a:pt x="182" y="0"/>
                    </a:moveTo>
                    <a:lnTo>
                      <a:pt x="180" y="0"/>
                    </a:lnTo>
                    <a:lnTo>
                      <a:pt x="171" y="4"/>
                    </a:lnTo>
                    <a:lnTo>
                      <a:pt x="178" y="17"/>
                    </a:lnTo>
                    <a:lnTo>
                      <a:pt x="161" y="28"/>
                    </a:lnTo>
                    <a:lnTo>
                      <a:pt x="182" y="38"/>
                    </a:lnTo>
                    <a:lnTo>
                      <a:pt x="174" y="83"/>
                    </a:lnTo>
                    <a:lnTo>
                      <a:pt x="169" y="93"/>
                    </a:lnTo>
                    <a:lnTo>
                      <a:pt x="169" y="102"/>
                    </a:lnTo>
                    <a:lnTo>
                      <a:pt x="171" y="110"/>
                    </a:lnTo>
                    <a:lnTo>
                      <a:pt x="174" y="125"/>
                    </a:lnTo>
                    <a:lnTo>
                      <a:pt x="161" y="134"/>
                    </a:lnTo>
                    <a:lnTo>
                      <a:pt x="154" y="136"/>
                    </a:lnTo>
                    <a:lnTo>
                      <a:pt x="133" y="157"/>
                    </a:lnTo>
                    <a:lnTo>
                      <a:pt x="131" y="161"/>
                    </a:lnTo>
                    <a:lnTo>
                      <a:pt x="116" y="165"/>
                    </a:lnTo>
                    <a:lnTo>
                      <a:pt x="108" y="163"/>
                    </a:lnTo>
                    <a:lnTo>
                      <a:pt x="99" y="172"/>
                    </a:lnTo>
                    <a:lnTo>
                      <a:pt x="97" y="176"/>
                    </a:lnTo>
                    <a:lnTo>
                      <a:pt x="87" y="185"/>
                    </a:lnTo>
                    <a:lnTo>
                      <a:pt x="76" y="206"/>
                    </a:lnTo>
                    <a:lnTo>
                      <a:pt x="80" y="220"/>
                    </a:lnTo>
                    <a:lnTo>
                      <a:pt x="68" y="233"/>
                    </a:lnTo>
                    <a:lnTo>
                      <a:pt x="57" y="220"/>
                    </a:lnTo>
                    <a:lnTo>
                      <a:pt x="46" y="220"/>
                    </a:lnTo>
                    <a:lnTo>
                      <a:pt x="36" y="248"/>
                    </a:lnTo>
                    <a:lnTo>
                      <a:pt x="36" y="263"/>
                    </a:lnTo>
                    <a:lnTo>
                      <a:pt x="36" y="276"/>
                    </a:lnTo>
                    <a:lnTo>
                      <a:pt x="27" y="282"/>
                    </a:lnTo>
                    <a:lnTo>
                      <a:pt x="17" y="299"/>
                    </a:lnTo>
                    <a:lnTo>
                      <a:pt x="0" y="299"/>
                    </a:lnTo>
                    <a:lnTo>
                      <a:pt x="4" y="314"/>
                    </a:lnTo>
                    <a:lnTo>
                      <a:pt x="4" y="326"/>
                    </a:lnTo>
                    <a:lnTo>
                      <a:pt x="2" y="333"/>
                    </a:lnTo>
                    <a:lnTo>
                      <a:pt x="4" y="341"/>
                    </a:lnTo>
                    <a:lnTo>
                      <a:pt x="29" y="367"/>
                    </a:lnTo>
                    <a:lnTo>
                      <a:pt x="44" y="386"/>
                    </a:lnTo>
                    <a:lnTo>
                      <a:pt x="49" y="388"/>
                    </a:lnTo>
                    <a:lnTo>
                      <a:pt x="53" y="388"/>
                    </a:lnTo>
                    <a:lnTo>
                      <a:pt x="68" y="392"/>
                    </a:lnTo>
                    <a:lnTo>
                      <a:pt x="70" y="396"/>
                    </a:lnTo>
                    <a:lnTo>
                      <a:pt x="74" y="398"/>
                    </a:lnTo>
                    <a:lnTo>
                      <a:pt x="82" y="401"/>
                    </a:lnTo>
                    <a:lnTo>
                      <a:pt x="91" y="401"/>
                    </a:lnTo>
                    <a:lnTo>
                      <a:pt x="95" y="403"/>
                    </a:lnTo>
                    <a:lnTo>
                      <a:pt x="91" y="415"/>
                    </a:lnTo>
                    <a:lnTo>
                      <a:pt x="108" y="428"/>
                    </a:lnTo>
                    <a:lnTo>
                      <a:pt x="135" y="435"/>
                    </a:lnTo>
                    <a:lnTo>
                      <a:pt x="146" y="435"/>
                    </a:lnTo>
                    <a:lnTo>
                      <a:pt x="161" y="428"/>
                    </a:lnTo>
                    <a:lnTo>
                      <a:pt x="161" y="422"/>
                    </a:lnTo>
                    <a:lnTo>
                      <a:pt x="171" y="416"/>
                    </a:lnTo>
                    <a:lnTo>
                      <a:pt x="182" y="424"/>
                    </a:lnTo>
                    <a:lnTo>
                      <a:pt x="186" y="426"/>
                    </a:lnTo>
                    <a:lnTo>
                      <a:pt x="195" y="424"/>
                    </a:lnTo>
                    <a:lnTo>
                      <a:pt x="224" y="415"/>
                    </a:lnTo>
                    <a:lnTo>
                      <a:pt x="229" y="399"/>
                    </a:lnTo>
                    <a:lnTo>
                      <a:pt x="233" y="399"/>
                    </a:lnTo>
                    <a:lnTo>
                      <a:pt x="239" y="405"/>
                    </a:lnTo>
                    <a:lnTo>
                      <a:pt x="265" y="386"/>
                    </a:lnTo>
                    <a:lnTo>
                      <a:pt x="273" y="390"/>
                    </a:lnTo>
                    <a:lnTo>
                      <a:pt x="292" y="369"/>
                    </a:lnTo>
                    <a:lnTo>
                      <a:pt x="286" y="360"/>
                    </a:lnTo>
                    <a:lnTo>
                      <a:pt x="290" y="346"/>
                    </a:lnTo>
                    <a:lnTo>
                      <a:pt x="309" y="314"/>
                    </a:lnTo>
                    <a:lnTo>
                      <a:pt x="335" y="233"/>
                    </a:lnTo>
                    <a:lnTo>
                      <a:pt x="341" y="233"/>
                    </a:lnTo>
                    <a:lnTo>
                      <a:pt x="356" y="240"/>
                    </a:lnTo>
                    <a:lnTo>
                      <a:pt x="356" y="246"/>
                    </a:lnTo>
                    <a:lnTo>
                      <a:pt x="364" y="252"/>
                    </a:lnTo>
                    <a:lnTo>
                      <a:pt x="379" y="250"/>
                    </a:lnTo>
                    <a:lnTo>
                      <a:pt x="390" y="235"/>
                    </a:lnTo>
                    <a:lnTo>
                      <a:pt x="398" y="204"/>
                    </a:lnTo>
                    <a:lnTo>
                      <a:pt x="407" y="193"/>
                    </a:lnTo>
                    <a:lnTo>
                      <a:pt x="421" y="199"/>
                    </a:lnTo>
                    <a:lnTo>
                      <a:pt x="432" y="180"/>
                    </a:lnTo>
                    <a:lnTo>
                      <a:pt x="440" y="176"/>
                    </a:lnTo>
                    <a:lnTo>
                      <a:pt x="447" y="168"/>
                    </a:lnTo>
                    <a:lnTo>
                      <a:pt x="455" y="151"/>
                    </a:lnTo>
                    <a:lnTo>
                      <a:pt x="462" y="148"/>
                    </a:lnTo>
                    <a:lnTo>
                      <a:pt x="464" y="144"/>
                    </a:lnTo>
                    <a:lnTo>
                      <a:pt x="457" y="140"/>
                    </a:lnTo>
                    <a:lnTo>
                      <a:pt x="459" y="115"/>
                    </a:lnTo>
                    <a:lnTo>
                      <a:pt x="464" y="110"/>
                    </a:lnTo>
                    <a:lnTo>
                      <a:pt x="468" y="108"/>
                    </a:lnTo>
                    <a:lnTo>
                      <a:pt x="521" y="136"/>
                    </a:lnTo>
                    <a:lnTo>
                      <a:pt x="529" y="138"/>
                    </a:lnTo>
                    <a:lnTo>
                      <a:pt x="531" y="136"/>
                    </a:lnTo>
                    <a:lnTo>
                      <a:pt x="538" y="113"/>
                    </a:lnTo>
                    <a:lnTo>
                      <a:pt x="525" y="91"/>
                    </a:lnTo>
                    <a:lnTo>
                      <a:pt x="519" y="89"/>
                    </a:lnTo>
                    <a:lnTo>
                      <a:pt x="515" y="79"/>
                    </a:lnTo>
                    <a:lnTo>
                      <a:pt x="504" y="83"/>
                    </a:lnTo>
                    <a:lnTo>
                      <a:pt x="495" y="81"/>
                    </a:lnTo>
                    <a:lnTo>
                      <a:pt x="487" y="78"/>
                    </a:lnTo>
                    <a:lnTo>
                      <a:pt x="449" y="89"/>
                    </a:lnTo>
                    <a:lnTo>
                      <a:pt x="445" y="96"/>
                    </a:lnTo>
                    <a:lnTo>
                      <a:pt x="432" y="100"/>
                    </a:lnTo>
                    <a:lnTo>
                      <a:pt x="417" y="98"/>
                    </a:lnTo>
                    <a:lnTo>
                      <a:pt x="411" y="91"/>
                    </a:lnTo>
                    <a:lnTo>
                      <a:pt x="402" y="104"/>
                    </a:lnTo>
                    <a:lnTo>
                      <a:pt x="394" y="108"/>
                    </a:lnTo>
                    <a:lnTo>
                      <a:pt x="387" y="119"/>
                    </a:lnTo>
                    <a:lnTo>
                      <a:pt x="377" y="121"/>
                    </a:lnTo>
                    <a:lnTo>
                      <a:pt x="351" y="144"/>
                    </a:lnTo>
                    <a:lnTo>
                      <a:pt x="345" y="146"/>
                    </a:lnTo>
                    <a:lnTo>
                      <a:pt x="341" y="155"/>
                    </a:lnTo>
                    <a:lnTo>
                      <a:pt x="322" y="91"/>
                    </a:lnTo>
                    <a:lnTo>
                      <a:pt x="205" y="110"/>
                    </a:lnTo>
                    <a:lnTo>
                      <a:pt x="182" y="0"/>
                    </a:lnTo>
                  </a:path>
                </a:pathLst>
              </a:custGeom>
              <a:solidFill>
                <a:srgbClr val="1DA9FF"/>
              </a:solidFill>
              <a:ln w="38100" algn="ctr">
                <a:solidFill>
                  <a:srgbClr val="000099"/>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57" name="Text Box 241"/>
              <p:cNvSpPr txBox="1">
                <a:spLocks noChangeArrowheads="1"/>
              </p:cNvSpPr>
              <p:nvPr/>
            </p:nvSpPr>
            <p:spPr bwMode="auto">
              <a:xfrm>
                <a:off x="4427283" y="5722383"/>
                <a:ext cx="1048984" cy="425712"/>
              </a:xfrm>
              <a:prstGeom prst="rect">
                <a:avLst/>
              </a:prstGeom>
              <a:noFill/>
              <a:ln w="12700" algn="ctr">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ct val="50000"/>
                  </a:spcBef>
                  <a:spcAft>
                    <a:spcPts val="0"/>
                  </a:spcAft>
                  <a:defRPr/>
                </a:pPr>
                <a:r>
                  <a:rPr lang="en-US" sz="1050" b="1" kern="0" dirty="0">
                    <a:solidFill>
                      <a:prstClr val="black"/>
                    </a:solidFill>
                  </a:rPr>
                  <a:t>Puerto Rico (Region 2)</a:t>
                </a:r>
              </a:p>
            </p:txBody>
          </p:sp>
          <p:sp>
            <p:nvSpPr>
              <p:cNvPr id="58" name="Freeform 112"/>
              <p:cNvSpPr>
                <a:spLocks/>
              </p:cNvSpPr>
              <p:nvPr/>
            </p:nvSpPr>
            <p:spPr bwMode="auto">
              <a:xfrm>
                <a:off x="3200479" y="4119035"/>
                <a:ext cx="1246381" cy="608391"/>
              </a:xfrm>
              <a:custGeom>
                <a:avLst/>
                <a:gdLst>
                  <a:gd name="T0" fmla="*/ 50 w 912"/>
                  <a:gd name="T1" fmla="*/ 5 h 465"/>
                  <a:gd name="T2" fmla="*/ 0 w 912"/>
                  <a:gd name="T3" fmla="*/ 17 h 465"/>
                  <a:gd name="T4" fmla="*/ 146 w 912"/>
                  <a:gd name="T5" fmla="*/ 88 h 465"/>
                  <a:gd name="T6" fmla="*/ 155 w 912"/>
                  <a:gd name="T7" fmla="*/ 91 h 465"/>
                  <a:gd name="T8" fmla="*/ 164 w 912"/>
                  <a:gd name="T9" fmla="*/ 97 h 465"/>
                  <a:gd name="T10" fmla="*/ 179 w 912"/>
                  <a:gd name="T11" fmla="*/ 95 h 465"/>
                  <a:gd name="T12" fmla="*/ 187 w 912"/>
                  <a:gd name="T13" fmla="*/ 98 h 465"/>
                  <a:gd name="T14" fmla="*/ 188 w 912"/>
                  <a:gd name="T15" fmla="*/ 103 h 465"/>
                  <a:gd name="T16" fmla="*/ 204 w 912"/>
                  <a:gd name="T17" fmla="*/ 103 h 465"/>
                  <a:gd name="T18" fmla="*/ 211 w 912"/>
                  <a:gd name="T19" fmla="*/ 105 h 465"/>
                  <a:gd name="T20" fmla="*/ 217 w 912"/>
                  <a:gd name="T21" fmla="*/ 103 h 465"/>
                  <a:gd name="T22" fmla="*/ 226 w 912"/>
                  <a:gd name="T23" fmla="*/ 110 h 465"/>
                  <a:gd name="T24" fmla="*/ 241 w 912"/>
                  <a:gd name="T25" fmla="*/ 108 h 465"/>
                  <a:gd name="T26" fmla="*/ 248 w 912"/>
                  <a:gd name="T27" fmla="*/ 112 h 465"/>
                  <a:gd name="T28" fmla="*/ 250 w 912"/>
                  <a:gd name="T29" fmla="*/ 116 h 465"/>
                  <a:gd name="T30" fmla="*/ 261 w 912"/>
                  <a:gd name="T31" fmla="*/ 112 h 465"/>
                  <a:gd name="T32" fmla="*/ 278 w 912"/>
                  <a:gd name="T33" fmla="*/ 119 h 465"/>
                  <a:gd name="T34" fmla="*/ 286 w 912"/>
                  <a:gd name="T35" fmla="*/ 115 h 465"/>
                  <a:gd name="T36" fmla="*/ 290 w 912"/>
                  <a:gd name="T37" fmla="*/ 118 h 465"/>
                  <a:gd name="T38" fmla="*/ 291 w 912"/>
                  <a:gd name="T39" fmla="*/ 122 h 465"/>
                  <a:gd name="T40" fmla="*/ 293 w 912"/>
                  <a:gd name="T41" fmla="*/ 119 h 465"/>
                  <a:gd name="T42" fmla="*/ 304 w 912"/>
                  <a:gd name="T43" fmla="*/ 113 h 465"/>
                  <a:gd name="T44" fmla="*/ 305 w 912"/>
                  <a:gd name="T45" fmla="*/ 116 h 465"/>
                  <a:gd name="T46" fmla="*/ 314 w 912"/>
                  <a:gd name="T47" fmla="*/ 119 h 465"/>
                  <a:gd name="T48" fmla="*/ 320 w 912"/>
                  <a:gd name="T49" fmla="*/ 116 h 465"/>
                  <a:gd name="T50" fmla="*/ 320 w 912"/>
                  <a:gd name="T51" fmla="*/ 119 h 465"/>
                  <a:gd name="T52" fmla="*/ 334 w 912"/>
                  <a:gd name="T53" fmla="*/ 122 h 465"/>
                  <a:gd name="T54" fmla="*/ 346 w 912"/>
                  <a:gd name="T55" fmla="*/ 119 h 465"/>
                  <a:gd name="T56" fmla="*/ 366 w 912"/>
                  <a:gd name="T57" fmla="*/ 115 h 465"/>
                  <a:gd name="T58" fmla="*/ 373 w 912"/>
                  <a:gd name="T59" fmla="*/ 114 h 465"/>
                  <a:gd name="T60" fmla="*/ 392 w 912"/>
                  <a:gd name="T61" fmla="*/ 113 h 465"/>
                  <a:gd name="T62" fmla="*/ 420 w 912"/>
                  <a:gd name="T63" fmla="*/ 122 h 465"/>
                  <a:gd name="T64" fmla="*/ 425 w 912"/>
                  <a:gd name="T65" fmla="*/ 122 h 465"/>
                  <a:gd name="T66" fmla="*/ 429 w 912"/>
                  <a:gd name="T67" fmla="*/ 63 h 465"/>
                  <a:gd name="T68" fmla="*/ 421 w 912"/>
                  <a:gd name="T69" fmla="*/ 6 h 46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12"/>
                  <a:gd name="T106" fmla="*/ 0 h 465"/>
                  <a:gd name="T107" fmla="*/ 912 w 912"/>
                  <a:gd name="T108" fmla="*/ 465 h 46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12" h="465">
                    <a:moveTo>
                      <a:pt x="892" y="22"/>
                    </a:moveTo>
                    <a:lnTo>
                      <a:pt x="105" y="5"/>
                    </a:lnTo>
                    <a:lnTo>
                      <a:pt x="2" y="0"/>
                    </a:lnTo>
                    <a:lnTo>
                      <a:pt x="0" y="64"/>
                    </a:lnTo>
                    <a:lnTo>
                      <a:pt x="317" y="83"/>
                    </a:lnTo>
                    <a:lnTo>
                      <a:pt x="310" y="337"/>
                    </a:lnTo>
                    <a:lnTo>
                      <a:pt x="321" y="339"/>
                    </a:lnTo>
                    <a:lnTo>
                      <a:pt x="327" y="343"/>
                    </a:lnTo>
                    <a:lnTo>
                      <a:pt x="343" y="364"/>
                    </a:lnTo>
                    <a:lnTo>
                      <a:pt x="350" y="367"/>
                    </a:lnTo>
                    <a:lnTo>
                      <a:pt x="372" y="366"/>
                    </a:lnTo>
                    <a:lnTo>
                      <a:pt x="380" y="358"/>
                    </a:lnTo>
                    <a:lnTo>
                      <a:pt x="391" y="366"/>
                    </a:lnTo>
                    <a:lnTo>
                      <a:pt x="395" y="371"/>
                    </a:lnTo>
                    <a:lnTo>
                      <a:pt x="395" y="377"/>
                    </a:lnTo>
                    <a:lnTo>
                      <a:pt x="399" y="388"/>
                    </a:lnTo>
                    <a:lnTo>
                      <a:pt x="403" y="390"/>
                    </a:lnTo>
                    <a:lnTo>
                      <a:pt x="432" y="394"/>
                    </a:lnTo>
                    <a:lnTo>
                      <a:pt x="444" y="399"/>
                    </a:lnTo>
                    <a:lnTo>
                      <a:pt x="450" y="399"/>
                    </a:lnTo>
                    <a:lnTo>
                      <a:pt x="452" y="398"/>
                    </a:lnTo>
                    <a:lnTo>
                      <a:pt x="460" y="396"/>
                    </a:lnTo>
                    <a:lnTo>
                      <a:pt x="467" y="405"/>
                    </a:lnTo>
                    <a:lnTo>
                      <a:pt x="479" y="411"/>
                    </a:lnTo>
                    <a:lnTo>
                      <a:pt x="487" y="403"/>
                    </a:lnTo>
                    <a:lnTo>
                      <a:pt x="514" y="405"/>
                    </a:lnTo>
                    <a:lnTo>
                      <a:pt x="514" y="411"/>
                    </a:lnTo>
                    <a:lnTo>
                      <a:pt x="526" y="420"/>
                    </a:lnTo>
                    <a:lnTo>
                      <a:pt x="530" y="424"/>
                    </a:lnTo>
                    <a:lnTo>
                      <a:pt x="530" y="437"/>
                    </a:lnTo>
                    <a:lnTo>
                      <a:pt x="551" y="441"/>
                    </a:lnTo>
                    <a:lnTo>
                      <a:pt x="555" y="428"/>
                    </a:lnTo>
                    <a:lnTo>
                      <a:pt x="563" y="424"/>
                    </a:lnTo>
                    <a:lnTo>
                      <a:pt x="590" y="443"/>
                    </a:lnTo>
                    <a:lnTo>
                      <a:pt x="594" y="443"/>
                    </a:lnTo>
                    <a:lnTo>
                      <a:pt x="608" y="435"/>
                    </a:lnTo>
                    <a:lnTo>
                      <a:pt x="615" y="435"/>
                    </a:lnTo>
                    <a:lnTo>
                      <a:pt x="617" y="441"/>
                    </a:lnTo>
                    <a:lnTo>
                      <a:pt x="614" y="452"/>
                    </a:lnTo>
                    <a:lnTo>
                      <a:pt x="619" y="460"/>
                    </a:lnTo>
                    <a:lnTo>
                      <a:pt x="627" y="454"/>
                    </a:lnTo>
                    <a:lnTo>
                      <a:pt x="625" y="449"/>
                    </a:lnTo>
                    <a:lnTo>
                      <a:pt x="633" y="437"/>
                    </a:lnTo>
                    <a:lnTo>
                      <a:pt x="645" y="432"/>
                    </a:lnTo>
                    <a:lnTo>
                      <a:pt x="647" y="432"/>
                    </a:lnTo>
                    <a:lnTo>
                      <a:pt x="651" y="439"/>
                    </a:lnTo>
                    <a:lnTo>
                      <a:pt x="662" y="445"/>
                    </a:lnTo>
                    <a:lnTo>
                      <a:pt x="666" y="443"/>
                    </a:lnTo>
                    <a:lnTo>
                      <a:pt x="672" y="439"/>
                    </a:lnTo>
                    <a:lnTo>
                      <a:pt x="680" y="439"/>
                    </a:lnTo>
                    <a:lnTo>
                      <a:pt x="682" y="441"/>
                    </a:lnTo>
                    <a:lnTo>
                      <a:pt x="680" y="443"/>
                    </a:lnTo>
                    <a:lnTo>
                      <a:pt x="693" y="449"/>
                    </a:lnTo>
                    <a:lnTo>
                      <a:pt x="709" y="462"/>
                    </a:lnTo>
                    <a:lnTo>
                      <a:pt x="727" y="447"/>
                    </a:lnTo>
                    <a:lnTo>
                      <a:pt x="734" y="443"/>
                    </a:lnTo>
                    <a:lnTo>
                      <a:pt x="758" y="441"/>
                    </a:lnTo>
                    <a:lnTo>
                      <a:pt x="777" y="435"/>
                    </a:lnTo>
                    <a:lnTo>
                      <a:pt x="783" y="433"/>
                    </a:lnTo>
                    <a:lnTo>
                      <a:pt x="795" y="433"/>
                    </a:lnTo>
                    <a:lnTo>
                      <a:pt x="818" y="437"/>
                    </a:lnTo>
                    <a:lnTo>
                      <a:pt x="834" y="432"/>
                    </a:lnTo>
                    <a:lnTo>
                      <a:pt x="838" y="430"/>
                    </a:lnTo>
                    <a:lnTo>
                      <a:pt x="890" y="456"/>
                    </a:lnTo>
                    <a:lnTo>
                      <a:pt x="900" y="460"/>
                    </a:lnTo>
                    <a:lnTo>
                      <a:pt x="904" y="464"/>
                    </a:lnTo>
                    <a:lnTo>
                      <a:pt x="910" y="465"/>
                    </a:lnTo>
                    <a:lnTo>
                      <a:pt x="912" y="234"/>
                    </a:lnTo>
                    <a:lnTo>
                      <a:pt x="892" y="88"/>
                    </a:lnTo>
                    <a:lnTo>
                      <a:pt x="892" y="22"/>
                    </a:lnTo>
                    <a:close/>
                  </a:path>
                </a:pathLst>
              </a:custGeom>
              <a:solidFill>
                <a:srgbClr val="0030FE"/>
              </a:solidFill>
              <a:ln w="28575" algn="ctr">
                <a:solidFill>
                  <a:srgbClr val="000099"/>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59" name="Freeform 80"/>
              <p:cNvSpPr>
                <a:spLocks/>
              </p:cNvSpPr>
              <p:nvPr/>
            </p:nvSpPr>
            <p:spPr bwMode="auto">
              <a:xfrm>
                <a:off x="4345714" y="3432351"/>
                <a:ext cx="957626" cy="753558"/>
              </a:xfrm>
              <a:custGeom>
                <a:avLst/>
                <a:gdLst>
                  <a:gd name="T0" fmla="*/ 280 w 701"/>
                  <a:gd name="T1" fmla="*/ 137 h 575"/>
                  <a:gd name="T2" fmla="*/ 282 w 701"/>
                  <a:gd name="T3" fmla="*/ 141 h 575"/>
                  <a:gd name="T4" fmla="*/ 283 w 701"/>
                  <a:gd name="T5" fmla="*/ 147 h 575"/>
                  <a:gd name="T6" fmla="*/ 270 w 701"/>
                  <a:gd name="T7" fmla="*/ 154 h 575"/>
                  <a:gd name="T8" fmla="*/ 305 w 701"/>
                  <a:gd name="T9" fmla="*/ 156 h 575"/>
                  <a:gd name="T10" fmla="*/ 306 w 701"/>
                  <a:gd name="T11" fmla="*/ 148 h 575"/>
                  <a:gd name="T12" fmla="*/ 310 w 701"/>
                  <a:gd name="T13" fmla="*/ 137 h 575"/>
                  <a:gd name="T14" fmla="*/ 323 w 701"/>
                  <a:gd name="T15" fmla="*/ 134 h 575"/>
                  <a:gd name="T16" fmla="*/ 326 w 701"/>
                  <a:gd name="T17" fmla="*/ 134 h 575"/>
                  <a:gd name="T18" fmla="*/ 330 w 701"/>
                  <a:gd name="T19" fmla="*/ 123 h 575"/>
                  <a:gd name="T20" fmla="*/ 324 w 701"/>
                  <a:gd name="T21" fmla="*/ 120 h 575"/>
                  <a:gd name="T22" fmla="*/ 324 w 701"/>
                  <a:gd name="T23" fmla="*/ 118 h 575"/>
                  <a:gd name="T24" fmla="*/ 321 w 701"/>
                  <a:gd name="T25" fmla="*/ 120 h 575"/>
                  <a:gd name="T26" fmla="*/ 308 w 701"/>
                  <a:gd name="T27" fmla="*/ 112 h 575"/>
                  <a:gd name="T28" fmla="*/ 310 w 701"/>
                  <a:gd name="T29" fmla="*/ 106 h 575"/>
                  <a:gd name="T30" fmla="*/ 308 w 701"/>
                  <a:gd name="T31" fmla="*/ 104 h 575"/>
                  <a:gd name="T32" fmla="*/ 292 w 701"/>
                  <a:gd name="T33" fmla="*/ 89 h 575"/>
                  <a:gd name="T34" fmla="*/ 269 w 701"/>
                  <a:gd name="T35" fmla="*/ 84 h 575"/>
                  <a:gd name="T36" fmla="*/ 258 w 701"/>
                  <a:gd name="T37" fmla="*/ 76 h 575"/>
                  <a:gd name="T38" fmla="*/ 269 w 701"/>
                  <a:gd name="T39" fmla="*/ 69 h 575"/>
                  <a:gd name="T40" fmla="*/ 270 w 701"/>
                  <a:gd name="T41" fmla="*/ 60 h 575"/>
                  <a:gd name="T42" fmla="*/ 257 w 701"/>
                  <a:gd name="T43" fmla="*/ 55 h 575"/>
                  <a:gd name="T44" fmla="*/ 249 w 701"/>
                  <a:gd name="T45" fmla="*/ 59 h 575"/>
                  <a:gd name="T46" fmla="*/ 238 w 701"/>
                  <a:gd name="T47" fmla="*/ 43 h 575"/>
                  <a:gd name="T48" fmla="*/ 220 w 701"/>
                  <a:gd name="T49" fmla="*/ 37 h 575"/>
                  <a:gd name="T50" fmla="*/ 206 w 701"/>
                  <a:gd name="T51" fmla="*/ 25 h 575"/>
                  <a:gd name="T52" fmla="*/ 200 w 701"/>
                  <a:gd name="T53" fmla="*/ 14 h 575"/>
                  <a:gd name="T54" fmla="*/ 202 w 701"/>
                  <a:gd name="T55" fmla="*/ 8 h 575"/>
                  <a:gd name="T56" fmla="*/ 0 w 701"/>
                  <a:gd name="T57" fmla="*/ 6 h 575"/>
                  <a:gd name="T58" fmla="*/ 10 w 701"/>
                  <a:gd name="T59" fmla="*/ 9 h 575"/>
                  <a:gd name="T60" fmla="*/ 17 w 701"/>
                  <a:gd name="T61" fmla="*/ 18 h 575"/>
                  <a:gd name="T62" fmla="*/ 19 w 701"/>
                  <a:gd name="T63" fmla="*/ 23 h 575"/>
                  <a:gd name="T64" fmla="*/ 38 w 701"/>
                  <a:gd name="T65" fmla="*/ 32 h 575"/>
                  <a:gd name="T66" fmla="*/ 31 w 701"/>
                  <a:gd name="T67" fmla="*/ 40 h 575"/>
                  <a:gd name="T68" fmla="*/ 40 w 701"/>
                  <a:gd name="T69" fmla="*/ 43 h 575"/>
                  <a:gd name="T70" fmla="*/ 48 w 701"/>
                  <a:gd name="T71" fmla="*/ 51 h 575"/>
                  <a:gd name="T72" fmla="*/ 55 w 701"/>
                  <a:gd name="T73" fmla="*/ 53 h 575"/>
                  <a:gd name="T74" fmla="*/ 57 w 701"/>
                  <a:gd name="T75" fmla="*/ 145 h 5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1"/>
                  <a:gd name="T115" fmla="*/ 0 h 575"/>
                  <a:gd name="T116" fmla="*/ 701 w 701"/>
                  <a:gd name="T117" fmla="*/ 575 h 5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1" h="575">
                    <a:moveTo>
                      <a:pt x="120" y="530"/>
                    </a:moveTo>
                    <a:lnTo>
                      <a:pt x="590" y="509"/>
                    </a:lnTo>
                    <a:lnTo>
                      <a:pt x="588" y="515"/>
                    </a:lnTo>
                    <a:lnTo>
                      <a:pt x="598" y="521"/>
                    </a:lnTo>
                    <a:lnTo>
                      <a:pt x="602" y="532"/>
                    </a:lnTo>
                    <a:lnTo>
                      <a:pt x="600" y="541"/>
                    </a:lnTo>
                    <a:lnTo>
                      <a:pt x="586" y="553"/>
                    </a:lnTo>
                    <a:lnTo>
                      <a:pt x="573" y="566"/>
                    </a:lnTo>
                    <a:lnTo>
                      <a:pt x="571" y="575"/>
                    </a:lnTo>
                    <a:lnTo>
                      <a:pt x="643" y="572"/>
                    </a:lnTo>
                    <a:lnTo>
                      <a:pt x="649" y="553"/>
                    </a:lnTo>
                    <a:lnTo>
                      <a:pt x="645" y="545"/>
                    </a:lnTo>
                    <a:lnTo>
                      <a:pt x="652" y="524"/>
                    </a:lnTo>
                    <a:lnTo>
                      <a:pt x="658" y="508"/>
                    </a:lnTo>
                    <a:lnTo>
                      <a:pt x="664" y="496"/>
                    </a:lnTo>
                    <a:lnTo>
                      <a:pt x="680" y="492"/>
                    </a:lnTo>
                    <a:lnTo>
                      <a:pt x="684" y="492"/>
                    </a:lnTo>
                    <a:lnTo>
                      <a:pt x="690" y="491"/>
                    </a:lnTo>
                    <a:lnTo>
                      <a:pt x="701" y="459"/>
                    </a:lnTo>
                    <a:lnTo>
                      <a:pt x="697" y="447"/>
                    </a:lnTo>
                    <a:lnTo>
                      <a:pt x="691" y="443"/>
                    </a:lnTo>
                    <a:lnTo>
                      <a:pt x="688" y="442"/>
                    </a:lnTo>
                    <a:lnTo>
                      <a:pt x="688" y="440"/>
                    </a:lnTo>
                    <a:lnTo>
                      <a:pt x="684" y="436"/>
                    </a:lnTo>
                    <a:lnTo>
                      <a:pt x="678" y="436"/>
                    </a:lnTo>
                    <a:lnTo>
                      <a:pt x="676" y="442"/>
                    </a:lnTo>
                    <a:lnTo>
                      <a:pt x="672" y="443"/>
                    </a:lnTo>
                    <a:lnTo>
                      <a:pt x="651" y="409"/>
                    </a:lnTo>
                    <a:lnTo>
                      <a:pt x="652" y="404"/>
                    </a:lnTo>
                    <a:lnTo>
                      <a:pt x="658" y="396"/>
                    </a:lnTo>
                    <a:lnTo>
                      <a:pt x="660" y="391"/>
                    </a:lnTo>
                    <a:lnTo>
                      <a:pt x="651" y="379"/>
                    </a:lnTo>
                    <a:lnTo>
                      <a:pt x="645" y="359"/>
                    </a:lnTo>
                    <a:lnTo>
                      <a:pt x="615" y="334"/>
                    </a:lnTo>
                    <a:lnTo>
                      <a:pt x="600" y="328"/>
                    </a:lnTo>
                    <a:lnTo>
                      <a:pt x="571" y="311"/>
                    </a:lnTo>
                    <a:lnTo>
                      <a:pt x="553" y="296"/>
                    </a:lnTo>
                    <a:lnTo>
                      <a:pt x="547" y="281"/>
                    </a:lnTo>
                    <a:lnTo>
                      <a:pt x="551" y="274"/>
                    </a:lnTo>
                    <a:lnTo>
                      <a:pt x="569" y="253"/>
                    </a:lnTo>
                    <a:lnTo>
                      <a:pt x="567" y="236"/>
                    </a:lnTo>
                    <a:lnTo>
                      <a:pt x="573" y="219"/>
                    </a:lnTo>
                    <a:lnTo>
                      <a:pt x="569" y="213"/>
                    </a:lnTo>
                    <a:lnTo>
                      <a:pt x="543" y="200"/>
                    </a:lnTo>
                    <a:lnTo>
                      <a:pt x="536" y="204"/>
                    </a:lnTo>
                    <a:lnTo>
                      <a:pt x="526" y="213"/>
                    </a:lnTo>
                    <a:lnTo>
                      <a:pt x="520" y="210"/>
                    </a:lnTo>
                    <a:lnTo>
                      <a:pt x="502" y="162"/>
                    </a:lnTo>
                    <a:lnTo>
                      <a:pt x="495" y="157"/>
                    </a:lnTo>
                    <a:lnTo>
                      <a:pt x="465" y="134"/>
                    </a:lnTo>
                    <a:lnTo>
                      <a:pt x="434" y="100"/>
                    </a:lnTo>
                    <a:lnTo>
                      <a:pt x="434" y="93"/>
                    </a:lnTo>
                    <a:lnTo>
                      <a:pt x="424" y="70"/>
                    </a:lnTo>
                    <a:lnTo>
                      <a:pt x="424" y="47"/>
                    </a:lnTo>
                    <a:lnTo>
                      <a:pt x="428" y="34"/>
                    </a:lnTo>
                    <a:lnTo>
                      <a:pt x="428" y="29"/>
                    </a:lnTo>
                    <a:lnTo>
                      <a:pt x="399" y="0"/>
                    </a:lnTo>
                    <a:lnTo>
                      <a:pt x="0" y="12"/>
                    </a:lnTo>
                    <a:lnTo>
                      <a:pt x="5" y="23"/>
                    </a:lnTo>
                    <a:lnTo>
                      <a:pt x="17" y="32"/>
                    </a:lnTo>
                    <a:lnTo>
                      <a:pt x="19" y="49"/>
                    </a:lnTo>
                    <a:lnTo>
                      <a:pt x="35" y="66"/>
                    </a:lnTo>
                    <a:lnTo>
                      <a:pt x="41" y="70"/>
                    </a:lnTo>
                    <a:lnTo>
                      <a:pt x="39" y="83"/>
                    </a:lnTo>
                    <a:lnTo>
                      <a:pt x="39" y="87"/>
                    </a:lnTo>
                    <a:lnTo>
                      <a:pt x="81" y="117"/>
                    </a:lnTo>
                    <a:lnTo>
                      <a:pt x="70" y="134"/>
                    </a:lnTo>
                    <a:lnTo>
                      <a:pt x="66" y="149"/>
                    </a:lnTo>
                    <a:lnTo>
                      <a:pt x="74" y="157"/>
                    </a:lnTo>
                    <a:lnTo>
                      <a:pt x="85" y="162"/>
                    </a:lnTo>
                    <a:lnTo>
                      <a:pt x="91" y="183"/>
                    </a:lnTo>
                    <a:lnTo>
                      <a:pt x="101" y="191"/>
                    </a:lnTo>
                    <a:lnTo>
                      <a:pt x="111" y="193"/>
                    </a:lnTo>
                    <a:lnTo>
                      <a:pt x="117" y="195"/>
                    </a:lnTo>
                    <a:lnTo>
                      <a:pt x="119" y="466"/>
                    </a:lnTo>
                    <a:lnTo>
                      <a:pt x="120" y="530"/>
                    </a:lnTo>
                    <a:close/>
                  </a:path>
                </a:pathLst>
              </a:custGeom>
              <a:solidFill>
                <a:srgbClr val="CDECFF"/>
              </a:solidFill>
              <a:ln w="38100" algn="ctr">
                <a:solidFill>
                  <a:srgbClr val="2222F6"/>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60" name="Freeform 93"/>
              <p:cNvSpPr>
                <a:spLocks/>
              </p:cNvSpPr>
              <p:nvPr/>
            </p:nvSpPr>
            <p:spPr bwMode="auto">
              <a:xfrm>
                <a:off x="3425610" y="3520429"/>
                <a:ext cx="1075086" cy="512158"/>
              </a:xfrm>
              <a:custGeom>
                <a:avLst/>
                <a:gdLst>
                  <a:gd name="T0" fmla="*/ 10 w 789"/>
                  <a:gd name="T1" fmla="*/ 0 h 387"/>
                  <a:gd name="T2" fmla="*/ 327 w 789"/>
                  <a:gd name="T3" fmla="*/ 7 h 387"/>
                  <a:gd name="T4" fmla="*/ 348 w 789"/>
                  <a:gd name="T5" fmla="*/ 15 h 387"/>
                  <a:gd name="T6" fmla="*/ 342 w 789"/>
                  <a:gd name="T7" fmla="*/ 19 h 387"/>
                  <a:gd name="T8" fmla="*/ 342 w 789"/>
                  <a:gd name="T9" fmla="*/ 23 h 387"/>
                  <a:gd name="T10" fmla="*/ 343 w 789"/>
                  <a:gd name="T11" fmla="*/ 27 h 387"/>
                  <a:gd name="T12" fmla="*/ 350 w 789"/>
                  <a:gd name="T13" fmla="*/ 29 h 387"/>
                  <a:gd name="T14" fmla="*/ 354 w 789"/>
                  <a:gd name="T15" fmla="*/ 33 h 387"/>
                  <a:gd name="T16" fmla="*/ 359 w 789"/>
                  <a:gd name="T17" fmla="*/ 36 h 387"/>
                  <a:gd name="T18" fmla="*/ 361 w 789"/>
                  <a:gd name="T19" fmla="*/ 38 h 387"/>
                  <a:gd name="T20" fmla="*/ 363 w 789"/>
                  <a:gd name="T21" fmla="*/ 38 h 387"/>
                  <a:gd name="T22" fmla="*/ 365 w 789"/>
                  <a:gd name="T23" fmla="*/ 122 h 387"/>
                  <a:gd name="T24" fmla="*/ 0 w 789"/>
                  <a:gd name="T25" fmla="*/ 116 h 387"/>
                  <a:gd name="T26" fmla="*/ 10 w 789"/>
                  <a:gd name="T27" fmla="*/ 0 h 3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9"/>
                  <a:gd name="T43" fmla="*/ 0 h 387"/>
                  <a:gd name="T44" fmla="*/ 789 w 789"/>
                  <a:gd name="T45" fmla="*/ 387 h 3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9" h="387">
                    <a:moveTo>
                      <a:pt x="23" y="0"/>
                    </a:moveTo>
                    <a:lnTo>
                      <a:pt x="708" y="15"/>
                    </a:lnTo>
                    <a:lnTo>
                      <a:pt x="752" y="45"/>
                    </a:lnTo>
                    <a:lnTo>
                      <a:pt x="739" y="60"/>
                    </a:lnTo>
                    <a:lnTo>
                      <a:pt x="735" y="75"/>
                    </a:lnTo>
                    <a:lnTo>
                      <a:pt x="743" y="85"/>
                    </a:lnTo>
                    <a:lnTo>
                      <a:pt x="754" y="89"/>
                    </a:lnTo>
                    <a:lnTo>
                      <a:pt x="760" y="109"/>
                    </a:lnTo>
                    <a:lnTo>
                      <a:pt x="772" y="117"/>
                    </a:lnTo>
                    <a:lnTo>
                      <a:pt x="782" y="119"/>
                    </a:lnTo>
                    <a:lnTo>
                      <a:pt x="785" y="121"/>
                    </a:lnTo>
                    <a:lnTo>
                      <a:pt x="789" y="387"/>
                    </a:lnTo>
                    <a:lnTo>
                      <a:pt x="0" y="371"/>
                    </a:lnTo>
                    <a:lnTo>
                      <a:pt x="23" y="0"/>
                    </a:lnTo>
                    <a:close/>
                  </a:path>
                </a:pathLst>
              </a:custGeom>
              <a:solidFill>
                <a:srgbClr val="CDECFF"/>
              </a:solidFill>
              <a:ln w="38100" algn="ctr">
                <a:solidFill>
                  <a:srgbClr val="2222F6"/>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61" name="Freeform 140"/>
              <p:cNvSpPr>
                <a:spLocks/>
              </p:cNvSpPr>
              <p:nvPr/>
            </p:nvSpPr>
            <p:spPr bwMode="auto">
              <a:xfrm>
                <a:off x="8274098" y="2564618"/>
                <a:ext cx="132143" cy="135380"/>
              </a:xfrm>
              <a:custGeom>
                <a:avLst/>
                <a:gdLst>
                  <a:gd name="T0" fmla="*/ 0 w 91"/>
                  <a:gd name="T1" fmla="*/ 10 h 95"/>
                  <a:gd name="T2" fmla="*/ 22 w 91"/>
                  <a:gd name="T3" fmla="*/ 78 h 95"/>
                  <a:gd name="T4" fmla="*/ 17 w 91"/>
                  <a:gd name="T5" fmla="*/ 84 h 95"/>
                  <a:gd name="T6" fmla="*/ 15 w 91"/>
                  <a:gd name="T7" fmla="*/ 87 h 95"/>
                  <a:gd name="T8" fmla="*/ 17 w 91"/>
                  <a:gd name="T9" fmla="*/ 91 h 95"/>
                  <a:gd name="T10" fmla="*/ 17 w 91"/>
                  <a:gd name="T11" fmla="*/ 93 h 95"/>
                  <a:gd name="T12" fmla="*/ 24 w 91"/>
                  <a:gd name="T13" fmla="*/ 95 h 95"/>
                  <a:gd name="T14" fmla="*/ 43 w 91"/>
                  <a:gd name="T15" fmla="*/ 84 h 95"/>
                  <a:gd name="T16" fmla="*/ 70 w 91"/>
                  <a:gd name="T17" fmla="*/ 74 h 95"/>
                  <a:gd name="T18" fmla="*/ 70 w 91"/>
                  <a:gd name="T19" fmla="*/ 67 h 95"/>
                  <a:gd name="T20" fmla="*/ 66 w 91"/>
                  <a:gd name="T21" fmla="*/ 61 h 95"/>
                  <a:gd name="T22" fmla="*/ 66 w 91"/>
                  <a:gd name="T23" fmla="*/ 49 h 95"/>
                  <a:gd name="T24" fmla="*/ 75 w 91"/>
                  <a:gd name="T25" fmla="*/ 42 h 95"/>
                  <a:gd name="T26" fmla="*/ 79 w 91"/>
                  <a:gd name="T27" fmla="*/ 46 h 95"/>
                  <a:gd name="T28" fmla="*/ 79 w 91"/>
                  <a:gd name="T29" fmla="*/ 51 h 95"/>
                  <a:gd name="T30" fmla="*/ 79 w 91"/>
                  <a:gd name="T31" fmla="*/ 67 h 95"/>
                  <a:gd name="T32" fmla="*/ 83 w 91"/>
                  <a:gd name="T33" fmla="*/ 70 h 95"/>
                  <a:gd name="T34" fmla="*/ 87 w 91"/>
                  <a:gd name="T35" fmla="*/ 70 h 95"/>
                  <a:gd name="T36" fmla="*/ 87 w 91"/>
                  <a:gd name="T37" fmla="*/ 61 h 95"/>
                  <a:gd name="T38" fmla="*/ 94 w 91"/>
                  <a:gd name="T39" fmla="*/ 61 h 95"/>
                  <a:gd name="T40" fmla="*/ 98 w 91"/>
                  <a:gd name="T41" fmla="*/ 55 h 95"/>
                  <a:gd name="T42" fmla="*/ 108 w 91"/>
                  <a:gd name="T43" fmla="*/ 55 h 95"/>
                  <a:gd name="T44" fmla="*/ 108 w 91"/>
                  <a:gd name="T45" fmla="*/ 53 h 95"/>
                  <a:gd name="T46" fmla="*/ 102 w 91"/>
                  <a:gd name="T47" fmla="*/ 46 h 95"/>
                  <a:gd name="T48" fmla="*/ 100 w 91"/>
                  <a:gd name="T49" fmla="*/ 42 h 95"/>
                  <a:gd name="T50" fmla="*/ 96 w 91"/>
                  <a:gd name="T51" fmla="*/ 42 h 95"/>
                  <a:gd name="T52" fmla="*/ 94 w 91"/>
                  <a:gd name="T53" fmla="*/ 38 h 95"/>
                  <a:gd name="T54" fmla="*/ 87 w 91"/>
                  <a:gd name="T55" fmla="*/ 34 h 95"/>
                  <a:gd name="T56" fmla="*/ 87 w 91"/>
                  <a:gd name="T57" fmla="*/ 31 h 95"/>
                  <a:gd name="T58" fmla="*/ 68 w 91"/>
                  <a:gd name="T59" fmla="*/ 27 h 95"/>
                  <a:gd name="T60" fmla="*/ 64 w 91"/>
                  <a:gd name="T61" fmla="*/ 15 h 95"/>
                  <a:gd name="T62" fmla="*/ 41 w 91"/>
                  <a:gd name="T63" fmla="*/ 12 h 95"/>
                  <a:gd name="T64" fmla="*/ 36 w 91"/>
                  <a:gd name="T65" fmla="*/ 0 h 95"/>
                  <a:gd name="T66" fmla="*/ 0 w 91"/>
                  <a:gd name="T67" fmla="*/ 10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1"/>
                  <a:gd name="T103" fmla="*/ 0 h 95"/>
                  <a:gd name="T104" fmla="*/ 91 w 91"/>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1" h="95">
                    <a:moveTo>
                      <a:pt x="0" y="10"/>
                    </a:moveTo>
                    <a:lnTo>
                      <a:pt x="22" y="78"/>
                    </a:lnTo>
                    <a:lnTo>
                      <a:pt x="17" y="84"/>
                    </a:lnTo>
                    <a:lnTo>
                      <a:pt x="15" y="87"/>
                    </a:lnTo>
                    <a:lnTo>
                      <a:pt x="17" y="91"/>
                    </a:lnTo>
                    <a:lnTo>
                      <a:pt x="17" y="93"/>
                    </a:lnTo>
                    <a:lnTo>
                      <a:pt x="24" y="95"/>
                    </a:lnTo>
                    <a:lnTo>
                      <a:pt x="43" y="84"/>
                    </a:lnTo>
                    <a:lnTo>
                      <a:pt x="53" y="74"/>
                    </a:lnTo>
                    <a:lnTo>
                      <a:pt x="53" y="67"/>
                    </a:lnTo>
                    <a:lnTo>
                      <a:pt x="49" y="61"/>
                    </a:lnTo>
                    <a:lnTo>
                      <a:pt x="49" y="49"/>
                    </a:lnTo>
                    <a:lnTo>
                      <a:pt x="58" y="42"/>
                    </a:lnTo>
                    <a:lnTo>
                      <a:pt x="62" y="46"/>
                    </a:lnTo>
                    <a:lnTo>
                      <a:pt x="62" y="51"/>
                    </a:lnTo>
                    <a:lnTo>
                      <a:pt x="62" y="67"/>
                    </a:lnTo>
                    <a:lnTo>
                      <a:pt x="66" y="70"/>
                    </a:lnTo>
                    <a:lnTo>
                      <a:pt x="70" y="70"/>
                    </a:lnTo>
                    <a:lnTo>
                      <a:pt x="70" y="61"/>
                    </a:lnTo>
                    <a:lnTo>
                      <a:pt x="77" y="61"/>
                    </a:lnTo>
                    <a:lnTo>
                      <a:pt x="81" y="55"/>
                    </a:lnTo>
                    <a:lnTo>
                      <a:pt x="91" y="55"/>
                    </a:lnTo>
                    <a:lnTo>
                      <a:pt x="91" y="53"/>
                    </a:lnTo>
                    <a:lnTo>
                      <a:pt x="85" y="46"/>
                    </a:lnTo>
                    <a:lnTo>
                      <a:pt x="83" y="42"/>
                    </a:lnTo>
                    <a:lnTo>
                      <a:pt x="79" y="42"/>
                    </a:lnTo>
                    <a:lnTo>
                      <a:pt x="77" y="38"/>
                    </a:lnTo>
                    <a:lnTo>
                      <a:pt x="70" y="34"/>
                    </a:lnTo>
                    <a:lnTo>
                      <a:pt x="70" y="31"/>
                    </a:lnTo>
                    <a:lnTo>
                      <a:pt x="51" y="27"/>
                    </a:lnTo>
                    <a:lnTo>
                      <a:pt x="47" y="15"/>
                    </a:lnTo>
                    <a:lnTo>
                      <a:pt x="41" y="12"/>
                    </a:lnTo>
                    <a:lnTo>
                      <a:pt x="36" y="0"/>
                    </a:lnTo>
                    <a:lnTo>
                      <a:pt x="0" y="10"/>
                    </a:lnTo>
                    <a:close/>
                  </a:path>
                </a:pathLst>
              </a:custGeom>
              <a:solidFill>
                <a:srgbClr val="CDECFF"/>
              </a:solidFill>
              <a:ln w="19050">
                <a:solidFill>
                  <a:srgbClr val="363636">
                    <a:lumMod val="60000"/>
                    <a:lumOff val="40000"/>
                  </a:srgbClr>
                </a:solidFill>
                <a:round/>
                <a:headEnd/>
                <a:tailEnd/>
              </a:ln>
              <a:extLst/>
            </p:spPr>
            <p:txBody>
              <a:bodyPr/>
              <a:lstStyle/>
              <a:p>
                <a:pPr eaLnBrk="1" fontAlgn="auto" hangingPunct="1">
                  <a:spcBef>
                    <a:spcPts val="0"/>
                  </a:spcBef>
                  <a:spcAft>
                    <a:spcPts val="0"/>
                  </a:spcAft>
                  <a:defRPr/>
                </a:pPr>
                <a:endParaRPr lang="en-US" sz="1800" kern="0" dirty="0">
                  <a:solidFill>
                    <a:prstClr val="black"/>
                  </a:solidFill>
                  <a:latin typeface="Calibri"/>
                </a:endParaRPr>
              </a:p>
            </p:txBody>
          </p:sp>
          <p:sp>
            <p:nvSpPr>
              <p:cNvPr id="62" name="Freeform 180"/>
              <p:cNvSpPr>
                <a:spLocks/>
              </p:cNvSpPr>
              <p:nvPr/>
            </p:nvSpPr>
            <p:spPr bwMode="auto">
              <a:xfrm>
                <a:off x="6344165" y="3376894"/>
                <a:ext cx="1303479" cy="629596"/>
              </a:xfrm>
              <a:custGeom>
                <a:avLst/>
                <a:gdLst>
                  <a:gd name="T0" fmla="*/ 366 w 896"/>
                  <a:gd name="T1" fmla="*/ 445 h 440"/>
                  <a:gd name="T2" fmla="*/ 299 w 896"/>
                  <a:gd name="T3" fmla="*/ 449 h 440"/>
                  <a:gd name="T4" fmla="*/ 256 w 896"/>
                  <a:gd name="T5" fmla="*/ 453 h 440"/>
                  <a:gd name="T6" fmla="*/ 67 w 896"/>
                  <a:gd name="T7" fmla="*/ 449 h 440"/>
                  <a:gd name="T8" fmla="*/ 104 w 896"/>
                  <a:gd name="T9" fmla="*/ 417 h 440"/>
                  <a:gd name="T10" fmla="*/ 128 w 896"/>
                  <a:gd name="T11" fmla="*/ 396 h 440"/>
                  <a:gd name="T12" fmla="*/ 223 w 896"/>
                  <a:gd name="T13" fmla="*/ 315 h 440"/>
                  <a:gd name="T14" fmla="*/ 246 w 896"/>
                  <a:gd name="T15" fmla="*/ 354 h 440"/>
                  <a:gd name="T16" fmla="*/ 315 w 896"/>
                  <a:gd name="T17" fmla="*/ 354 h 440"/>
                  <a:gd name="T18" fmla="*/ 341 w 896"/>
                  <a:gd name="T19" fmla="*/ 346 h 440"/>
                  <a:gd name="T20" fmla="*/ 397 w 896"/>
                  <a:gd name="T21" fmla="*/ 329 h 440"/>
                  <a:gd name="T22" fmla="*/ 418 w 896"/>
                  <a:gd name="T23" fmla="*/ 319 h 440"/>
                  <a:gd name="T24" fmla="*/ 484 w 896"/>
                  <a:gd name="T25" fmla="*/ 281 h 440"/>
                  <a:gd name="T26" fmla="*/ 506 w 896"/>
                  <a:gd name="T27" fmla="*/ 226 h 440"/>
                  <a:gd name="T28" fmla="*/ 564 w 896"/>
                  <a:gd name="T29" fmla="*/ 151 h 440"/>
                  <a:gd name="T30" fmla="*/ 595 w 896"/>
                  <a:gd name="T31" fmla="*/ 160 h 440"/>
                  <a:gd name="T32" fmla="*/ 629 w 896"/>
                  <a:gd name="T33" fmla="*/ 87 h 440"/>
                  <a:gd name="T34" fmla="*/ 673 w 896"/>
                  <a:gd name="T35" fmla="*/ 70 h 440"/>
                  <a:gd name="T36" fmla="*/ 699 w 896"/>
                  <a:gd name="T37" fmla="*/ 40 h 440"/>
                  <a:gd name="T38" fmla="*/ 699 w 896"/>
                  <a:gd name="T39" fmla="*/ 8 h 440"/>
                  <a:gd name="T40" fmla="*/ 777 w 896"/>
                  <a:gd name="T41" fmla="*/ 29 h 440"/>
                  <a:gd name="T42" fmla="*/ 800 w 896"/>
                  <a:gd name="T43" fmla="*/ 4 h 440"/>
                  <a:gd name="T44" fmla="*/ 841 w 896"/>
                  <a:gd name="T45" fmla="*/ 10 h 440"/>
                  <a:gd name="T46" fmla="*/ 875 w 896"/>
                  <a:gd name="T47" fmla="*/ 32 h 440"/>
                  <a:gd name="T48" fmla="*/ 920 w 896"/>
                  <a:gd name="T49" fmla="*/ 57 h 440"/>
                  <a:gd name="T50" fmla="*/ 887 w 896"/>
                  <a:gd name="T51" fmla="*/ 104 h 440"/>
                  <a:gd name="T52" fmla="*/ 931 w 896"/>
                  <a:gd name="T53" fmla="*/ 126 h 440"/>
                  <a:gd name="T54" fmla="*/ 965 w 896"/>
                  <a:gd name="T55" fmla="*/ 145 h 440"/>
                  <a:gd name="T56" fmla="*/ 993 w 896"/>
                  <a:gd name="T57" fmla="*/ 147 h 440"/>
                  <a:gd name="T58" fmla="*/ 1060 w 896"/>
                  <a:gd name="T59" fmla="*/ 164 h 440"/>
                  <a:gd name="T60" fmla="*/ 1062 w 896"/>
                  <a:gd name="T61" fmla="*/ 185 h 440"/>
                  <a:gd name="T62" fmla="*/ 1052 w 896"/>
                  <a:gd name="T63" fmla="*/ 207 h 440"/>
                  <a:gd name="T64" fmla="*/ 1088 w 896"/>
                  <a:gd name="T65" fmla="*/ 230 h 440"/>
                  <a:gd name="T66" fmla="*/ 1062 w 896"/>
                  <a:gd name="T67" fmla="*/ 236 h 440"/>
                  <a:gd name="T68" fmla="*/ 1072 w 896"/>
                  <a:gd name="T69" fmla="*/ 247 h 440"/>
                  <a:gd name="T70" fmla="*/ 1052 w 896"/>
                  <a:gd name="T71" fmla="*/ 255 h 440"/>
                  <a:gd name="T72" fmla="*/ 1074 w 896"/>
                  <a:gd name="T73" fmla="*/ 262 h 440"/>
                  <a:gd name="T74" fmla="*/ 1082 w 896"/>
                  <a:gd name="T75" fmla="*/ 285 h 440"/>
                  <a:gd name="T76" fmla="*/ 1049 w 896"/>
                  <a:gd name="T77" fmla="*/ 285 h 440"/>
                  <a:gd name="T78" fmla="*/ 1095 w 896"/>
                  <a:gd name="T79" fmla="*/ 295 h 440"/>
                  <a:gd name="T80" fmla="*/ 1151 w 896"/>
                  <a:gd name="T81" fmla="*/ 285 h 440"/>
                  <a:gd name="T82" fmla="*/ 1158 w 896"/>
                  <a:gd name="T83" fmla="*/ 332 h 4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96"/>
                  <a:gd name="T127" fmla="*/ 0 h 440"/>
                  <a:gd name="T128" fmla="*/ 896 w 896"/>
                  <a:gd name="T129" fmla="*/ 440 h 4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96" h="440">
                    <a:moveTo>
                      <a:pt x="886" y="320"/>
                    </a:moveTo>
                    <a:lnTo>
                      <a:pt x="589" y="369"/>
                    </a:lnTo>
                    <a:lnTo>
                      <a:pt x="280" y="413"/>
                    </a:lnTo>
                    <a:lnTo>
                      <a:pt x="274" y="411"/>
                    </a:lnTo>
                    <a:lnTo>
                      <a:pt x="261" y="413"/>
                    </a:lnTo>
                    <a:lnTo>
                      <a:pt x="229" y="417"/>
                    </a:lnTo>
                    <a:lnTo>
                      <a:pt x="229" y="411"/>
                    </a:lnTo>
                    <a:lnTo>
                      <a:pt x="197" y="417"/>
                    </a:lnTo>
                    <a:lnTo>
                      <a:pt x="197" y="421"/>
                    </a:lnTo>
                    <a:lnTo>
                      <a:pt x="0" y="440"/>
                    </a:lnTo>
                    <a:lnTo>
                      <a:pt x="9" y="434"/>
                    </a:lnTo>
                    <a:lnTo>
                      <a:pt x="51" y="417"/>
                    </a:lnTo>
                    <a:lnTo>
                      <a:pt x="58" y="407"/>
                    </a:lnTo>
                    <a:lnTo>
                      <a:pt x="79" y="394"/>
                    </a:lnTo>
                    <a:lnTo>
                      <a:pt x="81" y="385"/>
                    </a:lnTo>
                    <a:lnTo>
                      <a:pt x="83" y="379"/>
                    </a:lnTo>
                    <a:lnTo>
                      <a:pt x="96" y="375"/>
                    </a:lnTo>
                    <a:lnTo>
                      <a:pt x="96" y="364"/>
                    </a:lnTo>
                    <a:lnTo>
                      <a:pt x="108" y="352"/>
                    </a:lnTo>
                    <a:lnTo>
                      <a:pt x="168" y="309"/>
                    </a:lnTo>
                    <a:lnTo>
                      <a:pt x="172" y="299"/>
                    </a:lnTo>
                    <a:lnTo>
                      <a:pt x="176" y="301"/>
                    </a:lnTo>
                    <a:lnTo>
                      <a:pt x="172" y="313"/>
                    </a:lnTo>
                    <a:lnTo>
                      <a:pt x="189" y="326"/>
                    </a:lnTo>
                    <a:lnTo>
                      <a:pt x="217" y="335"/>
                    </a:lnTo>
                    <a:lnTo>
                      <a:pt x="227" y="335"/>
                    </a:lnTo>
                    <a:lnTo>
                      <a:pt x="242" y="326"/>
                    </a:lnTo>
                    <a:lnTo>
                      <a:pt x="242" y="320"/>
                    </a:lnTo>
                    <a:lnTo>
                      <a:pt x="253" y="315"/>
                    </a:lnTo>
                    <a:lnTo>
                      <a:pt x="261" y="322"/>
                    </a:lnTo>
                    <a:lnTo>
                      <a:pt x="267" y="324"/>
                    </a:lnTo>
                    <a:lnTo>
                      <a:pt x="276" y="322"/>
                    </a:lnTo>
                    <a:lnTo>
                      <a:pt x="305" y="313"/>
                    </a:lnTo>
                    <a:lnTo>
                      <a:pt x="310" y="298"/>
                    </a:lnTo>
                    <a:lnTo>
                      <a:pt x="314" y="298"/>
                    </a:lnTo>
                    <a:lnTo>
                      <a:pt x="320" y="303"/>
                    </a:lnTo>
                    <a:lnTo>
                      <a:pt x="344" y="284"/>
                    </a:lnTo>
                    <a:lnTo>
                      <a:pt x="352" y="288"/>
                    </a:lnTo>
                    <a:lnTo>
                      <a:pt x="371" y="265"/>
                    </a:lnTo>
                    <a:lnTo>
                      <a:pt x="365" y="258"/>
                    </a:lnTo>
                    <a:lnTo>
                      <a:pt x="369" y="243"/>
                    </a:lnTo>
                    <a:lnTo>
                      <a:pt x="388" y="210"/>
                    </a:lnTo>
                    <a:lnTo>
                      <a:pt x="414" y="129"/>
                    </a:lnTo>
                    <a:lnTo>
                      <a:pt x="418" y="127"/>
                    </a:lnTo>
                    <a:lnTo>
                      <a:pt x="433" y="135"/>
                    </a:lnTo>
                    <a:lnTo>
                      <a:pt x="433" y="140"/>
                    </a:lnTo>
                    <a:lnTo>
                      <a:pt x="441" y="146"/>
                    </a:lnTo>
                    <a:lnTo>
                      <a:pt x="456" y="144"/>
                    </a:lnTo>
                    <a:lnTo>
                      <a:pt x="466" y="129"/>
                    </a:lnTo>
                    <a:lnTo>
                      <a:pt x="477" y="99"/>
                    </a:lnTo>
                    <a:lnTo>
                      <a:pt x="483" y="87"/>
                    </a:lnTo>
                    <a:lnTo>
                      <a:pt x="498" y="91"/>
                    </a:lnTo>
                    <a:lnTo>
                      <a:pt x="509" y="72"/>
                    </a:lnTo>
                    <a:lnTo>
                      <a:pt x="515" y="70"/>
                    </a:lnTo>
                    <a:lnTo>
                      <a:pt x="524" y="61"/>
                    </a:lnTo>
                    <a:lnTo>
                      <a:pt x="532" y="44"/>
                    </a:lnTo>
                    <a:lnTo>
                      <a:pt x="536" y="40"/>
                    </a:lnTo>
                    <a:lnTo>
                      <a:pt x="538" y="36"/>
                    </a:lnTo>
                    <a:lnTo>
                      <a:pt x="534" y="32"/>
                    </a:lnTo>
                    <a:lnTo>
                      <a:pt x="536" y="8"/>
                    </a:lnTo>
                    <a:lnTo>
                      <a:pt x="538" y="2"/>
                    </a:lnTo>
                    <a:lnTo>
                      <a:pt x="545" y="0"/>
                    </a:lnTo>
                    <a:lnTo>
                      <a:pt x="596" y="29"/>
                    </a:lnTo>
                    <a:lnTo>
                      <a:pt x="604" y="31"/>
                    </a:lnTo>
                    <a:lnTo>
                      <a:pt x="608" y="29"/>
                    </a:lnTo>
                    <a:lnTo>
                      <a:pt x="613" y="4"/>
                    </a:lnTo>
                    <a:lnTo>
                      <a:pt x="621" y="4"/>
                    </a:lnTo>
                    <a:lnTo>
                      <a:pt x="632" y="8"/>
                    </a:lnTo>
                    <a:lnTo>
                      <a:pt x="644" y="10"/>
                    </a:lnTo>
                    <a:lnTo>
                      <a:pt x="636" y="21"/>
                    </a:lnTo>
                    <a:lnTo>
                      <a:pt x="649" y="32"/>
                    </a:lnTo>
                    <a:lnTo>
                      <a:pt x="672" y="32"/>
                    </a:lnTo>
                    <a:lnTo>
                      <a:pt x="680" y="42"/>
                    </a:lnTo>
                    <a:lnTo>
                      <a:pt x="695" y="46"/>
                    </a:lnTo>
                    <a:lnTo>
                      <a:pt x="706" y="57"/>
                    </a:lnTo>
                    <a:lnTo>
                      <a:pt x="704" y="63"/>
                    </a:lnTo>
                    <a:lnTo>
                      <a:pt x="689" y="85"/>
                    </a:lnTo>
                    <a:lnTo>
                      <a:pt x="680" y="104"/>
                    </a:lnTo>
                    <a:lnTo>
                      <a:pt x="683" y="118"/>
                    </a:lnTo>
                    <a:lnTo>
                      <a:pt x="699" y="120"/>
                    </a:lnTo>
                    <a:lnTo>
                      <a:pt x="714" y="110"/>
                    </a:lnTo>
                    <a:lnTo>
                      <a:pt x="727" y="121"/>
                    </a:lnTo>
                    <a:lnTo>
                      <a:pt x="735" y="125"/>
                    </a:lnTo>
                    <a:lnTo>
                      <a:pt x="740" y="129"/>
                    </a:lnTo>
                    <a:lnTo>
                      <a:pt x="748" y="135"/>
                    </a:lnTo>
                    <a:lnTo>
                      <a:pt x="755" y="135"/>
                    </a:lnTo>
                    <a:lnTo>
                      <a:pt x="761" y="131"/>
                    </a:lnTo>
                    <a:lnTo>
                      <a:pt x="765" y="133"/>
                    </a:lnTo>
                    <a:lnTo>
                      <a:pt x="793" y="144"/>
                    </a:lnTo>
                    <a:lnTo>
                      <a:pt x="812" y="148"/>
                    </a:lnTo>
                    <a:lnTo>
                      <a:pt x="822" y="159"/>
                    </a:lnTo>
                    <a:lnTo>
                      <a:pt x="820" y="163"/>
                    </a:lnTo>
                    <a:lnTo>
                      <a:pt x="814" y="169"/>
                    </a:lnTo>
                    <a:lnTo>
                      <a:pt x="816" y="184"/>
                    </a:lnTo>
                    <a:lnTo>
                      <a:pt x="814" y="188"/>
                    </a:lnTo>
                    <a:lnTo>
                      <a:pt x="807" y="191"/>
                    </a:lnTo>
                    <a:lnTo>
                      <a:pt x="807" y="193"/>
                    </a:lnTo>
                    <a:lnTo>
                      <a:pt x="829" y="201"/>
                    </a:lnTo>
                    <a:lnTo>
                      <a:pt x="835" y="214"/>
                    </a:lnTo>
                    <a:lnTo>
                      <a:pt x="835" y="218"/>
                    </a:lnTo>
                    <a:lnTo>
                      <a:pt x="831" y="222"/>
                    </a:lnTo>
                    <a:lnTo>
                      <a:pt x="814" y="220"/>
                    </a:lnTo>
                    <a:lnTo>
                      <a:pt x="812" y="226"/>
                    </a:lnTo>
                    <a:lnTo>
                      <a:pt x="818" y="231"/>
                    </a:lnTo>
                    <a:lnTo>
                      <a:pt x="822" y="231"/>
                    </a:lnTo>
                    <a:lnTo>
                      <a:pt x="822" y="235"/>
                    </a:lnTo>
                    <a:lnTo>
                      <a:pt x="812" y="239"/>
                    </a:lnTo>
                    <a:lnTo>
                      <a:pt x="807" y="239"/>
                    </a:lnTo>
                    <a:lnTo>
                      <a:pt x="807" y="241"/>
                    </a:lnTo>
                    <a:lnTo>
                      <a:pt x="812" y="244"/>
                    </a:lnTo>
                    <a:lnTo>
                      <a:pt x="824" y="246"/>
                    </a:lnTo>
                    <a:lnTo>
                      <a:pt x="839" y="252"/>
                    </a:lnTo>
                    <a:lnTo>
                      <a:pt x="841" y="256"/>
                    </a:lnTo>
                    <a:lnTo>
                      <a:pt x="829" y="269"/>
                    </a:lnTo>
                    <a:lnTo>
                      <a:pt x="822" y="269"/>
                    </a:lnTo>
                    <a:lnTo>
                      <a:pt x="805" y="263"/>
                    </a:lnTo>
                    <a:lnTo>
                      <a:pt x="805" y="269"/>
                    </a:lnTo>
                    <a:lnTo>
                      <a:pt x="814" y="275"/>
                    </a:lnTo>
                    <a:lnTo>
                      <a:pt x="827" y="282"/>
                    </a:lnTo>
                    <a:lnTo>
                      <a:pt x="839" y="279"/>
                    </a:lnTo>
                    <a:lnTo>
                      <a:pt x="852" y="269"/>
                    </a:lnTo>
                    <a:lnTo>
                      <a:pt x="865" y="271"/>
                    </a:lnTo>
                    <a:lnTo>
                      <a:pt x="882" y="269"/>
                    </a:lnTo>
                    <a:lnTo>
                      <a:pt x="884" y="273"/>
                    </a:lnTo>
                    <a:lnTo>
                      <a:pt x="896" y="307"/>
                    </a:lnTo>
                    <a:lnTo>
                      <a:pt x="888" y="315"/>
                    </a:lnTo>
                    <a:lnTo>
                      <a:pt x="884" y="315"/>
                    </a:lnTo>
                    <a:lnTo>
                      <a:pt x="886" y="320"/>
                    </a:lnTo>
                  </a:path>
                </a:pathLst>
              </a:custGeom>
              <a:solidFill>
                <a:srgbClr val="1DA9FF"/>
              </a:solidFill>
              <a:ln w="38100" algn="ctr">
                <a:solidFill>
                  <a:srgbClr val="000099"/>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63" name="TextBox 62"/>
              <p:cNvSpPr txBox="1"/>
              <p:nvPr/>
            </p:nvSpPr>
            <p:spPr>
              <a:xfrm>
                <a:off x="583731" y="4681756"/>
                <a:ext cx="918472" cy="414294"/>
              </a:xfrm>
              <a:prstGeom prst="rect">
                <a:avLst/>
              </a:prstGeom>
              <a:noFill/>
              <a:ln w="19050">
                <a:noFill/>
              </a:ln>
            </p:spPr>
            <p:txBody>
              <a:bodyPr>
                <a:spAutoFit/>
              </a:bodyPr>
              <a:lstStyle/>
              <a:p>
                <a:pPr eaLnBrk="1" fontAlgn="auto" hangingPunct="1">
                  <a:spcBef>
                    <a:spcPts val="0"/>
                  </a:spcBef>
                  <a:spcAft>
                    <a:spcPts val="0"/>
                  </a:spcAft>
                  <a:defRPr/>
                </a:pPr>
                <a:r>
                  <a:rPr lang="en-US" sz="1050" b="1" kern="0" dirty="0">
                    <a:solidFill>
                      <a:prstClr val="black"/>
                    </a:solidFill>
                    <a:cs typeface="Arial" pitchFamily="34" charset="0"/>
                  </a:rPr>
                  <a:t>- Hawaii</a:t>
                </a:r>
              </a:p>
              <a:p>
                <a:pPr algn="ctr" eaLnBrk="1" fontAlgn="auto" hangingPunct="1">
                  <a:spcBef>
                    <a:spcPts val="0"/>
                  </a:spcBef>
                  <a:spcAft>
                    <a:spcPts val="0"/>
                  </a:spcAft>
                  <a:defRPr/>
                </a:pPr>
                <a:r>
                  <a:rPr lang="en-US" sz="1050" b="1" kern="0" dirty="0">
                    <a:solidFill>
                      <a:prstClr val="black"/>
                    </a:solidFill>
                    <a:cs typeface="Arial" pitchFamily="34" charset="0"/>
                  </a:rPr>
                  <a:t>(Region 9)</a:t>
                </a:r>
              </a:p>
            </p:txBody>
          </p:sp>
          <p:sp>
            <p:nvSpPr>
              <p:cNvPr id="64" name="TextBox 63"/>
              <p:cNvSpPr txBox="1"/>
              <p:nvPr/>
            </p:nvSpPr>
            <p:spPr>
              <a:xfrm>
                <a:off x="600045" y="5056903"/>
                <a:ext cx="955994" cy="415925"/>
              </a:xfrm>
              <a:prstGeom prst="rect">
                <a:avLst/>
              </a:prstGeom>
              <a:noFill/>
              <a:ln w="19050">
                <a:solidFill>
                  <a:srgbClr val="F8F8F8"/>
                </a:solidFill>
              </a:ln>
            </p:spPr>
            <p:txBody>
              <a:bodyPr>
                <a:spAutoFit/>
              </a:bodyPr>
              <a:lstStyle/>
              <a:p>
                <a:pPr eaLnBrk="1" fontAlgn="auto" hangingPunct="1">
                  <a:spcBef>
                    <a:spcPts val="0"/>
                  </a:spcBef>
                  <a:spcAft>
                    <a:spcPts val="0"/>
                  </a:spcAft>
                  <a:defRPr/>
                </a:pPr>
                <a:r>
                  <a:rPr lang="en-US" sz="1050" b="1" kern="0" dirty="0">
                    <a:solidFill>
                      <a:prstClr val="black"/>
                    </a:solidFill>
                    <a:cs typeface="Arial" pitchFamily="34" charset="0"/>
                  </a:rPr>
                  <a:t>- Guam (Region 9)</a:t>
                </a:r>
              </a:p>
            </p:txBody>
          </p:sp>
          <p:sp>
            <p:nvSpPr>
              <p:cNvPr id="65" name="Freeform 46"/>
              <p:cNvSpPr>
                <a:spLocks/>
              </p:cNvSpPr>
              <p:nvPr/>
            </p:nvSpPr>
            <p:spPr bwMode="auto">
              <a:xfrm>
                <a:off x="5469741" y="6011084"/>
                <a:ext cx="365431" cy="181049"/>
              </a:xfrm>
              <a:custGeom>
                <a:avLst/>
                <a:gdLst>
                  <a:gd name="T0" fmla="*/ 29 w 251"/>
                  <a:gd name="T1" fmla="*/ 14 h 126"/>
                  <a:gd name="T2" fmla="*/ 178 w 251"/>
                  <a:gd name="T3" fmla="*/ 9 h 126"/>
                  <a:gd name="T4" fmla="*/ 199 w 251"/>
                  <a:gd name="T5" fmla="*/ 14 h 126"/>
                  <a:gd name="T6" fmla="*/ 310 w 251"/>
                  <a:gd name="T7" fmla="*/ 18 h 126"/>
                  <a:gd name="T8" fmla="*/ 321 w 251"/>
                  <a:gd name="T9" fmla="*/ 46 h 126"/>
                  <a:gd name="T10" fmla="*/ 315 w 251"/>
                  <a:gd name="T11" fmla="*/ 99 h 126"/>
                  <a:gd name="T12" fmla="*/ 298 w 251"/>
                  <a:gd name="T13" fmla="*/ 108 h 126"/>
                  <a:gd name="T14" fmla="*/ 286 w 251"/>
                  <a:gd name="T15" fmla="*/ 136 h 126"/>
                  <a:gd name="T16" fmla="*/ 144 w 251"/>
                  <a:gd name="T17" fmla="*/ 140 h 126"/>
                  <a:gd name="T18" fmla="*/ 63 w 251"/>
                  <a:gd name="T19" fmla="*/ 136 h 126"/>
                  <a:gd name="T20" fmla="*/ 19 w 251"/>
                  <a:gd name="T21" fmla="*/ 126 h 126"/>
                  <a:gd name="T22" fmla="*/ 1 w 251"/>
                  <a:gd name="T23" fmla="*/ 103 h 126"/>
                  <a:gd name="T24" fmla="*/ 15 w 251"/>
                  <a:gd name="T25" fmla="*/ 18 h 126"/>
                  <a:gd name="T26" fmla="*/ 77 w 251"/>
                  <a:gd name="T27" fmla="*/ 14 h 1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1"/>
                  <a:gd name="T43" fmla="*/ 0 h 126"/>
                  <a:gd name="T44" fmla="*/ 251 w 251"/>
                  <a:gd name="T45" fmla="*/ 126 h 1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1" h="126">
                    <a:moveTo>
                      <a:pt x="29" y="14"/>
                    </a:moveTo>
                    <a:cubicBezTo>
                      <a:pt x="67" y="0"/>
                      <a:pt x="99" y="5"/>
                      <a:pt x="139" y="9"/>
                    </a:cubicBezTo>
                    <a:cubicBezTo>
                      <a:pt x="144" y="11"/>
                      <a:pt x="148" y="14"/>
                      <a:pt x="153" y="14"/>
                    </a:cubicBezTo>
                    <a:cubicBezTo>
                      <a:pt x="182" y="17"/>
                      <a:pt x="212" y="12"/>
                      <a:pt x="241" y="18"/>
                    </a:cubicBezTo>
                    <a:cubicBezTo>
                      <a:pt x="251" y="20"/>
                      <a:pt x="247" y="37"/>
                      <a:pt x="250" y="46"/>
                    </a:cubicBezTo>
                    <a:cubicBezTo>
                      <a:pt x="248" y="58"/>
                      <a:pt x="250" y="71"/>
                      <a:pt x="245" y="83"/>
                    </a:cubicBezTo>
                    <a:cubicBezTo>
                      <a:pt x="243" y="88"/>
                      <a:pt x="234" y="88"/>
                      <a:pt x="231" y="92"/>
                    </a:cubicBezTo>
                    <a:cubicBezTo>
                      <a:pt x="230" y="93"/>
                      <a:pt x="224" y="120"/>
                      <a:pt x="222" y="120"/>
                    </a:cubicBezTo>
                    <a:cubicBezTo>
                      <a:pt x="186" y="126"/>
                      <a:pt x="149" y="123"/>
                      <a:pt x="112" y="124"/>
                    </a:cubicBezTo>
                    <a:cubicBezTo>
                      <a:pt x="90" y="123"/>
                      <a:pt x="68" y="123"/>
                      <a:pt x="47" y="120"/>
                    </a:cubicBezTo>
                    <a:cubicBezTo>
                      <a:pt x="37" y="119"/>
                      <a:pt x="19" y="110"/>
                      <a:pt x="19" y="110"/>
                    </a:cubicBezTo>
                    <a:cubicBezTo>
                      <a:pt x="13" y="102"/>
                      <a:pt x="2" y="97"/>
                      <a:pt x="1" y="87"/>
                    </a:cubicBezTo>
                    <a:cubicBezTo>
                      <a:pt x="0" y="80"/>
                      <a:pt x="12" y="21"/>
                      <a:pt x="15" y="18"/>
                    </a:cubicBezTo>
                    <a:cubicBezTo>
                      <a:pt x="23" y="12"/>
                      <a:pt x="56" y="14"/>
                      <a:pt x="61" y="14"/>
                    </a:cubicBezTo>
                  </a:path>
                </a:pathLst>
              </a:custGeom>
              <a:solidFill>
                <a:srgbClr val="1DA9FF"/>
              </a:solidFill>
              <a:ln w="38100" algn="ctr">
                <a:solidFill>
                  <a:srgbClr val="2222F6"/>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66" name="Rectangle 65"/>
              <p:cNvSpPr>
                <a:spLocks noChangeAspect="1"/>
              </p:cNvSpPr>
              <p:nvPr/>
            </p:nvSpPr>
            <p:spPr>
              <a:xfrm>
                <a:off x="38847" y="4714377"/>
                <a:ext cx="564461" cy="296856"/>
              </a:xfrm>
              <a:prstGeom prst="rect">
                <a:avLst/>
              </a:prstGeom>
              <a:solidFill>
                <a:srgbClr val="0030FE"/>
              </a:solidFill>
              <a:ln w="38100" algn="ctr">
                <a:solidFill>
                  <a:srgbClr val="363636">
                    <a:lumMod val="60000"/>
                    <a:lumOff val="40000"/>
                  </a:srgbClr>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67" name="Rectangle 66"/>
              <p:cNvSpPr>
                <a:spLocks noChangeAspect="1"/>
              </p:cNvSpPr>
              <p:nvPr/>
            </p:nvSpPr>
            <p:spPr>
              <a:xfrm>
                <a:off x="38847" y="5094419"/>
                <a:ext cx="564461" cy="296856"/>
              </a:xfrm>
              <a:prstGeom prst="rect">
                <a:avLst/>
              </a:prstGeom>
              <a:solidFill>
                <a:srgbClr val="0030FE"/>
              </a:solidFill>
              <a:ln w="38100" algn="ctr">
                <a:solidFill>
                  <a:srgbClr val="363636">
                    <a:lumMod val="60000"/>
                    <a:lumOff val="40000"/>
                  </a:srgbClr>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68" name="TextBox 67"/>
              <p:cNvSpPr txBox="1"/>
              <p:nvPr/>
            </p:nvSpPr>
            <p:spPr>
              <a:xfrm>
                <a:off x="8112591" y="2677163"/>
                <a:ext cx="983727" cy="727460"/>
              </a:xfrm>
              <a:prstGeom prst="rect">
                <a:avLst/>
              </a:prstGeom>
              <a:noFill/>
            </p:spPr>
            <p:txBody>
              <a:bodyPr>
                <a:spAutoFit/>
              </a:bodyPr>
              <a:lstStyle/>
              <a:p>
                <a:pPr algn="ctr" eaLnBrk="1" fontAlgn="auto" hangingPunct="1">
                  <a:spcBef>
                    <a:spcPts val="0"/>
                  </a:spcBef>
                  <a:spcAft>
                    <a:spcPts val="0"/>
                  </a:spcAft>
                  <a:defRPr/>
                </a:pPr>
                <a:r>
                  <a:rPr lang="en-US" sz="2000" b="1" kern="0" dirty="0">
                    <a:solidFill>
                      <a:srgbClr val="000000"/>
                    </a:solidFill>
                    <a:latin typeface="Calibri" panose="020F0502020204030204" pitchFamily="34" charset="0"/>
                  </a:rPr>
                  <a:t>Region 1</a:t>
                </a:r>
              </a:p>
            </p:txBody>
          </p:sp>
          <p:sp>
            <p:nvSpPr>
              <p:cNvPr id="69" name="TextBox 68"/>
              <p:cNvSpPr txBox="1"/>
              <p:nvPr/>
            </p:nvSpPr>
            <p:spPr>
              <a:xfrm>
                <a:off x="7828729" y="3218680"/>
                <a:ext cx="955994" cy="727460"/>
              </a:xfrm>
              <a:prstGeom prst="rect">
                <a:avLst/>
              </a:prstGeom>
              <a:noFill/>
            </p:spPr>
            <p:txBody>
              <a:bodyPr>
                <a:spAutoFit/>
              </a:bodyPr>
              <a:lstStyle/>
              <a:p>
                <a:pPr algn="ctr" eaLnBrk="1" fontAlgn="auto" hangingPunct="1">
                  <a:spcBef>
                    <a:spcPts val="0"/>
                  </a:spcBef>
                  <a:spcAft>
                    <a:spcPts val="0"/>
                  </a:spcAft>
                  <a:defRPr/>
                </a:pPr>
                <a:r>
                  <a:rPr lang="en-US" sz="2000" b="1" kern="0" dirty="0">
                    <a:solidFill>
                      <a:srgbClr val="000000"/>
                    </a:solidFill>
                    <a:latin typeface="Calibri" panose="020F0502020204030204" pitchFamily="34" charset="0"/>
                  </a:rPr>
                  <a:t>Region 2</a:t>
                </a:r>
              </a:p>
            </p:txBody>
          </p:sp>
          <p:sp>
            <p:nvSpPr>
              <p:cNvPr id="70" name="TextBox 69"/>
              <p:cNvSpPr txBox="1"/>
              <p:nvPr/>
            </p:nvSpPr>
            <p:spPr>
              <a:xfrm>
                <a:off x="7482875" y="3955927"/>
                <a:ext cx="977201" cy="727318"/>
              </a:xfrm>
              <a:prstGeom prst="rect">
                <a:avLst/>
              </a:prstGeom>
              <a:noFill/>
            </p:spPr>
            <p:txBody>
              <a:bodyPr>
                <a:spAutoFit/>
              </a:bodyPr>
              <a:lstStyle/>
              <a:p>
                <a:pPr algn="ctr" eaLnBrk="1" fontAlgn="auto" hangingPunct="1">
                  <a:spcBef>
                    <a:spcPts val="0"/>
                  </a:spcBef>
                  <a:spcAft>
                    <a:spcPts val="0"/>
                  </a:spcAft>
                  <a:defRPr/>
                </a:pPr>
                <a:r>
                  <a:rPr lang="en-US" sz="2000" b="1" kern="0" dirty="0">
                    <a:solidFill>
                      <a:srgbClr val="000000"/>
                    </a:solidFill>
                    <a:latin typeface="Calibri" panose="020F0502020204030204" pitchFamily="34" charset="0"/>
                  </a:rPr>
                  <a:t>Region3</a:t>
                </a:r>
              </a:p>
            </p:txBody>
          </p:sp>
          <p:sp>
            <p:nvSpPr>
              <p:cNvPr id="71" name="TextBox 70"/>
              <p:cNvSpPr txBox="1"/>
              <p:nvPr/>
            </p:nvSpPr>
            <p:spPr>
              <a:xfrm>
                <a:off x="3099333" y="4608358"/>
                <a:ext cx="998410" cy="707887"/>
              </a:xfrm>
              <a:prstGeom prst="rect">
                <a:avLst/>
              </a:prstGeom>
              <a:noFill/>
              <a:ln>
                <a:noFill/>
              </a:ln>
            </p:spPr>
            <p:txBody>
              <a:bodyPr>
                <a:spAutoFit/>
              </a:bodyPr>
              <a:lstStyle/>
              <a:p>
                <a:pPr algn="ctr" eaLnBrk="1" fontAlgn="auto" hangingPunct="1">
                  <a:spcBef>
                    <a:spcPts val="0"/>
                  </a:spcBef>
                  <a:spcAft>
                    <a:spcPts val="0"/>
                  </a:spcAft>
                  <a:defRPr/>
                </a:pPr>
                <a:r>
                  <a:rPr lang="en-US" sz="2000" b="1" kern="0" dirty="0">
                    <a:solidFill>
                      <a:srgbClr val="F8F8F8"/>
                    </a:solidFill>
                    <a:latin typeface="Calibri" panose="020F0502020204030204" pitchFamily="34" charset="0"/>
                  </a:rPr>
                  <a:t>Region 6</a:t>
                </a:r>
              </a:p>
            </p:txBody>
          </p:sp>
          <p:sp>
            <p:nvSpPr>
              <p:cNvPr id="72" name="TextBox 71"/>
              <p:cNvSpPr txBox="1"/>
              <p:nvPr/>
            </p:nvSpPr>
            <p:spPr>
              <a:xfrm>
                <a:off x="3417454" y="3176272"/>
                <a:ext cx="972308" cy="707887"/>
              </a:xfrm>
              <a:prstGeom prst="rect">
                <a:avLst/>
              </a:prstGeom>
              <a:noFill/>
            </p:spPr>
            <p:txBody>
              <a:bodyPr>
                <a:spAutoFit/>
              </a:bodyPr>
              <a:lstStyle/>
              <a:p>
                <a:pPr algn="ctr" eaLnBrk="1" fontAlgn="auto" hangingPunct="1">
                  <a:spcBef>
                    <a:spcPts val="0"/>
                  </a:spcBef>
                  <a:spcAft>
                    <a:spcPts val="0"/>
                  </a:spcAft>
                  <a:defRPr/>
                </a:pPr>
                <a:r>
                  <a:rPr lang="en-US" sz="2000" b="1" kern="0" dirty="0">
                    <a:solidFill>
                      <a:prstClr val="black"/>
                    </a:solidFill>
                    <a:latin typeface="Calibri" panose="020F0502020204030204" pitchFamily="34" charset="0"/>
                  </a:rPr>
                  <a:t>Region 7</a:t>
                </a:r>
                <a:endParaRPr lang="en-US" sz="2000" b="1" kern="0" dirty="0">
                  <a:solidFill>
                    <a:srgbClr val="1F497D"/>
                  </a:solidFill>
                  <a:latin typeface="Calibri" panose="020F0502020204030204" pitchFamily="34" charset="0"/>
                </a:endParaRPr>
              </a:p>
            </p:txBody>
          </p:sp>
          <p:sp>
            <p:nvSpPr>
              <p:cNvPr id="73" name="TextBox 72"/>
              <p:cNvSpPr txBox="1"/>
              <p:nvPr/>
            </p:nvSpPr>
            <p:spPr>
              <a:xfrm>
                <a:off x="2249379" y="2548307"/>
                <a:ext cx="952731" cy="707887"/>
              </a:xfrm>
              <a:prstGeom prst="rect">
                <a:avLst/>
              </a:prstGeom>
              <a:noFill/>
              <a:ln>
                <a:noFill/>
              </a:ln>
            </p:spPr>
            <p:txBody>
              <a:bodyPr>
                <a:spAutoFit/>
              </a:bodyPr>
              <a:lstStyle/>
              <a:p>
                <a:pPr algn="ctr" eaLnBrk="1" fontAlgn="auto" hangingPunct="1">
                  <a:spcBef>
                    <a:spcPts val="0"/>
                  </a:spcBef>
                  <a:spcAft>
                    <a:spcPts val="0"/>
                  </a:spcAft>
                  <a:defRPr/>
                </a:pPr>
                <a:r>
                  <a:rPr lang="en-US" sz="2000" b="1" kern="0" dirty="0">
                    <a:solidFill>
                      <a:prstClr val="black"/>
                    </a:solidFill>
                    <a:latin typeface="Calibri" panose="020F0502020204030204" pitchFamily="34" charset="0"/>
                  </a:rPr>
                  <a:t>Region 8</a:t>
                </a:r>
                <a:endParaRPr lang="en-US" sz="2000" b="1" kern="0" dirty="0">
                  <a:solidFill>
                    <a:srgbClr val="1F497D"/>
                  </a:solidFill>
                  <a:latin typeface="Calibri" panose="020F0502020204030204" pitchFamily="34" charset="0"/>
                </a:endParaRPr>
              </a:p>
            </p:txBody>
          </p:sp>
          <p:sp>
            <p:nvSpPr>
              <p:cNvPr id="74" name="TextBox 73"/>
              <p:cNvSpPr txBox="1"/>
              <p:nvPr/>
            </p:nvSpPr>
            <p:spPr>
              <a:xfrm>
                <a:off x="469534" y="3546526"/>
                <a:ext cx="938049" cy="707887"/>
              </a:xfrm>
              <a:prstGeom prst="rect">
                <a:avLst/>
              </a:prstGeom>
              <a:noFill/>
            </p:spPr>
            <p:txBody>
              <a:bodyPr>
                <a:spAutoFit/>
              </a:bodyPr>
              <a:lstStyle/>
              <a:p>
                <a:pPr algn="ctr" eaLnBrk="1" fontAlgn="auto" hangingPunct="1">
                  <a:spcBef>
                    <a:spcPts val="0"/>
                  </a:spcBef>
                  <a:spcAft>
                    <a:spcPts val="0"/>
                  </a:spcAft>
                  <a:defRPr/>
                </a:pPr>
                <a:r>
                  <a:rPr lang="en-US" sz="2000" b="1" kern="0" dirty="0">
                    <a:solidFill>
                      <a:srgbClr val="F8F8F8"/>
                    </a:solidFill>
                    <a:latin typeface="Calibri" panose="020F0502020204030204" pitchFamily="34" charset="0"/>
                  </a:rPr>
                  <a:t>Region 9</a:t>
                </a:r>
              </a:p>
            </p:txBody>
          </p:sp>
          <p:sp>
            <p:nvSpPr>
              <p:cNvPr id="75" name="TextBox 74"/>
              <p:cNvSpPr txBox="1"/>
              <p:nvPr/>
            </p:nvSpPr>
            <p:spPr>
              <a:xfrm>
                <a:off x="551103" y="1776808"/>
                <a:ext cx="1068560" cy="707887"/>
              </a:xfrm>
              <a:prstGeom prst="rect">
                <a:avLst/>
              </a:prstGeom>
              <a:noFill/>
            </p:spPr>
            <p:txBody>
              <a:bodyPr>
                <a:spAutoFit/>
              </a:bodyPr>
              <a:lstStyle/>
              <a:p>
                <a:pPr algn="ctr" eaLnBrk="1" fontAlgn="auto" hangingPunct="1">
                  <a:spcBef>
                    <a:spcPts val="0"/>
                  </a:spcBef>
                  <a:spcAft>
                    <a:spcPts val="0"/>
                  </a:spcAft>
                  <a:defRPr/>
                </a:pPr>
                <a:r>
                  <a:rPr lang="en-US" sz="2000" b="1" kern="0" dirty="0">
                    <a:solidFill>
                      <a:prstClr val="black"/>
                    </a:solidFill>
                    <a:latin typeface="Calibri" panose="020F0502020204030204" pitchFamily="34" charset="0"/>
                  </a:rPr>
                  <a:t>Region 10</a:t>
                </a:r>
                <a:endParaRPr lang="en-US" sz="2000" b="1" kern="0" dirty="0">
                  <a:solidFill>
                    <a:srgbClr val="1F497D"/>
                  </a:solidFill>
                  <a:latin typeface="Calibri" panose="020F0502020204030204" pitchFamily="34" charset="0"/>
                </a:endParaRPr>
              </a:p>
            </p:txBody>
          </p:sp>
          <p:cxnSp>
            <p:nvCxnSpPr>
              <p:cNvPr id="76" name="Straight Connector 64"/>
              <p:cNvCxnSpPr>
                <a:cxnSpLocks noChangeAspect="1"/>
              </p:cNvCxnSpPr>
              <p:nvPr/>
            </p:nvCxnSpPr>
            <p:spPr bwMode="auto">
              <a:xfrm>
                <a:off x="7689816" y="2545073"/>
                <a:ext cx="492841" cy="751633"/>
              </a:xfrm>
              <a:prstGeom prst="line">
                <a:avLst/>
              </a:prstGeom>
              <a:noFill/>
              <a:ln w="28575" algn="ctr">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77" name="Straight Connector 65"/>
              <p:cNvCxnSpPr>
                <a:cxnSpLocks noChangeAspect="1"/>
              </p:cNvCxnSpPr>
              <p:nvPr/>
            </p:nvCxnSpPr>
            <p:spPr bwMode="auto">
              <a:xfrm>
                <a:off x="8250216" y="2302655"/>
                <a:ext cx="285415" cy="469770"/>
              </a:xfrm>
              <a:prstGeom prst="line">
                <a:avLst/>
              </a:prstGeom>
              <a:noFill/>
              <a:ln w="2857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Connector 66"/>
              <p:cNvCxnSpPr>
                <a:cxnSpLocks noChangeAspect="1"/>
              </p:cNvCxnSpPr>
              <p:nvPr/>
            </p:nvCxnSpPr>
            <p:spPr bwMode="auto">
              <a:xfrm>
                <a:off x="7103530" y="3513379"/>
                <a:ext cx="735074" cy="563725"/>
              </a:xfrm>
              <a:prstGeom prst="line">
                <a:avLst/>
              </a:prstGeom>
              <a:noFill/>
              <a:ln w="2857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79" name="Freeform 110"/>
              <p:cNvSpPr>
                <a:spLocks/>
              </p:cNvSpPr>
              <p:nvPr/>
            </p:nvSpPr>
            <p:spPr bwMode="auto">
              <a:xfrm>
                <a:off x="6233231" y="4288667"/>
                <a:ext cx="758595" cy="489323"/>
              </a:xfrm>
              <a:custGeom>
                <a:avLst/>
                <a:gdLst>
                  <a:gd name="T0" fmla="*/ 149 w 557"/>
                  <a:gd name="T1" fmla="*/ 100 h 376"/>
                  <a:gd name="T2" fmla="*/ 138 w 557"/>
                  <a:gd name="T3" fmla="*/ 98 h 376"/>
                  <a:gd name="T4" fmla="*/ 135 w 557"/>
                  <a:gd name="T5" fmla="*/ 90 h 376"/>
                  <a:gd name="T6" fmla="*/ 121 w 557"/>
                  <a:gd name="T7" fmla="*/ 84 h 376"/>
                  <a:gd name="T8" fmla="*/ 112 w 557"/>
                  <a:gd name="T9" fmla="*/ 74 h 376"/>
                  <a:gd name="T10" fmla="*/ 104 w 557"/>
                  <a:gd name="T11" fmla="*/ 69 h 376"/>
                  <a:gd name="T12" fmla="*/ 90 w 557"/>
                  <a:gd name="T13" fmla="*/ 63 h 376"/>
                  <a:gd name="T14" fmla="*/ 84 w 557"/>
                  <a:gd name="T15" fmla="*/ 60 h 376"/>
                  <a:gd name="T16" fmla="*/ 80 w 557"/>
                  <a:gd name="T17" fmla="*/ 57 h 376"/>
                  <a:gd name="T18" fmla="*/ 56 w 557"/>
                  <a:gd name="T19" fmla="*/ 47 h 376"/>
                  <a:gd name="T20" fmla="*/ 47 w 557"/>
                  <a:gd name="T21" fmla="*/ 43 h 376"/>
                  <a:gd name="T22" fmla="*/ 35 w 557"/>
                  <a:gd name="T23" fmla="*/ 35 h 376"/>
                  <a:gd name="T24" fmla="*/ 28 w 557"/>
                  <a:gd name="T25" fmla="*/ 29 h 376"/>
                  <a:gd name="T26" fmla="*/ 8 w 557"/>
                  <a:gd name="T27" fmla="*/ 26 h 376"/>
                  <a:gd name="T28" fmla="*/ 10 w 557"/>
                  <a:gd name="T29" fmla="*/ 18 h 376"/>
                  <a:gd name="T30" fmla="*/ 10 w 557"/>
                  <a:gd name="T31" fmla="*/ 15 h 376"/>
                  <a:gd name="T32" fmla="*/ 10 w 557"/>
                  <a:gd name="T33" fmla="*/ 14 h 376"/>
                  <a:gd name="T34" fmla="*/ 28 w 557"/>
                  <a:gd name="T35" fmla="*/ 10 h 376"/>
                  <a:gd name="T36" fmla="*/ 43 w 557"/>
                  <a:gd name="T37" fmla="*/ 6 h 376"/>
                  <a:gd name="T38" fmla="*/ 47 w 557"/>
                  <a:gd name="T39" fmla="*/ 6 h 376"/>
                  <a:gd name="T40" fmla="*/ 112 w 557"/>
                  <a:gd name="T41" fmla="*/ 3 h 376"/>
                  <a:gd name="T42" fmla="*/ 113 w 557"/>
                  <a:gd name="T43" fmla="*/ 6 h 376"/>
                  <a:gd name="T44" fmla="*/ 128 w 557"/>
                  <a:gd name="T45" fmla="*/ 6 h 376"/>
                  <a:gd name="T46" fmla="*/ 186 w 557"/>
                  <a:gd name="T47" fmla="*/ 6 h 376"/>
                  <a:gd name="T48" fmla="*/ 249 w 557"/>
                  <a:gd name="T49" fmla="*/ 31 h 376"/>
                  <a:gd name="T50" fmla="*/ 240 w 557"/>
                  <a:gd name="T51" fmla="*/ 36 h 376"/>
                  <a:gd name="T52" fmla="*/ 229 w 557"/>
                  <a:gd name="T53" fmla="*/ 45 h 376"/>
                  <a:gd name="T54" fmla="*/ 226 w 557"/>
                  <a:gd name="T55" fmla="*/ 53 h 376"/>
                  <a:gd name="T56" fmla="*/ 224 w 557"/>
                  <a:gd name="T57" fmla="*/ 57 h 376"/>
                  <a:gd name="T58" fmla="*/ 220 w 557"/>
                  <a:gd name="T59" fmla="*/ 58 h 376"/>
                  <a:gd name="T60" fmla="*/ 213 w 557"/>
                  <a:gd name="T61" fmla="*/ 63 h 376"/>
                  <a:gd name="T62" fmla="*/ 207 w 557"/>
                  <a:gd name="T63" fmla="*/ 68 h 376"/>
                  <a:gd name="T64" fmla="*/ 195 w 557"/>
                  <a:gd name="T65" fmla="*/ 74 h 376"/>
                  <a:gd name="T66" fmla="*/ 183 w 557"/>
                  <a:gd name="T67" fmla="*/ 79 h 376"/>
                  <a:gd name="T68" fmla="*/ 177 w 557"/>
                  <a:gd name="T69" fmla="*/ 80 h 376"/>
                  <a:gd name="T70" fmla="*/ 168 w 557"/>
                  <a:gd name="T71" fmla="*/ 83 h 376"/>
                  <a:gd name="T72" fmla="*/ 168 w 557"/>
                  <a:gd name="T73" fmla="*/ 86 h 376"/>
                  <a:gd name="T74" fmla="*/ 165 w 557"/>
                  <a:gd name="T75" fmla="*/ 87 h 376"/>
                  <a:gd name="T76" fmla="*/ 157 w 557"/>
                  <a:gd name="T77" fmla="*/ 90 h 376"/>
                  <a:gd name="T78" fmla="*/ 157 w 557"/>
                  <a:gd name="T79" fmla="*/ 92 h 376"/>
                  <a:gd name="T80" fmla="*/ 159 w 557"/>
                  <a:gd name="T81" fmla="*/ 93 h 376"/>
                  <a:gd name="T82" fmla="*/ 160 w 557"/>
                  <a:gd name="T83" fmla="*/ 94 h 376"/>
                  <a:gd name="T84" fmla="*/ 152 w 557"/>
                  <a:gd name="T85" fmla="*/ 96 h 376"/>
                  <a:gd name="T86" fmla="*/ 151 w 557"/>
                  <a:gd name="T87" fmla="*/ 100 h 3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7"/>
                  <a:gd name="T133" fmla="*/ 0 h 376"/>
                  <a:gd name="T134" fmla="*/ 557 w 557"/>
                  <a:gd name="T135" fmla="*/ 376 h 3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7" h="376">
                    <a:moveTo>
                      <a:pt x="334" y="376"/>
                    </a:moveTo>
                    <a:lnTo>
                      <a:pt x="330" y="376"/>
                    </a:lnTo>
                    <a:lnTo>
                      <a:pt x="314" y="374"/>
                    </a:lnTo>
                    <a:lnTo>
                      <a:pt x="308" y="372"/>
                    </a:lnTo>
                    <a:lnTo>
                      <a:pt x="306" y="366"/>
                    </a:lnTo>
                    <a:lnTo>
                      <a:pt x="298" y="340"/>
                    </a:lnTo>
                    <a:lnTo>
                      <a:pt x="284" y="324"/>
                    </a:lnTo>
                    <a:lnTo>
                      <a:pt x="267" y="316"/>
                    </a:lnTo>
                    <a:lnTo>
                      <a:pt x="259" y="292"/>
                    </a:lnTo>
                    <a:lnTo>
                      <a:pt x="247" y="281"/>
                    </a:lnTo>
                    <a:lnTo>
                      <a:pt x="241" y="266"/>
                    </a:lnTo>
                    <a:lnTo>
                      <a:pt x="231" y="263"/>
                    </a:lnTo>
                    <a:lnTo>
                      <a:pt x="213" y="257"/>
                    </a:lnTo>
                    <a:lnTo>
                      <a:pt x="201" y="242"/>
                    </a:lnTo>
                    <a:lnTo>
                      <a:pt x="189" y="235"/>
                    </a:lnTo>
                    <a:lnTo>
                      <a:pt x="187" y="227"/>
                    </a:lnTo>
                    <a:lnTo>
                      <a:pt x="181" y="216"/>
                    </a:lnTo>
                    <a:lnTo>
                      <a:pt x="175" y="213"/>
                    </a:lnTo>
                    <a:lnTo>
                      <a:pt x="157" y="207"/>
                    </a:lnTo>
                    <a:lnTo>
                      <a:pt x="123" y="177"/>
                    </a:lnTo>
                    <a:lnTo>
                      <a:pt x="106" y="172"/>
                    </a:lnTo>
                    <a:lnTo>
                      <a:pt x="102" y="163"/>
                    </a:lnTo>
                    <a:lnTo>
                      <a:pt x="86" y="152"/>
                    </a:lnTo>
                    <a:lnTo>
                      <a:pt x="78" y="131"/>
                    </a:lnTo>
                    <a:lnTo>
                      <a:pt x="64" y="122"/>
                    </a:lnTo>
                    <a:lnTo>
                      <a:pt x="62" y="114"/>
                    </a:lnTo>
                    <a:lnTo>
                      <a:pt x="38" y="111"/>
                    </a:lnTo>
                    <a:lnTo>
                      <a:pt x="8" y="98"/>
                    </a:lnTo>
                    <a:lnTo>
                      <a:pt x="0" y="90"/>
                    </a:lnTo>
                    <a:lnTo>
                      <a:pt x="10" y="70"/>
                    </a:lnTo>
                    <a:lnTo>
                      <a:pt x="18" y="64"/>
                    </a:lnTo>
                    <a:lnTo>
                      <a:pt x="24" y="57"/>
                    </a:lnTo>
                    <a:lnTo>
                      <a:pt x="24" y="51"/>
                    </a:lnTo>
                    <a:lnTo>
                      <a:pt x="22" y="51"/>
                    </a:lnTo>
                    <a:lnTo>
                      <a:pt x="54" y="37"/>
                    </a:lnTo>
                    <a:lnTo>
                      <a:pt x="64" y="37"/>
                    </a:lnTo>
                    <a:lnTo>
                      <a:pt x="66" y="31"/>
                    </a:lnTo>
                    <a:lnTo>
                      <a:pt x="94" y="18"/>
                    </a:lnTo>
                    <a:lnTo>
                      <a:pt x="98" y="14"/>
                    </a:lnTo>
                    <a:lnTo>
                      <a:pt x="102" y="14"/>
                    </a:lnTo>
                    <a:lnTo>
                      <a:pt x="247" y="0"/>
                    </a:lnTo>
                    <a:lnTo>
                      <a:pt x="247" y="3"/>
                    </a:lnTo>
                    <a:lnTo>
                      <a:pt x="245" y="9"/>
                    </a:lnTo>
                    <a:lnTo>
                      <a:pt x="249" y="13"/>
                    </a:lnTo>
                    <a:lnTo>
                      <a:pt x="261" y="7"/>
                    </a:lnTo>
                    <a:lnTo>
                      <a:pt x="284" y="22"/>
                    </a:lnTo>
                    <a:lnTo>
                      <a:pt x="286" y="39"/>
                    </a:lnTo>
                    <a:lnTo>
                      <a:pt x="410" y="24"/>
                    </a:lnTo>
                    <a:lnTo>
                      <a:pt x="557" y="114"/>
                    </a:lnTo>
                    <a:lnTo>
                      <a:pt x="551" y="118"/>
                    </a:lnTo>
                    <a:lnTo>
                      <a:pt x="539" y="124"/>
                    </a:lnTo>
                    <a:lnTo>
                      <a:pt x="529" y="137"/>
                    </a:lnTo>
                    <a:lnTo>
                      <a:pt x="511" y="161"/>
                    </a:lnTo>
                    <a:lnTo>
                      <a:pt x="507" y="172"/>
                    </a:lnTo>
                    <a:lnTo>
                      <a:pt x="501" y="185"/>
                    </a:lnTo>
                    <a:lnTo>
                      <a:pt x="501" y="198"/>
                    </a:lnTo>
                    <a:lnTo>
                      <a:pt x="501" y="209"/>
                    </a:lnTo>
                    <a:lnTo>
                      <a:pt x="497" y="213"/>
                    </a:lnTo>
                    <a:lnTo>
                      <a:pt x="493" y="220"/>
                    </a:lnTo>
                    <a:lnTo>
                      <a:pt x="485" y="220"/>
                    </a:lnTo>
                    <a:lnTo>
                      <a:pt x="479" y="226"/>
                    </a:lnTo>
                    <a:lnTo>
                      <a:pt x="473" y="233"/>
                    </a:lnTo>
                    <a:lnTo>
                      <a:pt x="465" y="244"/>
                    </a:lnTo>
                    <a:lnTo>
                      <a:pt x="459" y="253"/>
                    </a:lnTo>
                    <a:lnTo>
                      <a:pt x="441" y="265"/>
                    </a:lnTo>
                    <a:lnTo>
                      <a:pt x="431" y="277"/>
                    </a:lnTo>
                    <a:lnTo>
                      <a:pt x="420" y="287"/>
                    </a:lnTo>
                    <a:lnTo>
                      <a:pt x="406" y="294"/>
                    </a:lnTo>
                    <a:lnTo>
                      <a:pt x="400" y="302"/>
                    </a:lnTo>
                    <a:lnTo>
                      <a:pt x="392" y="307"/>
                    </a:lnTo>
                    <a:lnTo>
                      <a:pt x="382" y="313"/>
                    </a:lnTo>
                    <a:lnTo>
                      <a:pt x="374" y="315"/>
                    </a:lnTo>
                    <a:lnTo>
                      <a:pt x="372" y="318"/>
                    </a:lnTo>
                    <a:lnTo>
                      <a:pt x="372" y="322"/>
                    </a:lnTo>
                    <a:lnTo>
                      <a:pt x="370" y="324"/>
                    </a:lnTo>
                    <a:lnTo>
                      <a:pt x="366" y="333"/>
                    </a:lnTo>
                    <a:lnTo>
                      <a:pt x="356" y="340"/>
                    </a:lnTo>
                    <a:lnTo>
                      <a:pt x="348" y="340"/>
                    </a:lnTo>
                    <a:lnTo>
                      <a:pt x="346" y="342"/>
                    </a:lnTo>
                    <a:lnTo>
                      <a:pt x="346" y="344"/>
                    </a:lnTo>
                    <a:lnTo>
                      <a:pt x="348" y="348"/>
                    </a:lnTo>
                    <a:lnTo>
                      <a:pt x="350" y="350"/>
                    </a:lnTo>
                    <a:lnTo>
                      <a:pt x="354" y="350"/>
                    </a:lnTo>
                    <a:lnTo>
                      <a:pt x="352" y="355"/>
                    </a:lnTo>
                    <a:lnTo>
                      <a:pt x="348" y="357"/>
                    </a:lnTo>
                    <a:lnTo>
                      <a:pt x="338" y="366"/>
                    </a:lnTo>
                    <a:lnTo>
                      <a:pt x="334" y="374"/>
                    </a:lnTo>
                    <a:lnTo>
                      <a:pt x="334" y="376"/>
                    </a:lnTo>
                  </a:path>
                </a:pathLst>
              </a:custGeom>
              <a:solidFill>
                <a:srgbClr val="002974"/>
              </a:solidFill>
              <a:ln w="38100" algn="ctr">
                <a:solidFill>
                  <a:srgbClr val="F8F8F8">
                    <a:lumMod val="50000"/>
                  </a:srgbClr>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80" name="Freeform 119"/>
              <p:cNvSpPr>
                <a:spLocks/>
              </p:cNvSpPr>
              <p:nvPr/>
            </p:nvSpPr>
            <p:spPr bwMode="auto">
              <a:xfrm>
                <a:off x="5500737" y="4399580"/>
                <a:ext cx="559567" cy="781285"/>
              </a:xfrm>
              <a:custGeom>
                <a:avLst/>
                <a:gdLst>
                  <a:gd name="T0" fmla="*/ 0 w 409"/>
                  <a:gd name="T1" fmla="*/ 6 h 598"/>
                  <a:gd name="T2" fmla="*/ 11 w 409"/>
                  <a:gd name="T3" fmla="*/ 9 h 598"/>
                  <a:gd name="T4" fmla="*/ 5 w 409"/>
                  <a:gd name="T5" fmla="*/ 102 h 598"/>
                  <a:gd name="T6" fmla="*/ 7 w 409"/>
                  <a:gd name="T7" fmla="*/ 109 h 598"/>
                  <a:gd name="T8" fmla="*/ 13 w 409"/>
                  <a:gd name="T9" fmla="*/ 156 h 598"/>
                  <a:gd name="T10" fmla="*/ 18 w 409"/>
                  <a:gd name="T11" fmla="*/ 155 h 598"/>
                  <a:gd name="T12" fmla="*/ 21 w 409"/>
                  <a:gd name="T13" fmla="*/ 155 h 598"/>
                  <a:gd name="T14" fmla="*/ 30 w 409"/>
                  <a:gd name="T15" fmla="*/ 156 h 598"/>
                  <a:gd name="T16" fmla="*/ 31 w 409"/>
                  <a:gd name="T17" fmla="*/ 153 h 598"/>
                  <a:gd name="T18" fmla="*/ 32 w 409"/>
                  <a:gd name="T19" fmla="*/ 147 h 598"/>
                  <a:gd name="T20" fmla="*/ 35 w 409"/>
                  <a:gd name="T21" fmla="*/ 143 h 598"/>
                  <a:gd name="T22" fmla="*/ 42 w 409"/>
                  <a:gd name="T23" fmla="*/ 147 h 598"/>
                  <a:gd name="T24" fmla="*/ 41 w 409"/>
                  <a:gd name="T25" fmla="*/ 149 h 598"/>
                  <a:gd name="T26" fmla="*/ 44 w 409"/>
                  <a:gd name="T27" fmla="*/ 152 h 598"/>
                  <a:gd name="T28" fmla="*/ 50 w 409"/>
                  <a:gd name="T29" fmla="*/ 156 h 598"/>
                  <a:gd name="T30" fmla="*/ 54 w 409"/>
                  <a:gd name="T31" fmla="*/ 156 h 598"/>
                  <a:gd name="T32" fmla="*/ 59 w 409"/>
                  <a:gd name="T33" fmla="*/ 156 h 598"/>
                  <a:gd name="T34" fmla="*/ 66 w 409"/>
                  <a:gd name="T35" fmla="*/ 153 h 598"/>
                  <a:gd name="T36" fmla="*/ 68 w 409"/>
                  <a:gd name="T37" fmla="*/ 153 h 598"/>
                  <a:gd name="T38" fmla="*/ 71 w 409"/>
                  <a:gd name="T39" fmla="*/ 152 h 598"/>
                  <a:gd name="T40" fmla="*/ 71 w 409"/>
                  <a:gd name="T41" fmla="*/ 151 h 598"/>
                  <a:gd name="T42" fmla="*/ 70 w 409"/>
                  <a:gd name="T43" fmla="*/ 150 h 598"/>
                  <a:gd name="T44" fmla="*/ 67 w 409"/>
                  <a:gd name="T45" fmla="*/ 149 h 598"/>
                  <a:gd name="T46" fmla="*/ 67 w 409"/>
                  <a:gd name="T47" fmla="*/ 149 h 598"/>
                  <a:gd name="T48" fmla="*/ 69 w 409"/>
                  <a:gd name="T49" fmla="*/ 145 h 598"/>
                  <a:gd name="T50" fmla="*/ 68 w 409"/>
                  <a:gd name="T51" fmla="*/ 143 h 598"/>
                  <a:gd name="T52" fmla="*/ 64 w 409"/>
                  <a:gd name="T53" fmla="*/ 143 h 598"/>
                  <a:gd name="T54" fmla="*/ 62 w 409"/>
                  <a:gd name="T55" fmla="*/ 143 h 598"/>
                  <a:gd name="T56" fmla="*/ 60 w 409"/>
                  <a:gd name="T57" fmla="*/ 142 h 598"/>
                  <a:gd name="T58" fmla="*/ 54 w 409"/>
                  <a:gd name="T59" fmla="*/ 139 h 598"/>
                  <a:gd name="T60" fmla="*/ 54 w 409"/>
                  <a:gd name="T61" fmla="*/ 137 h 598"/>
                  <a:gd name="T62" fmla="*/ 55 w 409"/>
                  <a:gd name="T63" fmla="*/ 135 h 598"/>
                  <a:gd name="T64" fmla="*/ 55 w 409"/>
                  <a:gd name="T65" fmla="*/ 135 h 598"/>
                  <a:gd name="T66" fmla="*/ 55 w 409"/>
                  <a:gd name="T67" fmla="*/ 132 h 598"/>
                  <a:gd name="T68" fmla="*/ 199 w 409"/>
                  <a:gd name="T69" fmla="*/ 126 h 598"/>
                  <a:gd name="T70" fmla="*/ 199 w 409"/>
                  <a:gd name="T71" fmla="*/ 124 h 598"/>
                  <a:gd name="T72" fmla="*/ 191 w 409"/>
                  <a:gd name="T73" fmla="*/ 120 h 598"/>
                  <a:gd name="T74" fmla="*/ 191 w 409"/>
                  <a:gd name="T75" fmla="*/ 111 h 598"/>
                  <a:gd name="T76" fmla="*/ 187 w 409"/>
                  <a:gd name="T77" fmla="*/ 102 h 598"/>
                  <a:gd name="T78" fmla="*/ 185 w 409"/>
                  <a:gd name="T79" fmla="*/ 98 h 598"/>
                  <a:gd name="T80" fmla="*/ 190 w 409"/>
                  <a:gd name="T81" fmla="*/ 94 h 598"/>
                  <a:gd name="T82" fmla="*/ 190 w 409"/>
                  <a:gd name="T83" fmla="*/ 90 h 598"/>
                  <a:gd name="T84" fmla="*/ 194 w 409"/>
                  <a:gd name="T85" fmla="*/ 86 h 598"/>
                  <a:gd name="T86" fmla="*/ 194 w 409"/>
                  <a:gd name="T87" fmla="*/ 86 h 598"/>
                  <a:gd name="T88" fmla="*/ 190 w 409"/>
                  <a:gd name="T89" fmla="*/ 83 h 598"/>
                  <a:gd name="T90" fmla="*/ 190 w 409"/>
                  <a:gd name="T91" fmla="*/ 79 h 598"/>
                  <a:gd name="T92" fmla="*/ 188 w 409"/>
                  <a:gd name="T93" fmla="*/ 79 h 598"/>
                  <a:gd name="T94" fmla="*/ 183 w 409"/>
                  <a:gd name="T95" fmla="*/ 77 h 598"/>
                  <a:gd name="T96" fmla="*/ 182 w 409"/>
                  <a:gd name="T97" fmla="*/ 73 h 598"/>
                  <a:gd name="T98" fmla="*/ 179 w 409"/>
                  <a:gd name="T99" fmla="*/ 69 h 598"/>
                  <a:gd name="T100" fmla="*/ 174 w 409"/>
                  <a:gd name="T101" fmla="*/ 67 h 598"/>
                  <a:gd name="T102" fmla="*/ 136 w 409"/>
                  <a:gd name="T103" fmla="*/ 0 h 598"/>
                  <a:gd name="T104" fmla="*/ 0 w 409"/>
                  <a:gd name="T105" fmla="*/ 6 h 5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9"/>
                  <a:gd name="T160" fmla="*/ 0 h 598"/>
                  <a:gd name="T161" fmla="*/ 409 w 409"/>
                  <a:gd name="T162" fmla="*/ 598 h 5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9" h="598">
                    <a:moveTo>
                      <a:pt x="0" y="22"/>
                    </a:moveTo>
                    <a:lnTo>
                      <a:pt x="11" y="33"/>
                    </a:lnTo>
                    <a:lnTo>
                      <a:pt x="5" y="394"/>
                    </a:lnTo>
                    <a:lnTo>
                      <a:pt x="7" y="411"/>
                    </a:lnTo>
                    <a:lnTo>
                      <a:pt x="29" y="595"/>
                    </a:lnTo>
                    <a:lnTo>
                      <a:pt x="35" y="591"/>
                    </a:lnTo>
                    <a:lnTo>
                      <a:pt x="41" y="587"/>
                    </a:lnTo>
                    <a:lnTo>
                      <a:pt x="59" y="593"/>
                    </a:lnTo>
                    <a:lnTo>
                      <a:pt x="63" y="585"/>
                    </a:lnTo>
                    <a:lnTo>
                      <a:pt x="67" y="559"/>
                    </a:lnTo>
                    <a:lnTo>
                      <a:pt x="73" y="541"/>
                    </a:lnTo>
                    <a:lnTo>
                      <a:pt x="85" y="559"/>
                    </a:lnTo>
                    <a:lnTo>
                      <a:pt x="83" y="565"/>
                    </a:lnTo>
                    <a:lnTo>
                      <a:pt x="89" y="580"/>
                    </a:lnTo>
                    <a:lnTo>
                      <a:pt x="101" y="598"/>
                    </a:lnTo>
                    <a:lnTo>
                      <a:pt x="113" y="598"/>
                    </a:lnTo>
                    <a:lnTo>
                      <a:pt x="121" y="598"/>
                    </a:lnTo>
                    <a:lnTo>
                      <a:pt x="135" y="583"/>
                    </a:lnTo>
                    <a:lnTo>
                      <a:pt x="139" y="583"/>
                    </a:lnTo>
                    <a:lnTo>
                      <a:pt x="145" y="578"/>
                    </a:lnTo>
                    <a:lnTo>
                      <a:pt x="145" y="576"/>
                    </a:lnTo>
                    <a:lnTo>
                      <a:pt x="143" y="572"/>
                    </a:lnTo>
                    <a:lnTo>
                      <a:pt x="137" y="569"/>
                    </a:lnTo>
                    <a:lnTo>
                      <a:pt x="137" y="565"/>
                    </a:lnTo>
                    <a:lnTo>
                      <a:pt x="141" y="556"/>
                    </a:lnTo>
                    <a:lnTo>
                      <a:pt x="139" y="550"/>
                    </a:lnTo>
                    <a:lnTo>
                      <a:pt x="131" y="544"/>
                    </a:lnTo>
                    <a:lnTo>
                      <a:pt x="127" y="544"/>
                    </a:lnTo>
                    <a:lnTo>
                      <a:pt x="123" y="539"/>
                    </a:lnTo>
                    <a:lnTo>
                      <a:pt x="113" y="528"/>
                    </a:lnTo>
                    <a:lnTo>
                      <a:pt x="113" y="519"/>
                    </a:lnTo>
                    <a:lnTo>
                      <a:pt x="115" y="515"/>
                    </a:lnTo>
                    <a:lnTo>
                      <a:pt x="115" y="513"/>
                    </a:lnTo>
                    <a:lnTo>
                      <a:pt x="115" y="507"/>
                    </a:lnTo>
                    <a:lnTo>
                      <a:pt x="409" y="481"/>
                    </a:lnTo>
                    <a:lnTo>
                      <a:pt x="407" y="474"/>
                    </a:lnTo>
                    <a:lnTo>
                      <a:pt x="395" y="454"/>
                    </a:lnTo>
                    <a:lnTo>
                      <a:pt x="395" y="422"/>
                    </a:lnTo>
                    <a:lnTo>
                      <a:pt x="383" y="396"/>
                    </a:lnTo>
                    <a:lnTo>
                      <a:pt x="381" y="374"/>
                    </a:lnTo>
                    <a:lnTo>
                      <a:pt x="389" y="359"/>
                    </a:lnTo>
                    <a:lnTo>
                      <a:pt x="389" y="343"/>
                    </a:lnTo>
                    <a:lnTo>
                      <a:pt x="399" y="330"/>
                    </a:lnTo>
                    <a:lnTo>
                      <a:pt x="399" y="326"/>
                    </a:lnTo>
                    <a:lnTo>
                      <a:pt x="389" y="315"/>
                    </a:lnTo>
                    <a:lnTo>
                      <a:pt x="393" y="304"/>
                    </a:lnTo>
                    <a:lnTo>
                      <a:pt x="387" y="298"/>
                    </a:lnTo>
                    <a:lnTo>
                      <a:pt x="377" y="293"/>
                    </a:lnTo>
                    <a:lnTo>
                      <a:pt x="373" y="283"/>
                    </a:lnTo>
                    <a:lnTo>
                      <a:pt x="367" y="265"/>
                    </a:lnTo>
                    <a:lnTo>
                      <a:pt x="359" y="259"/>
                    </a:lnTo>
                    <a:lnTo>
                      <a:pt x="280" y="0"/>
                    </a:lnTo>
                    <a:lnTo>
                      <a:pt x="0" y="22"/>
                    </a:lnTo>
                  </a:path>
                </a:pathLst>
              </a:custGeom>
              <a:solidFill>
                <a:srgbClr val="002974"/>
              </a:solidFill>
              <a:ln w="38100" algn="ctr">
                <a:solidFill>
                  <a:srgbClr val="F8F8F8">
                    <a:lumMod val="50000"/>
                  </a:srgbClr>
                </a:solidFill>
                <a:round/>
                <a:headEnd/>
                <a:tailEnd/>
              </a:ln>
            </p:spPr>
            <p:txBody>
              <a:bodyPr/>
              <a:lstStyle/>
              <a:p>
                <a:pPr eaLnBrk="1" fontAlgn="auto" hangingPunct="1">
                  <a:spcBef>
                    <a:spcPts val="0"/>
                  </a:spcBef>
                  <a:spcAft>
                    <a:spcPts val="0"/>
                  </a:spcAft>
                  <a:defRPr/>
                </a:pPr>
                <a:endParaRPr lang="en-US" sz="2000" b="1" kern="0" dirty="0">
                  <a:solidFill>
                    <a:srgbClr val="598600"/>
                  </a:solidFill>
                  <a:latin typeface="Calibri"/>
                </a:endParaRPr>
              </a:p>
            </p:txBody>
          </p:sp>
          <p:sp>
            <p:nvSpPr>
              <p:cNvPr id="81" name="Freeform 121"/>
              <p:cNvSpPr>
                <a:spLocks/>
              </p:cNvSpPr>
              <p:nvPr/>
            </p:nvSpPr>
            <p:spPr bwMode="auto">
              <a:xfrm>
                <a:off x="5877588" y="4355540"/>
                <a:ext cx="828746" cy="717674"/>
              </a:xfrm>
              <a:custGeom>
                <a:avLst/>
                <a:gdLst>
                  <a:gd name="T0" fmla="*/ 40 w 608"/>
                  <a:gd name="T1" fmla="*/ 79 h 549"/>
                  <a:gd name="T2" fmla="*/ 46 w 608"/>
                  <a:gd name="T3" fmla="*/ 85 h 549"/>
                  <a:gd name="T4" fmla="*/ 52 w 608"/>
                  <a:gd name="T5" fmla="*/ 89 h 549"/>
                  <a:gd name="T6" fmla="*/ 54 w 608"/>
                  <a:gd name="T7" fmla="*/ 95 h 549"/>
                  <a:gd name="T8" fmla="*/ 58 w 608"/>
                  <a:gd name="T9" fmla="*/ 97 h 549"/>
                  <a:gd name="T10" fmla="*/ 52 w 608"/>
                  <a:gd name="T11" fmla="*/ 105 h 549"/>
                  <a:gd name="T12" fmla="*/ 50 w 608"/>
                  <a:gd name="T13" fmla="*/ 115 h 549"/>
                  <a:gd name="T14" fmla="*/ 56 w 608"/>
                  <a:gd name="T15" fmla="*/ 133 h 549"/>
                  <a:gd name="T16" fmla="*/ 64 w 608"/>
                  <a:gd name="T17" fmla="*/ 139 h 549"/>
                  <a:gd name="T18" fmla="*/ 70 w 608"/>
                  <a:gd name="T19" fmla="*/ 144 h 549"/>
                  <a:gd name="T20" fmla="*/ 72 w 608"/>
                  <a:gd name="T21" fmla="*/ 148 h 549"/>
                  <a:gd name="T22" fmla="*/ 225 w 608"/>
                  <a:gd name="T23" fmla="*/ 147 h 549"/>
                  <a:gd name="T24" fmla="*/ 234 w 608"/>
                  <a:gd name="T25" fmla="*/ 148 h 549"/>
                  <a:gd name="T26" fmla="*/ 230 w 608"/>
                  <a:gd name="T27" fmla="*/ 137 h 549"/>
                  <a:gd name="T28" fmla="*/ 232 w 608"/>
                  <a:gd name="T29" fmla="*/ 135 h 549"/>
                  <a:gd name="T30" fmla="*/ 250 w 608"/>
                  <a:gd name="T31" fmla="*/ 135 h 549"/>
                  <a:gd name="T32" fmla="*/ 263 w 608"/>
                  <a:gd name="T33" fmla="*/ 135 h 549"/>
                  <a:gd name="T34" fmla="*/ 260 w 608"/>
                  <a:gd name="T35" fmla="*/ 125 h 549"/>
                  <a:gd name="T36" fmla="*/ 260 w 608"/>
                  <a:gd name="T37" fmla="*/ 121 h 549"/>
                  <a:gd name="T38" fmla="*/ 270 w 608"/>
                  <a:gd name="T39" fmla="*/ 104 h 549"/>
                  <a:gd name="T40" fmla="*/ 278 w 608"/>
                  <a:gd name="T41" fmla="*/ 95 h 549"/>
                  <a:gd name="T42" fmla="*/ 286 w 608"/>
                  <a:gd name="T43" fmla="*/ 90 h 549"/>
                  <a:gd name="T44" fmla="*/ 282 w 608"/>
                  <a:gd name="T45" fmla="*/ 89 h 549"/>
                  <a:gd name="T46" fmla="*/ 279 w 608"/>
                  <a:gd name="T47" fmla="*/ 89 h 549"/>
                  <a:gd name="T48" fmla="*/ 269 w 608"/>
                  <a:gd name="T49" fmla="*/ 88 h 549"/>
                  <a:gd name="T50" fmla="*/ 264 w 608"/>
                  <a:gd name="T51" fmla="*/ 79 h 549"/>
                  <a:gd name="T52" fmla="*/ 251 w 608"/>
                  <a:gd name="T53" fmla="*/ 72 h 549"/>
                  <a:gd name="T54" fmla="*/ 240 w 608"/>
                  <a:gd name="T55" fmla="*/ 63 h 549"/>
                  <a:gd name="T56" fmla="*/ 232 w 608"/>
                  <a:gd name="T57" fmla="*/ 59 h 549"/>
                  <a:gd name="T58" fmla="*/ 218 w 608"/>
                  <a:gd name="T59" fmla="*/ 51 h 549"/>
                  <a:gd name="T60" fmla="*/ 211 w 608"/>
                  <a:gd name="T61" fmla="*/ 48 h 549"/>
                  <a:gd name="T62" fmla="*/ 207 w 608"/>
                  <a:gd name="T63" fmla="*/ 43 h 549"/>
                  <a:gd name="T64" fmla="*/ 180 w 608"/>
                  <a:gd name="T65" fmla="*/ 34 h 549"/>
                  <a:gd name="T66" fmla="*/ 171 w 608"/>
                  <a:gd name="T67" fmla="*/ 30 h 549"/>
                  <a:gd name="T68" fmla="*/ 159 w 608"/>
                  <a:gd name="T69" fmla="*/ 23 h 549"/>
                  <a:gd name="T70" fmla="*/ 152 w 608"/>
                  <a:gd name="T71" fmla="*/ 18 h 549"/>
                  <a:gd name="T72" fmla="*/ 127 w 608"/>
                  <a:gd name="T73" fmla="*/ 14 h 549"/>
                  <a:gd name="T74" fmla="*/ 128 w 608"/>
                  <a:gd name="T75" fmla="*/ 6 h 549"/>
                  <a:gd name="T76" fmla="*/ 133 w 608"/>
                  <a:gd name="T77" fmla="*/ 6 h 549"/>
                  <a:gd name="T78" fmla="*/ 133 w 608"/>
                  <a:gd name="T79" fmla="*/ 0 h 549"/>
                  <a:gd name="T80" fmla="*/ 0 w 608"/>
                  <a:gd name="T81" fmla="*/ 10 h 5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8"/>
                  <a:gd name="T124" fmla="*/ 0 h 549"/>
                  <a:gd name="T125" fmla="*/ 608 w 608"/>
                  <a:gd name="T126" fmla="*/ 549 h 5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8" h="549">
                    <a:moveTo>
                      <a:pt x="0" y="34"/>
                    </a:moveTo>
                    <a:lnTo>
                      <a:pt x="83" y="291"/>
                    </a:lnTo>
                    <a:lnTo>
                      <a:pt x="91" y="297"/>
                    </a:lnTo>
                    <a:lnTo>
                      <a:pt x="97" y="315"/>
                    </a:lnTo>
                    <a:lnTo>
                      <a:pt x="101" y="325"/>
                    </a:lnTo>
                    <a:lnTo>
                      <a:pt x="111" y="330"/>
                    </a:lnTo>
                    <a:lnTo>
                      <a:pt x="119" y="336"/>
                    </a:lnTo>
                    <a:lnTo>
                      <a:pt x="115" y="347"/>
                    </a:lnTo>
                    <a:lnTo>
                      <a:pt x="125" y="358"/>
                    </a:lnTo>
                    <a:lnTo>
                      <a:pt x="123" y="362"/>
                    </a:lnTo>
                    <a:lnTo>
                      <a:pt x="113" y="375"/>
                    </a:lnTo>
                    <a:lnTo>
                      <a:pt x="113" y="391"/>
                    </a:lnTo>
                    <a:lnTo>
                      <a:pt x="105" y="406"/>
                    </a:lnTo>
                    <a:lnTo>
                      <a:pt x="107" y="428"/>
                    </a:lnTo>
                    <a:lnTo>
                      <a:pt x="121" y="454"/>
                    </a:lnTo>
                    <a:lnTo>
                      <a:pt x="119" y="486"/>
                    </a:lnTo>
                    <a:lnTo>
                      <a:pt x="133" y="506"/>
                    </a:lnTo>
                    <a:lnTo>
                      <a:pt x="135" y="514"/>
                    </a:lnTo>
                    <a:lnTo>
                      <a:pt x="137" y="519"/>
                    </a:lnTo>
                    <a:lnTo>
                      <a:pt x="147" y="528"/>
                    </a:lnTo>
                    <a:lnTo>
                      <a:pt x="145" y="536"/>
                    </a:lnTo>
                    <a:lnTo>
                      <a:pt x="153" y="547"/>
                    </a:lnTo>
                    <a:lnTo>
                      <a:pt x="473" y="528"/>
                    </a:lnTo>
                    <a:lnTo>
                      <a:pt x="477" y="543"/>
                    </a:lnTo>
                    <a:lnTo>
                      <a:pt x="481" y="549"/>
                    </a:lnTo>
                    <a:lnTo>
                      <a:pt x="497" y="549"/>
                    </a:lnTo>
                    <a:lnTo>
                      <a:pt x="501" y="536"/>
                    </a:lnTo>
                    <a:lnTo>
                      <a:pt x="491" y="508"/>
                    </a:lnTo>
                    <a:lnTo>
                      <a:pt x="493" y="501"/>
                    </a:lnTo>
                    <a:lnTo>
                      <a:pt x="495" y="495"/>
                    </a:lnTo>
                    <a:lnTo>
                      <a:pt x="505" y="490"/>
                    </a:lnTo>
                    <a:lnTo>
                      <a:pt x="530" y="497"/>
                    </a:lnTo>
                    <a:lnTo>
                      <a:pt x="548" y="499"/>
                    </a:lnTo>
                    <a:lnTo>
                      <a:pt x="558" y="497"/>
                    </a:lnTo>
                    <a:lnTo>
                      <a:pt x="556" y="475"/>
                    </a:lnTo>
                    <a:lnTo>
                      <a:pt x="552" y="465"/>
                    </a:lnTo>
                    <a:lnTo>
                      <a:pt x="552" y="451"/>
                    </a:lnTo>
                    <a:lnTo>
                      <a:pt x="554" y="443"/>
                    </a:lnTo>
                    <a:lnTo>
                      <a:pt x="570" y="399"/>
                    </a:lnTo>
                    <a:lnTo>
                      <a:pt x="574" y="382"/>
                    </a:lnTo>
                    <a:lnTo>
                      <a:pt x="580" y="364"/>
                    </a:lnTo>
                    <a:lnTo>
                      <a:pt x="590" y="347"/>
                    </a:lnTo>
                    <a:lnTo>
                      <a:pt x="602" y="338"/>
                    </a:lnTo>
                    <a:lnTo>
                      <a:pt x="606" y="336"/>
                    </a:lnTo>
                    <a:lnTo>
                      <a:pt x="608" y="330"/>
                    </a:lnTo>
                    <a:lnTo>
                      <a:pt x="600" y="328"/>
                    </a:lnTo>
                    <a:lnTo>
                      <a:pt x="600" y="325"/>
                    </a:lnTo>
                    <a:lnTo>
                      <a:pt x="594" y="327"/>
                    </a:lnTo>
                    <a:lnTo>
                      <a:pt x="578" y="325"/>
                    </a:lnTo>
                    <a:lnTo>
                      <a:pt x="572" y="321"/>
                    </a:lnTo>
                    <a:lnTo>
                      <a:pt x="570" y="315"/>
                    </a:lnTo>
                    <a:lnTo>
                      <a:pt x="562" y="291"/>
                    </a:lnTo>
                    <a:lnTo>
                      <a:pt x="548" y="275"/>
                    </a:lnTo>
                    <a:lnTo>
                      <a:pt x="532" y="267"/>
                    </a:lnTo>
                    <a:lnTo>
                      <a:pt x="521" y="241"/>
                    </a:lnTo>
                    <a:lnTo>
                      <a:pt x="511" y="230"/>
                    </a:lnTo>
                    <a:lnTo>
                      <a:pt x="505" y="217"/>
                    </a:lnTo>
                    <a:lnTo>
                      <a:pt x="495" y="214"/>
                    </a:lnTo>
                    <a:lnTo>
                      <a:pt x="475" y="206"/>
                    </a:lnTo>
                    <a:lnTo>
                      <a:pt x="463" y="191"/>
                    </a:lnTo>
                    <a:lnTo>
                      <a:pt x="451" y="184"/>
                    </a:lnTo>
                    <a:lnTo>
                      <a:pt x="449" y="178"/>
                    </a:lnTo>
                    <a:lnTo>
                      <a:pt x="443" y="167"/>
                    </a:lnTo>
                    <a:lnTo>
                      <a:pt x="439" y="162"/>
                    </a:lnTo>
                    <a:lnTo>
                      <a:pt x="419" y="156"/>
                    </a:lnTo>
                    <a:lnTo>
                      <a:pt x="385" y="126"/>
                    </a:lnTo>
                    <a:lnTo>
                      <a:pt x="366" y="123"/>
                    </a:lnTo>
                    <a:lnTo>
                      <a:pt x="362" y="113"/>
                    </a:lnTo>
                    <a:lnTo>
                      <a:pt x="348" y="102"/>
                    </a:lnTo>
                    <a:lnTo>
                      <a:pt x="338" y="82"/>
                    </a:lnTo>
                    <a:lnTo>
                      <a:pt x="326" y="71"/>
                    </a:lnTo>
                    <a:lnTo>
                      <a:pt x="322" y="65"/>
                    </a:lnTo>
                    <a:lnTo>
                      <a:pt x="298" y="62"/>
                    </a:lnTo>
                    <a:lnTo>
                      <a:pt x="268" y="47"/>
                    </a:lnTo>
                    <a:lnTo>
                      <a:pt x="260" y="39"/>
                    </a:lnTo>
                    <a:lnTo>
                      <a:pt x="270" y="19"/>
                    </a:lnTo>
                    <a:lnTo>
                      <a:pt x="278" y="13"/>
                    </a:lnTo>
                    <a:lnTo>
                      <a:pt x="282" y="6"/>
                    </a:lnTo>
                    <a:lnTo>
                      <a:pt x="284" y="2"/>
                    </a:lnTo>
                    <a:lnTo>
                      <a:pt x="282" y="0"/>
                    </a:lnTo>
                    <a:lnTo>
                      <a:pt x="113" y="21"/>
                    </a:lnTo>
                    <a:lnTo>
                      <a:pt x="0" y="34"/>
                    </a:lnTo>
                  </a:path>
                </a:pathLst>
              </a:custGeom>
              <a:solidFill>
                <a:srgbClr val="002974"/>
              </a:solidFill>
              <a:ln w="38100" algn="ctr">
                <a:solidFill>
                  <a:srgbClr val="F8F8F8">
                    <a:lumMod val="50000"/>
                  </a:srgbClr>
                </a:solidFill>
                <a:round/>
                <a:headEnd/>
                <a:tailEnd/>
              </a:ln>
            </p:spPr>
            <p:txBody>
              <a:bodyPr/>
              <a:lstStyle/>
              <a:p>
                <a:pPr eaLnBrk="1" fontAlgn="auto" hangingPunct="1">
                  <a:spcBef>
                    <a:spcPts val="0"/>
                  </a:spcBef>
                  <a:spcAft>
                    <a:spcPts val="0"/>
                  </a:spcAft>
                  <a:defRPr/>
                </a:pPr>
                <a:endParaRPr lang="en-US" sz="2000" b="1" kern="0" dirty="0">
                  <a:solidFill>
                    <a:srgbClr val="598600"/>
                  </a:solidFill>
                  <a:latin typeface="Calibri"/>
                </a:endParaRPr>
              </a:p>
            </p:txBody>
          </p:sp>
          <p:sp>
            <p:nvSpPr>
              <p:cNvPr id="82" name="Freeform 123"/>
              <p:cNvSpPr>
                <a:spLocks/>
              </p:cNvSpPr>
              <p:nvPr/>
            </p:nvSpPr>
            <p:spPr bwMode="auto">
              <a:xfrm>
                <a:off x="5652457" y="4994922"/>
                <a:ext cx="1355684" cy="890568"/>
              </a:xfrm>
              <a:custGeom>
                <a:avLst/>
                <a:gdLst>
                  <a:gd name="T0" fmla="*/ 2 w 994"/>
                  <a:gd name="T1" fmla="*/ 16 h 680"/>
                  <a:gd name="T2" fmla="*/ 0 w 994"/>
                  <a:gd name="T3" fmla="*/ 19 h 680"/>
                  <a:gd name="T4" fmla="*/ 10 w 994"/>
                  <a:gd name="T5" fmla="*/ 25 h 680"/>
                  <a:gd name="T6" fmla="*/ 10 w 994"/>
                  <a:gd name="T7" fmla="*/ 30 h 680"/>
                  <a:gd name="T8" fmla="*/ 16 w 994"/>
                  <a:gd name="T9" fmla="*/ 32 h 680"/>
                  <a:gd name="T10" fmla="*/ 10 w 994"/>
                  <a:gd name="T11" fmla="*/ 37 h 680"/>
                  <a:gd name="T12" fmla="*/ 26 w 994"/>
                  <a:gd name="T13" fmla="*/ 35 h 680"/>
                  <a:gd name="T14" fmla="*/ 32 w 994"/>
                  <a:gd name="T15" fmla="*/ 30 h 680"/>
                  <a:gd name="T16" fmla="*/ 40 w 994"/>
                  <a:gd name="T17" fmla="*/ 30 h 680"/>
                  <a:gd name="T18" fmla="*/ 34 w 994"/>
                  <a:gd name="T19" fmla="*/ 34 h 680"/>
                  <a:gd name="T20" fmla="*/ 70 w 994"/>
                  <a:gd name="T21" fmla="*/ 28 h 680"/>
                  <a:gd name="T22" fmla="*/ 70 w 994"/>
                  <a:gd name="T23" fmla="*/ 31 h 680"/>
                  <a:gd name="T24" fmla="*/ 93 w 994"/>
                  <a:gd name="T25" fmla="*/ 34 h 680"/>
                  <a:gd name="T26" fmla="*/ 108 w 994"/>
                  <a:gd name="T27" fmla="*/ 36 h 680"/>
                  <a:gd name="T28" fmla="*/ 119 w 994"/>
                  <a:gd name="T29" fmla="*/ 37 h 680"/>
                  <a:gd name="T30" fmla="*/ 119 w 994"/>
                  <a:gd name="T31" fmla="*/ 40 h 680"/>
                  <a:gd name="T32" fmla="*/ 134 w 994"/>
                  <a:gd name="T33" fmla="*/ 47 h 680"/>
                  <a:gd name="T34" fmla="*/ 132 w 994"/>
                  <a:gd name="T35" fmla="*/ 51 h 680"/>
                  <a:gd name="T36" fmla="*/ 130 w 994"/>
                  <a:gd name="T37" fmla="*/ 51 h 680"/>
                  <a:gd name="T38" fmla="*/ 155 w 994"/>
                  <a:gd name="T39" fmla="*/ 47 h 680"/>
                  <a:gd name="T40" fmla="*/ 187 w 994"/>
                  <a:gd name="T41" fmla="*/ 41 h 680"/>
                  <a:gd name="T42" fmla="*/ 188 w 994"/>
                  <a:gd name="T43" fmla="*/ 35 h 680"/>
                  <a:gd name="T44" fmla="*/ 232 w 994"/>
                  <a:gd name="T45" fmla="*/ 41 h 680"/>
                  <a:gd name="T46" fmla="*/ 260 w 994"/>
                  <a:gd name="T47" fmla="*/ 55 h 680"/>
                  <a:gd name="T48" fmla="*/ 278 w 994"/>
                  <a:gd name="T49" fmla="*/ 60 h 680"/>
                  <a:gd name="T50" fmla="*/ 289 w 994"/>
                  <a:gd name="T51" fmla="*/ 71 h 680"/>
                  <a:gd name="T52" fmla="*/ 288 w 994"/>
                  <a:gd name="T53" fmla="*/ 95 h 680"/>
                  <a:gd name="T54" fmla="*/ 301 w 994"/>
                  <a:gd name="T55" fmla="*/ 107 h 680"/>
                  <a:gd name="T56" fmla="*/ 299 w 994"/>
                  <a:gd name="T57" fmla="*/ 99 h 680"/>
                  <a:gd name="T58" fmla="*/ 309 w 994"/>
                  <a:gd name="T59" fmla="*/ 102 h 680"/>
                  <a:gd name="T60" fmla="*/ 314 w 994"/>
                  <a:gd name="T61" fmla="*/ 99 h 680"/>
                  <a:gd name="T62" fmla="*/ 314 w 994"/>
                  <a:gd name="T63" fmla="*/ 105 h 680"/>
                  <a:gd name="T64" fmla="*/ 302 w 994"/>
                  <a:gd name="T65" fmla="*/ 114 h 680"/>
                  <a:gd name="T66" fmla="*/ 314 w 994"/>
                  <a:gd name="T67" fmla="*/ 121 h 680"/>
                  <a:gd name="T68" fmla="*/ 335 w 994"/>
                  <a:gd name="T69" fmla="*/ 136 h 680"/>
                  <a:gd name="T70" fmla="*/ 345 w 994"/>
                  <a:gd name="T71" fmla="*/ 137 h 680"/>
                  <a:gd name="T72" fmla="*/ 355 w 994"/>
                  <a:gd name="T73" fmla="*/ 147 h 680"/>
                  <a:gd name="T74" fmla="*/ 374 w 994"/>
                  <a:gd name="T75" fmla="*/ 162 h 680"/>
                  <a:gd name="T76" fmla="*/ 407 w 994"/>
                  <a:gd name="T77" fmla="*/ 176 h 680"/>
                  <a:gd name="T78" fmla="*/ 421 w 994"/>
                  <a:gd name="T79" fmla="*/ 180 h 680"/>
                  <a:gd name="T80" fmla="*/ 417 w 994"/>
                  <a:gd name="T81" fmla="*/ 181 h 680"/>
                  <a:gd name="T82" fmla="*/ 412 w 994"/>
                  <a:gd name="T83" fmla="*/ 183 h 680"/>
                  <a:gd name="T84" fmla="*/ 425 w 994"/>
                  <a:gd name="T85" fmla="*/ 184 h 680"/>
                  <a:gd name="T86" fmla="*/ 460 w 994"/>
                  <a:gd name="T87" fmla="*/ 175 h 680"/>
                  <a:gd name="T88" fmla="*/ 457 w 994"/>
                  <a:gd name="T89" fmla="*/ 163 h 680"/>
                  <a:gd name="T90" fmla="*/ 461 w 994"/>
                  <a:gd name="T91" fmla="*/ 147 h 680"/>
                  <a:gd name="T92" fmla="*/ 457 w 994"/>
                  <a:gd name="T93" fmla="*/ 122 h 680"/>
                  <a:gd name="T94" fmla="*/ 428 w 994"/>
                  <a:gd name="T95" fmla="*/ 96 h 680"/>
                  <a:gd name="T96" fmla="*/ 417 w 994"/>
                  <a:gd name="T97" fmla="*/ 84 h 680"/>
                  <a:gd name="T98" fmla="*/ 416 w 994"/>
                  <a:gd name="T99" fmla="*/ 75 h 680"/>
                  <a:gd name="T100" fmla="*/ 391 w 994"/>
                  <a:gd name="T101" fmla="*/ 57 h 680"/>
                  <a:gd name="T102" fmla="*/ 374 w 994"/>
                  <a:gd name="T103" fmla="*/ 47 h 680"/>
                  <a:gd name="T104" fmla="*/ 348 w 994"/>
                  <a:gd name="T105" fmla="*/ 16 h 680"/>
                  <a:gd name="T106" fmla="*/ 344 w 994"/>
                  <a:gd name="T107" fmla="*/ 13 h 680"/>
                  <a:gd name="T108" fmla="*/ 332 w 994"/>
                  <a:gd name="T109" fmla="*/ 6 h 680"/>
                  <a:gd name="T110" fmla="*/ 309 w 994"/>
                  <a:gd name="T111" fmla="*/ 5 h 680"/>
                  <a:gd name="T112" fmla="*/ 313 w 994"/>
                  <a:gd name="T113" fmla="*/ 13 h 680"/>
                  <a:gd name="T114" fmla="*/ 301 w 994"/>
                  <a:gd name="T115" fmla="*/ 15 h 680"/>
                  <a:gd name="T116" fmla="*/ 148 w 994"/>
                  <a:gd name="T117" fmla="*/ 14 h 680"/>
                  <a:gd name="T118" fmla="*/ 142 w 994"/>
                  <a:gd name="T119" fmla="*/ 6 h 6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94"/>
                  <a:gd name="T181" fmla="*/ 0 h 680"/>
                  <a:gd name="T182" fmla="*/ 994 w 994"/>
                  <a:gd name="T183" fmla="*/ 680 h 68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94" h="680">
                    <a:moveTo>
                      <a:pt x="304" y="24"/>
                    </a:moveTo>
                    <a:lnTo>
                      <a:pt x="2" y="52"/>
                    </a:lnTo>
                    <a:lnTo>
                      <a:pt x="2" y="57"/>
                    </a:lnTo>
                    <a:lnTo>
                      <a:pt x="2" y="59"/>
                    </a:lnTo>
                    <a:lnTo>
                      <a:pt x="0" y="63"/>
                    </a:lnTo>
                    <a:lnTo>
                      <a:pt x="0" y="70"/>
                    </a:lnTo>
                    <a:lnTo>
                      <a:pt x="10" y="83"/>
                    </a:lnTo>
                    <a:lnTo>
                      <a:pt x="14" y="89"/>
                    </a:lnTo>
                    <a:lnTo>
                      <a:pt x="18" y="89"/>
                    </a:lnTo>
                    <a:lnTo>
                      <a:pt x="26" y="94"/>
                    </a:lnTo>
                    <a:lnTo>
                      <a:pt x="30" y="100"/>
                    </a:lnTo>
                    <a:lnTo>
                      <a:pt x="24" y="109"/>
                    </a:lnTo>
                    <a:lnTo>
                      <a:pt x="24" y="113"/>
                    </a:lnTo>
                    <a:lnTo>
                      <a:pt x="30" y="116"/>
                    </a:lnTo>
                    <a:lnTo>
                      <a:pt x="32" y="120"/>
                    </a:lnTo>
                    <a:lnTo>
                      <a:pt x="32" y="122"/>
                    </a:lnTo>
                    <a:lnTo>
                      <a:pt x="26" y="128"/>
                    </a:lnTo>
                    <a:lnTo>
                      <a:pt x="26" y="135"/>
                    </a:lnTo>
                    <a:lnTo>
                      <a:pt x="28" y="137"/>
                    </a:lnTo>
                    <a:lnTo>
                      <a:pt x="46" y="131"/>
                    </a:lnTo>
                    <a:lnTo>
                      <a:pt x="53" y="128"/>
                    </a:lnTo>
                    <a:lnTo>
                      <a:pt x="59" y="113"/>
                    </a:lnTo>
                    <a:lnTo>
                      <a:pt x="61" y="109"/>
                    </a:lnTo>
                    <a:lnTo>
                      <a:pt x="69" y="111"/>
                    </a:lnTo>
                    <a:lnTo>
                      <a:pt x="75" y="111"/>
                    </a:lnTo>
                    <a:lnTo>
                      <a:pt x="79" y="109"/>
                    </a:lnTo>
                    <a:lnTo>
                      <a:pt x="83" y="109"/>
                    </a:lnTo>
                    <a:lnTo>
                      <a:pt x="83" y="113"/>
                    </a:lnTo>
                    <a:lnTo>
                      <a:pt x="71" y="122"/>
                    </a:lnTo>
                    <a:lnTo>
                      <a:pt x="73" y="124"/>
                    </a:lnTo>
                    <a:lnTo>
                      <a:pt x="83" y="120"/>
                    </a:lnTo>
                    <a:lnTo>
                      <a:pt x="97" y="118"/>
                    </a:lnTo>
                    <a:lnTo>
                      <a:pt x="151" y="102"/>
                    </a:lnTo>
                    <a:lnTo>
                      <a:pt x="159" y="102"/>
                    </a:lnTo>
                    <a:lnTo>
                      <a:pt x="159" y="105"/>
                    </a:lnTo>
                    <a:lnTo>
                      <a:pt x="149" y="115"/>
                    </a:lnTo>
                    <a:lnTo>
                      <a:pt x="153" y="116"/>
                    </a:lnTo>
                    <a:lnTo>
                      <a:pt x="177" y="118"/>
                    </a:lnTo>
                    <a:lnTo>
                      <a:pt x="199" y="126"/>
                    </a:lnTo>
                    <a:lnTo>
                      <a:pt x="224" y="137"/>
                    </a:lnTo>
                    <a:lnTo>
                      <a:pt x="230" y="139"/>
                    </a:lnTo>
                    <a:lnTo>
                      <a:pt x="230" y="131"/>
                    </a:lnTo>
                    <a:lnTo>
                      <a:pt x="236" y="128"/>
                    </a:lnTo>
                    <a:lnTo>
                      <a:pt x="240" y="133"/>
                    </a:lnTo>
                    <a:lnTo>
                      <a:pt x="254" y="137"/>
                    </a:lnTo>
                    <a:lnTo>
                      <a:pt x="258" y="139"/>
                    </a:lnTo>
                    <a:lnTo>
                      <a:pt x="258" y="142"/>
                    </a:lnTo>
                    <a:lnTo>
                      <a:pt x="254" y="144"/>
                    </a:lnTo>
                    <a:lnTo>
                      <a:pt x="256" y="148"/>
                    </a:lnTo>
                    <a:lnTo>
                      <a:pt x="286" y="168"/>
                    </a:lnTo>
                    <a:lnTo>
                      <a:pt x="288" y="176"/>
                    </a:lnTo>
                    <a:lnTo>
                      <a:pt x="288" y="183"/>
                    </a:lnTo>
                    <a:lnTo>
                      <a:pt x="284" y="187"/>
                    </a:lnTo>
                    <a:lnTo>
                      <a:pt x="280" y="183"/>
                    </a:lnTo>
                    <a:lnTo>
                      <a:pt x="278" y="178"/>
                    </a:lnTo>
                    <a:lnTo>
                      <a:pt x="276" y="185"/>
                    </a:lnTo>
                    <a:lnTo>
                      <a:pt x="278" y="189"/>
                    </a:lnTo>
                    <a:lnTo>
                      <a:pt x="284" y="192"/>
                    </a:lnTo>
                    <a:lnTo>
                      <a:pt x="326" y="181"/>
                    </a:lnTo>
                    <a:lnTo>
                      <a:pt x="328" y="176"/>
                    </a:lnTo>
                    <a:lnTo>
                      <a:pt x="342" y="174"/>
                    </a:lnTo>
                    <a:lnTo>
                      <a:pt x="377" y="150"/>
                    </a:lnTo>
                    <a:lnTo>
                      <a:pt x="401" y="150"/>
                    </a:lnTo>
                    <a:lnTo>
                      <a:pt x="401" y="146"/>
                    </a:lnTo>
                    <a:lnTo>
                      <a:pt x="397" y="141"/>
                    </a:lnTo>
                    <a:lnTo>
                      <a:pt x="403" y="128"/>
                    </a:lnTo>
                    <a:lnTo>
                      <a:pt x="441" y="122"/>
                    </a:lnTo>
                    <a:lnTo>
                      <a:pt x="493" y="148"/>
                    </a:lnTo>
                    <a:lnTo>
                      <a:pt x="495" y="153"/>
                    </a:lnTo>
                    <a:lnTo>
                      <a:pt x="509" y="165"/>
                    </a:lnTo>
                    <a:lnTo>
                      <a:pt x="521" y="181"/>
                    </a:lnTo>
                    <a:lnTo>
                      <a:pt x="556" y="203"/>
                    </a:lnTo>
                    <a:lnTo>
                      <a:pt x="560" y="211"/>
                    </a:lnTo>
                    <a:lnTo>
                      <a:pt x="570" y="220"/>
                    </a:lnTo>
                    <a:lnTo>
                      <a:pt x="596" y="220"/>
                    </a:lnTo>
                    <a:lnTo>
                      <a:pt x="616" y="246"/>
                    </a:lnTo>
                    <a:lnTo>
                      <a:pt x="622" y="250"/>
                    </a:lnTo>
                    <a:lnTo>
                      <a:pt x="620" y="257"/>
                    </a:lnTo>
                    <a:lnTo>
                      <a:pt x="628" y="285"/>
                    </a:lnTo>
                    <a:lnTo>
                      <a:pt x="624" y="315"/>
                    </a:lnTo>
                    <a:lnTo>
                      <a:pt x="616" y="348"/>
                    </a:lnTo>
                    <a:lnTo>
                      <a:pt x="616" y="374"/>
                    </a:lnTo>
                    <a:lnTo>
                      <a:pt x="622" y="383"/>
                    </a:lnTo>
                    <a:lnTo>
                      <a:pt x="642" y="394"/>
                    </a:lnTo>
                    <a:lnTo>
                      <a:pt x="648" y="385"/>
                    </a:lnTo>
                    <a:lnTo>
                      <a:pt x="642" y="379"/>
                    </a:lnTo>
                    <a:lnTo>
                      <a:pt x="636" y="363"/>
                    </a:lnTo>
                    <a:lnTo>
                      <a:pt x="638" y="359"/>
                    </a:lnTo>
                    <a:lnTo>
                      <a:pt x="650" y="357"/>
                    </a:lnTo>
                    <a:lnTo>
                      <a:pt x="658" y="374"/>
                    </a:lnTo>
                    <a:lnTo>
                      <a:pt x="662" y="374"/>
                    </a:lnTo>
                    <a:lnTo>
                      <a:pt x="664" y="365"/>
                    </a:lnTo>
                    <a:lnTo>
                      <a:pt x="668" y="365"/>
                    </a:lnTo>
                    <a:lnTo>
                      <a:pt x="674" y="367"/>
                    </a:lnTo>
                    <a:lnTo>
                      <a:pt x="674" y="376"/>
                    </a:lnTo>
                    <a:lnTo>
                      <a:pt x="668" y="383"/>
                    </a:lnTo>
                    <a:lnTo>
                      <a:pt x="662" y="392"/>
                    </a:lnTo>
                    <a:lnTo>
                      <a:pt x="654" y="413"/>
                    </a:lnTo>
                    <a:lnTo>
                      <a:pt x="648" y="415"/>
                    </a:lnTo>
                    <a:lnTo>
                      <a:pt x="648" y="426"/>
                    </a:lnTo>
                    <a:lnTo>
                      <a:pt x="656" y="431"/>
                    </a:lnTo>
                    <a:lnTo>
                      <a:pt x="668" y="442"/>
                    </a:lnTo>
                    <a:lnTo>
                      <a:pt x="686" y="480"/>
                    </a:lnTo>
                    <a:lnTo>
                      <a:pt x="715" y="494"/>
                    </a:lnTo>
                    <a:lnTo>
                      <a:pt x="717" y="494"/>
                    </a:lnTo>
                    <a:lnTo>
                      <a:pt x="719" y="487"/>
                    </a:lnTo>
                    <a:lnTo>
                      <a:pt x="729" y="487"/>
                    </a:lnTo>
                    <a:lnTo>
                      <a:pt x="735" y="502"/>
                    </a:lnTo>
                    <a:lnTo>
                      <a:pt x="735" y="509"/>
                    </a:lnTo>
                    <a:lnTo>
                      <a:pt x="745" y="530"/>
                    </a:lnTo>
                    <a:lnTo>
                      <a:pt x="757" y="537"/>
                    </a:lnTo>
                    <a:lnTo>
                      <a:pt x="769" y="539"/>
                    </a:lnTo>
                    <a:lnTo>
                      <a:pt x="791" y="593"/>
                    </a:lnTo>
                    <a:lnTo>
                      <a:pt x="797" y="596"/>
                    </a:lnTo>
                    <a:lnTo>
                      <a:pt x="825" y="602"/>
                    </a:lnTo>
                    <a:lnTo>
                      <a:pt x="837" y="607"/>
                    </a:lnTo>
                    <a:lnTo>
                      <a:pt x="870" y="643"/>
                    </a:lnTo>
                    <a:lnTo>
                      <a:pt x="884" y="652"/>
                    </a:lnTo>
                    <a:lnTo>
                      <a:pt x="890" y="654"/>
                    </a:lnTo>
                    <a:lnTo>
                      <a:pt x="898" y="656"/>
                    </a:lnTo>
                    <a:lnTo>
                      <a:pt x="900" y="665"/>
                    </a:lnTo>
                    <a:lnTo>
                      <a:pt x="894" y="665"/>
                    </a:lnTo>
                    <a:lnTo>
                      <a:pt x="888" y="663"/>
                    </a:lnTo>
                    <a:lnTo>
                      <a:pt x="884" y="663"/>
                    </a:lnTo>
                    <a:lnTo>
                      <a:pt x="880" y="665"/>
                    </a:lnTo>
                    <a:lnTo>
                      <a:pt x="880" y="670"/>
                    </a:lnTo>
                    <a:lnTo>
                      <a:pt x="884" y="676"/>
                    </a:lnTo>
                    <a:lnTo>
                      <a:pt x="900" y="680"/>
                    </a:lnTo>
                    <a:lnTo>
                      <a:pt x="908" y="674"/>
                    </a:lnTo>
                    <a:lnTo>
                      <a:pt x="922" y="672"/>
                    </a:lnTo>
                    <a:lnTo>
                      <a:pt x="970" y="656"/>
                    </a:lnTo>
                    <a:lnTo>
                      <a:pt x="980" y="639"/>
                    </a:lnTo>
                    <a:lnTo>
                      <a:pt x="980" y="635"/>
                    </a:lnTo>
                    <a:lnTo>
                      <a:pt x="974" y="613"/>
                    </a:lnTo>
                    <a:lnTo>
                      <a:pt x="974" y="600"/>
                    </a:lnTo>
                    <a:lnTo>
                      <a:pt x="984" y="578"/>
                    </a:lnTo>
                    <a:lnTo>
                      <a:pt x="994" y="581"/>
                    </a:lnTo>
                    <a:lnTo>
                      <a:pt x="982" y="539"/>
                    </a:lnTo>
                    <a:lnTo>
                      <a:pt x="986" y="517"/>
                    </a:lnTo>
                    <a:lnTo>
                      <a:pt x="984" y="478"/>
                    </a:lnTo>
                    <a:lnTo>
                      <a:pt x="974" y="444"/>
                    </a:lnTo>
                    <a:lnTo>
                      <a:pt x="968" y="433"/>
                    </a:lnTo>
                    <a:lnTo>
                      <a:pt x="936" y="394"/>
                    </a:lnTo>
                    <a:lnTo>
                      <a:pt x="914" y="350"/>
                    </a:lnTo>
                    <a:lnTo>
                      <a:pt x="888" y="320"/>
                    </a:lnTo>
                    <a:lnTo>
                      <a:pt x="890" y="315"/>
                    </a:lnTo>
                    <a:lnTo>
                      <a:pt x="888" y="309"/>
                    </a:lnTo>
                    <a:lnTo>
                      <a:pt x="880" y="292"/>
                    </a:lnTo>
                    <a:lnTo>
                      <a:pt x="878" y="283"/>
                    </a:lnTo>
                    <a:lnTo>
                      <a:pt x="886" y="272"/>
                    </a:lnTo>
                    <a:lnTo>
                      <a:pt x="888" y="268"/>
                    </a:lnTo>
                    <a:lnTo>
                      <a:pt x="853" y="228"/>
                    </a:lnTo>
                    <a:lnTo>
                      <a:pt x="835" y="209"/>
                    </a:lnTo>
                    <a:lnTo>
                      <a:pt x="821" y="203"/>
                    </a:lnTo>
                    <a:lnTo>
                      <a:pt x="819" y="198"/>
                    </a:lnTo>
                    <a:lnTo>
                      <a:pt x="797" y="172"/>
                    </a:lnTo>
                    <a:lnTo>
                      <a:pt x="769" y="126"/>
                    </a:lnTo>
                    <a:lnTo>
                      <a:pt x="761" y="98"/>
                    </a:lnTo>
                    <a:lnTo>
                      <a:pt x="743" y="59"/>
                    </a:lnTo>
                    <a:lnTo>
                      <a:pt x="743" y="53"/>
                    </a:lnTo>
                    <a:lnTo>
                      <a:pt x="735" y="48"/>
                    </a:lnTo>
                    <a:lnTo>
                      <a:pt x="731" y="44"/>
                    </a:lnTo>
                    <a:lnTo>
                      <a:pt x="727" y="16"/>
                    </a:lnTo>
                    <a:lnTo>
                      <a:pt x="723" y="7"/>
                    </a:lnTo>
                    <a:lnTo>
                      <a:pt x="713" y="9"/>
                    </a:lnTo>
                    <a:lnTo>
                      <a:pt x="692" y="7"/>
                    </a:lnTo>
                    <a:lnTo>
                      <a:pt x="670" y="0"/>
                    </a:lnTo>
                    <a:lnTo>
                      <a:pt x="660" y="5"/>
                    </a:lnTo>
                    <a:lnTo>
                      <a:pt x="658" y="11"/>
                    </a:lnTo>
                    <a:lnTo>
                      <a:pt x="656" y="20"/>
                    </a:lnTo>
                    <a:lnTo>
                      <a:pt x="666" y="46"/>
                    </a:lnTo>
                    <a:lnTo>
                      <a:pt x="662" y="61"/>
                    </a:lnTo>
                    <a:lnTo>
                      <a:pt x="646" y="59"/>
                    </a:lnTo>
                    <a:lnTo>
                      <a:pt x="642" y="53"/>
                    </a:lnTo>
                    <a:lnTo>
                      <a:pt x="638" y="39"/>
                    </a:lnTo>
                    <a:lnTo>
                      <a:pt x="324" y="57"/>
                    </a:lnTo>
                    <a:lnTo>
                      <a:pt x="316" y="48"/>
                    </a:lnTo>
                    <a:lnTo>
                      <a:pt x="316" y="40"/>
                    </a:lnTo>
                    <a:lnTo>
                      <a:pt x="306" y="31"/>
                    </a:lnTo>
                    <a:lnTo>
                      <a:pt x="304" y="24"/>
                    </a:lnTo>
                  </a:path>
                </a:pathLst>
              </a:custGeom>
              <a:solidFill>
                <a:srgbClr val="002974"/>
              </a:solidFill>
              <a:ln w="38100" algn="ctr">
                <a:solidFill>
                  <a:srgbClr val="F8F8F8">
                    <a:lumMod val="50000"/>
                  </a:srgbClr>
                </a:solidFill>
                <a:round/>
                <a:headEnd/>
                <a:tailEnd/>
              </a:ln>
            </p:spPr>
            <p:txBody>
              <a:bodyPr/>
              <a:lstStyle/>
              <a:p>
                <a:pPr eaLnBrk="1" fontAlgn="auto" hangingPunct="1">
                  <a:spcBef>
                    <a:spcPts val="0"/>
                  </a:spcBef>
                  <a:spcAft>
                    <a:spcPts val="0"/>
                  </a:spcAft>
                  <a:defRPr/>
                </a:pPr>
                <a:endParaRPr lang="en-US" sz="2000" b="1" kern="0" dirty="0">
                  <a:solidFill>
                    <a:srgbClr val="598600"/>
                  </a:solidFill>
                  <a:latin typeface="Calibri"/>
                </a:endParaRPr>
              </a:p>
            </p:txBody>
          </p:sp>
          <p:sp>
            <p:nvSpPr>
              <p:cNvPr id="83" name="Freeform 116"/>
              <p:cNvSpPr>
                <a:spLocks/>
              </p:cNvSpPr>
              <p:nvPr/>
            </p:nvSpPr>
            <p:spPr bwMode="auto">
              <a:xfrm>
                <a:off x="5032529" y="4425677"/>
                <a:ext cx="522044" cy="786179"/>
              </a:xfrm>
              <a:custGeom>
                <a:avLst/>
                <a:gdLst>
                  <a:gd name="T0" fmla="*/ 164 w 383"/>
                  <a:gd name="T1" fmla="*/ 0 h 597"/>
                  <a:gd name="T2" fmla="*/ 58 w 383"/>
                  <a:gd name="T3" fmla="*/ 6 h 597"/>
                  <a:gd name="T4" fmla="*/ 57 w 383"/>
                  <a:gd name="T5" fmla="*/ 6 h 597"/>
                  <a:gd name="T6" fmla="*/ 47 w 383"/>
                  <a:gd name="T7" fmla="*/ 11 h 597"/>
                  <a:gd name="T8" fmla="*/ 45 w 383"/>
                  <a:gd name="T9" fmla="*/ 16 h 597"/>
                  <a:gd name="T10" fmla="*/ 45 w 383"/>
                  <a:gd name="T11" fmla="*/ 21 h 597"/>
                  <a:gd name="T12" fmla="*/ 44 w 383"/>
                  <a:gd name="T13" fmla="*/ 24 h 597"/>
                  <a:gd name="T14" fmla="*/ 34 w 383"/>
                  <a:gd name="T15" fmla="*/ 28 h 597"/>
                  <a:gd name="T16" fmla="*/ 28 w 383"/>
                  <a:gd name="T17" fmla="*/ 32 h 597"/>
                  <a:gd name="T18" fmla="*/ 26 w 383"/>
                  <a:gd name="T19" fmla="*/ 34 h 597"/>
                  <a:gd name="T20" fmla="*/ 26 w 383"/>
                  <a:gd name="T21" fmla="*/ 38 h 597"/>
                  <a:gd name="T22" fmla="*/ 21 w 383"/>
                  <a:gd name="T23" fmla="*/ 41 h 597"/>
                  <a:gd name="T24" fmla="*/ 21 w 383"/>
                  <a:gd name="T25" fmla="*/ 44 h 597"/>
                  <a:gd name="T26" fmla="*/ 17 w 383"/>
                  <a:gd name="T27" fmla="*/ 48 h 597"/>
                  <a:gd name="T28" fmla="*/ 10 w 383"/>
                  <a:gd name="T29" fmla="*/ 54 h 597"/>
                  <a:gd name="T30" fmla="*/ 14 w 383"/>
                  <a:gd name="T31" fmla="*/ 58 h 597"/>
                  <a:gd name="T32" fmla="*/ 20 w 383"/>
                  <a:gd name="T33" fmla="*/ 61 h 597"/>
                  <a:gd name="T34" fmla="*/ 20 w 383"/>
                  <a:gd name="T35" fmla="*/ 66 h 597"/>
                  <a:gd name="T36" fmla="*/ 22 w 383"/>
                  <a:gd name="T37" fmla="*/ 66 h 597"/>
                  <a:gd name="T38" fmla="*/ 22 w 383"/>
                  <a:gd name="T39" fmla="*/ 66 h 597"/>
                  <a:gd name="T40" fmla="*/ 19 w 383"/>
                  <a:gd name="T41" fmla="*/ 68 h 597"/>
                  <a:gd name="T42" fmla="*/ 17 w 383"/>
                  <a:gd name="T43" fmla="*/ 72 h 597"/>
                  <a:gd name="T44" fmla="*/ 17 w 383"/>
                  <a:gd name="T45" fmla="*/ 73 h 597"/>
                  <a:gd name="T46" fmla="*/ 17 w 383"/>
                  <a:gd name="T47" fmla="*/ 77 h 597"/>
                  <a:gd name="T48" fmla="*/ 25 w 383"/>
                  <a:gd name="T49" fmla="*/ 83 h 597"/>
                  <a:gd name="T50" fmla="*/ 26 w 383"/>
                  <a:gd name="T51" fmla="*/ 90 h 597"/>
                  <a:gd name="T52" fmla="*/ 28 w 383"/>
                  <a:gd name="T53" fmla="*/ 92 h 597"/>
                  <a:gd name="T54" fmla="*/ 30 w 383"/>
                  <a:gd name="T55" fmla="*/ 95 h 597"/>
                  <a:gd name="T56" fmla="*/ 31 w 383"/>
                  <a:gd name="T57" fmla="*/ 99 h 597"/>
                  <a:gd name="T58" fmla="*/ 26 w 383"/>
                  <a:gd name="T59" fmla="*/ 100 h 597"/>
                  <a:gd name="T60" fmla="*/ 24 w 383"/>
                  <a:gd name="T61" fmla="*/ 101 h 597"/>
                  <a:gd name="T62" fmla="*/ 21 w 383"/>
                  <a:gd name="T63" fmla="*/ 108 h 597"/>
                  <a:gd name="T64" fmla="*/ 10 w 383"/>
                  <a:gd name="T65" fmla="*/ 117 h 597"/>
                  <a:gd name="T66" fmla="*/ 2 w 383"/>
                  <a:gd name="T67" fmla="*/ 131 h 597"/>
                  <a:gd name="T68" fmla="*/ 0 w 383"/>
                  <a:gd name="T69" fmla="*/ 141 h 597"/>
                  <a:gd name="T70" fmla="*/ 100 w 383"/>
                  <a:gd name="T71" fmla="*/ 138 h 597"/>
                  <a:gd name="T72" fmla="*/ 102 w 383"/>
                  <a:gd name="T73" fmla="*/ 141 h 597"/>
                  <a:gd name="T74" fmla="*/ 99 w 383"/>
                  <a:gd name="T75" fmla="*/ 147 h 597"/>
                  <a:gd name="T76" fmla="*/ 100 w 383"/>
                  <a:gd name="T77" fmla="*/ 154 h 597"/>
                  <a:gd name="T78" fmla="*/ 110 w 383"/>
                  <a:gd name="T79" fmla="*/ 159 h 597"/>
                  <a:gd name="T80" fmla="*/ 112 w 383"/>
                  <a:gd name="T81" fmla="*/ 166 h 597"/>
                  <a:gd name="T82" fmla="*/ 120 w 383"/>
                  <a:gd name="T83" fmla="*/ 166 h 597"/>
                  <a:gd name="T84" fmla="*/ 130 w 383"/>
                  <a:gd name="T85" fmla="*/ 161 h 597"/>
                  <a:gd name="T86" fmla="*/ 154 w 383"/>
                  <a:gd name="T87" fmla="*/ 158 h 597"/>
                  <a:gd name="T88" fmla="*/ 159 w 383"/>
                  <a:gd name="T89" fmla="*/ 159 h 597"/>
                  <a:gd name="T90" fmla="*/ 169 w 383"/>
                  <a:gd name="T91" fmla="*/ 156 h 597"/>
                  <a:gd name="T92" fmla="*/ 171 w 383"/>
                  <a:gd name="T93" fmla="*/ 159 h 597"/>
                  <a:gd name="T94" fmla="*/ 175 w 383"/>
                  <a:gd name="T95" fmla="*/ 159 h 597"/>
                  <a:gd name="T96" fmla="*/ 177 w 383"/>
                  <a:gd name="T97" fmla="*/ 159 h 597"/>
                  <a:gd name="T98" fmla="*/ 167 w 383"/>
                  <a:gd name="T99" fmla="*/ 108 h 597"/>
                  <a:gd name="T100" fmla="*/ 165 w 383"/>
                  <a:gd name="T101" fmla="*/ 103 h 597"/>
                  <a:gd name="T102" fmla="*/ 169 w 383"/>
                  <a:gd name="T103" fmla="*/ 6 h 597"/>
                  <a:gd name="T104" fmla="*/ 164 w 383"/>
                  <a:gd name="T105" fmla="*/ 0 h 5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83"/>
                  <a:gd name="T160" fmla="*/ 0 h 597"/>
                  <a:gd name="T161" fmla="*/ 383 w 383"/>
                  <a:gd name="T162" fmla="*/ 597 h 5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83" h="597">
                    <a:moveTo>
                      <a:pt x="354" y="0"/>
                    </a:moveTo>
                    <a:lnTo>
                      <a:pt x="125" y="15"/>
                    </a:lnTo>
                    <a:lnTo>
                      <a:pt x="123" y="22"/>
                    </a:lnTo>
                    <a:lnTo>
                      <a:pt x="101" y="39"/>
                    </a:lnTo>
                    <a:lnTo>
                      <a:pt x="95" y="58"/>
                    </a:lnTo>
                    <a:lnTo>
                      <a:pt x="95" y="76"/>
                    </a:lnTo>
                    <a:lnTo>
                      <a:pt x="93" y="87"/>
                    </a:lnTo>
                    <a:lnTo>
                      <a:pt x="73" y="98"/>
                    </a:lnTo>
                    <a:lnTo>
                      <a:pt x="59" y="117"/>
                    </a:lnTo>
                    <a:lnTo>
                      <a:pt x="53" y="122"/>
                    </a:lnTo>
                    <a:lnTo>
                      <a:pt x="53" y="137"/>
                    </a:lnTo>
                    <a:lnTo>
                      <a:pt x="43" y="148"/>
                    </a:lnTo>
                    <a:lnTo>
                      <a:pt x="43" y="161"/>
                    </a:lnTo>
                    <a:lnTo>
                      <a:pt x="36" y="176"/>
                    </a:lnTo>
                    <a:lnTo>
                      <a:pt x="24" y="195"/>
                    </a:lnTo>
                    <a:lnTo>
                      <a:pt x="30" y="211"/>
                    </a:lnTo>
                    <a:lnTo>
                      <a:pt x="41" y="223"/>
                    </a:lnTo>
                    <a:lnTo>
                      <a:pt x="41" y="234"/>
                    </a:lnTo>
                    <a:lnTo>
                      <a:pt x="45" y="237"/>
                    </a:lnTo>
                    <a:lnTo>
                      <a:pt x="45" y="243"/>
                    </a:lnTo>
                    <a:lnTo>
                      <a:pt x="39" y="247"/>
                    </a:lnTo>
                    <a:lnTo>
                      <a:pt x="36" y="258"/>
                    </a:lnTo>
                    <a:lnTo>
                      <a:pt x="36" y="265"/>
                    </a:lnTo>
                    <a:lnTo>
                      <a:pt x="36" y="276"/>
                    </a:lnTo>
                    <a:lnTo>
                      <a:pt x="51" y="298"/>
                    </a:lnTo>
                    <a:lnTo>
                      <a:pt x="53" y="323"/>
                    </a:lnTo>
                    <a:lnTo>
                      <a:pt x="61" y="336"/>
                    </a:lnTo>
                    <a:lnTo>
                      <a:pt x="67" y="343"/>
                    </a:lnTo>
                    <a:lnTo>
                      <a:pt x="69" y="352"/>
                    </a:lnTo>
                    <a:lnTo>
                      <a:pt x="53" y="361"/>
                    </a:lnTo>
                    <a:lnTo>
                      <a:pt x="49" y="365"/>
                    </a:lnTo>
                    <a:lnTo>
                      <a:pt x="43" y="391"/>
                    </a:lnTo>
                    <a:lnTo>
                      <a:pt x="20" y="421"/>
                    </a:lnTo>
                    <a:lnTo>
                      <a:pt x="2" y="473"/>
                    </a:lnTo>
                    <a:lnTo>
                      <a:pt x="0" y="510"/>
                    </a:lnTo>
                    <a:lnTo>
                      <a:pt x="216" y="502"/>
                    </a:lnTo>
                    <a:lnTo>
                      <a:pt x="220" y="508"/>
                    </a:lnTo>
                    <a:lnTo>
                      <a:pt x="214" y="526"/>
                    </a:lnTo>
                    <a:lnTo>
                      <a:pt x="216" y="554"/>
                    </a:lnTo>
                    <a:lnTo>
                      <a:pt x="238" y="573"/>
                    </a:lnTo>
                    <a:lnTo>
                      <a:pt x="242" y="597"/>
                    </a:lnTo>
                    <a:lnTo>
                      <a:pt x="258" y="597"/>
                    </a:lnTo>
                    <a:lnTo>
                      <a:pt x="280" y="580"/>
                    </a:lnTo>
                    <a:lnTo>
                      <a:pt x="334" y="567"/>
                    </a:lnTo>
                    <a:lnTo>
                      <a:pt x="346" y="569"/>
                    </a:lnTo>
                    <a:lnTo>
                      <a:pt x="365" y="563"/>
                    </a:lnTo>
                    <a:lnTo>
                      <a:pt x="369" y="569"/>
                    </a:lnTo>
                    <a:lnTo>
                      <a:pt x="379" y="573"/>
                    </a:lnTo>
                    <a:lnTo>
                      <a:pt x="383" y="569"/>
                    </a:lnTo>
                    <a:lnTo>
                      <a:pt x="359" y="387"/>
                    </a:lnTo>
                    <a:lnTo>
                      <a:pt x="356" y="371"/>
                    </a:lnTo>
                    <a:lnTo>
                      <a:pt x="365" y="11"/>
                    </a:lnTo>
                    <a:lnTo>
                      <a:pt x="354" y="0"/>
                    </a:lnTo>
                    <a:close/>
                  </a:path>
                </a:pathLst>
              </a:custGeom>
              <a:solidFill>
                <a:srgbClr val="002974"/>
              </a:solidFill>
              <a:ln w="38100" algn="ctr">
                <a:solidFill>
                  <a:srgbClr val="F8F8F8">
                    <a:lumMod val="50000"/>
                  </a:srgbClr>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84" name="Freeform 68"/>
              <p:cNvSpPr>
                <a:spLocks/>
              </p:cNvSpPr>
              <p:nvPr/>
            </p:nvSpPr>
            <p:spPr bwMode="auto">
              <a:xfrm>
                <a:off x="5277237" y="3734100"/>
                <a:ext cx="1058771" cy="486061"/>
              </a:xfrm>
              <a:custGeom>
                <a:avLst/>
                <a:gdLst>
                  <a:gd name="T0" fmla="*/ 73 w 775"/>
                  <a:gd name="T1" fmla="*/ 98 h 371"/>
                  <a:gd name="T2" fmla="*/ 72 w 775"/>
                  <a:gd name="T3" fmla="*/ 92 h 371"/>
                  <a:gd name="T4" fmla="*/ 83 w 775"/>
                  <a:gd name="T5" fmla="*/ 93 h 371"/>
                  <a:gd name="T6" fmla="*/ 297 w 775"/>
                  <a:gd name="T7" fmla="*/ 82 h 371"/>
                  <a:gd name="T8" fmla="*/ 318 w 775"/>
                  <a:gd name="T9" fmla="*/ 75 h 371"/>
                  <a:gd name="T10" fmla="*/ 328 w 775"/>
                  <a:gd name="T11" fmla="*/ 69 h 371"/>
                  <a:gd name="T12" fmla="*/ 331 w 775"/>
                  <a:gd name="T13" fmla="*/ 65 h 371"/>
                  <a:gd name="T14" fmla="*/ 338 w 775"/>
                  <a:gd name="T15" fmla="*/ 60 h 371"/>
                  <a:gd name="T16" fmla="*/ 369 w 775"/>
                  <a:gd name="T17" fmla="*/ 47 h 371"/>
                  <a:gd name="T18" fmla="*/ 366 w 775"/>
                  <a:gd name="T19" fmla="*/ 43 h 371"/>
                  <a:gd name="T20" fmla="*/ 360 w 775"/>
                  <a:gd name="T21" fmla="*/ 42 h 371"/>
                  <a:gd name="T22" fmla="*/ 354 w 775"/>
                  <a:gd name="T23" fmla="*/ 40 h 371"/>
                  <a:gd name="T24" fmla="*/ 352 w 775"/>
                  <a:gd name="T25" fmla="*/ 40 h 371"/>
                  <a:gd name="T26" fmla="*/ 333 w 775"/>
                  <a:gd name="T27" fmla="*/ 27 h 371"/>
                  <a:gd name="T28" fmla="*/ 333 w 775"/>
                  <a:gd name="T29" fmla="*/ 23 h 371"/>
                  <a:gd name="T30" fmla="*/ 333 w 775"/>
                  <a:gd name="T31" fmla="*/ 17 h 371"/>
                  <a:gd name="T32" fmla="*/ 325 w 775"/>
                  <a:gd name="T33" fmla="*/ 14 h 371"/>
                  <a:gd name="T34" fmla="*/ 313 w 775"/>
                  <a:gd name="T35" fmla="*/ 9 h 371"/>
                  <a:gd name="T36" fmla="*/ 306 w 775"/>
                  <a:gd name="T37" fmla="*/ 10 h 371"/>
                  <a:gd name="T38" fmla="*/ 299 w 775"/>
                  <a:gd name="T39" fmla="*/ 12 h 371"/>
                  <a:gd name="T40" fmla="*/ 293 w 775"/>
                  <a:gd name="T41" fmla="*/ 14 h 371"/>
                  <a:gd name="T42" fmla="*/ 280 w 775"/>
                  <a:gd name="T43" fmla="*/ 12 h 371"/>
                  <a:gd name="T44" fmla="*/ 265 w 775"/>
                  <a:gd name="T45" fmla="*/ 11 h 371"/>
                  <a:gd name="T46" fmla="*/ 248 w 775"/>
                  <a:gd name="T47" fmla="*/ 10 h 371"/>
                  <a:gd name="T48" fmla="*/ 234 w 775"/>
                  <a:gd name="T49" fmla="*/ 0 h 371"/>
                  <a:gd name="T50" fmla="*/ 226 w 775"/>
                  <a:gd name="T51" fmla="*/ 6 h 371"/>
                  <a:gd name="T52" fmla="*/ 216 w 775"/>
                  <a:gd name="T53" fmla="*/ 2 h 371"/>
                  <a:gd name="T54" fmla="*/ 214 w 775"/>
                  <a:gd name="T55" fmla="*/ 6 h 371"/>
                  <a:gd name="T56" fmla="*/ 216 w 775"/>
                  <a:gd name="T57" fmla="*/ 14 h 371"/>
                  <a:gd name="T58" fmla="*/ 202 w 775"/>
                  <a:gd name="T59" fmla="*/ 17 h 371"/>
                  <a:gd name="T60" fmla="*/ 192 w 775"/>
                  <a:gd name="T61" fmla="*/ 17 h 371"/>
                  <a:gd name="T62" fmla="*/ 171 w 775"/>
                  <a:gd name="T63" fmla="*/ 36 h 371"/>
                  <a:gd name="T64" fmla="*/ 156 w 775"/>
                  <a:gd name="T65" fmla="*/ 42 h 371"/>
                  <a:gd name="T66" fmla="*/ 146 w 775"/>
                  <a:gd name="T67" fmla="*/ 38 h 371"/>
                  <a:gd name="T68" fmla="*/ 138 w 775"/>
                  <a:gd name="T69" fmla="*/ 47 h 371"/>
                  <a:gd name="T70" fmla="*/ 130 w 775"/>
                  <a:gd name="T71" fmla="*/ 47 h 371"/>
                  <a:gd name="T72" fmla="*/ 119 w 775"/>
                  <a:gd name="T73" fmla="*/ 47 h 371"/>
                  <a:gd name="T74" fmla="*/ 113 w 775"/>
                  <a:gd name="T75" fmla="*/ 52 h 371"/>
                  <a:gd name="T76" fmla="*/ 95 w 775"/>
                  <a:gd name="T77" fmla="*/ 47 h 371"/>
                  <a:gd name="T78" fmla="*/ 74 w 775"/>
                  <a:gd name="T79" fmla="*/ 51 h 371"/>
                  <a:gd name="T80" fmla="*/ 73 w 775"/>
                  <a:gd name="T81" fmla="*/ 54 h 371"/>
                  <a:gd name="T82" fmla="*/ 66 w 775"/>
                  <a:gd name="T83" fmla="*/ 54 h 371"/>
                  <a:gd name="T84" fmla="*/ 66 w 775"/>
                  <a:gd name="T85" fmla="*/ 55 h 371"/>
                  <a:gd name="T86" fmla="*/ 64 w 775"/>
                  <a:gd name="T87" fmla="*/ 59 h 371"/>
                  <a:gd name="T88" fmla="*/ 63 w 775"/>
                  <a:gd name="T89" fmla="*/ 60 h 371"/>
                  <a:gd name="T90" fmla="*/ 66 w 775"/>
                  <a:gd name="T91" fmla="*/ 65 h 371"/>
                  <a:gd name="T92" fmla="*/ 46 w 775"/>
                  <a:gd name="T93" fmla="*/ 68 h 371"/>
                  <a:gd name="T94" fmla="*/ 49 w 775"/>
                  <a:gd name="T95" fmla="*/ 78 h 371"/>
                  <a:gd name="T96" fmla="*/ 37 w 775"/>
                  <a:gd name="T97" fmla="*/ 77 h 371"/>
                  <a:gd name="T98" fmla="*/ 24 w 775"/>
                  <a:gd name="T99" fmla="*/ 75 h 371"/>
                  <a:gd name="T100" fmla="*/ 11 w 775"/>
                  <a:gd name="T101" fmla="*/ 82 h 371"/>
                  <a:gd name="T102" fmla="*/ 15 w 775"/>
                  <a:gd name="T103" fmla="*/ 83 h 371"/>
                  <a:gd name="T104" fmla="*/ 21 w 775"/>
                  <a:gd name="T105" fmla="*/ 88 h 371"/>
                  <a:gd name="T106" fmla="*/ 11 w 775"/>
                  <a:gd name="T107" fmla="*/ 97 h 371"/>
                  <a:gd name="T108" fmla="*/ 6 w 775"/>
                  <a:gd name="T109" fmla="*/ 98 h 3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5"/>
                  <a:gd name="T166" fmla="*/ 0 h 371"/>
                  <a:gd name="T167" fmla="*/ 775 w 775"/>
                  <a:gd name="T168" fmla="*/ 371 h 37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5" h="371">
                    <a:moveTo>
                      <a:pt x="0" y="371"/>
                    </a:moveTo>
                    <a:lnTo>
                      <a:pt x="154" y="360"/>
                    </a:lnTo>
                    <a:lnTo>
                      <a:pt x="154" y="349"/>
                    </a:lnTo>
                    <a:lnTo>
                      <a:pt x="150" y="341"/>
                    </a:lnTo>
                    <a:lnTo>
                      <a:pt x="168" y="339"/>
                    </a:lnTo>
                    <a:lnTo>
                      <a:pt x="174" y="343"/>
                    </a:lnTo>
                    <a:lnTo>
                      <a:pt x="613" y="306"/>
                    </a:lnTo>
                    <a:lnTo>
                      <a:pt x="621" y="300"/>
                    </a:lnTo>
                    <a:lnTo>
                      <a:pt x="629" y="295"/>
                    </a:lnTo>
                    <a:lnTo>
                      <a:pt x="666" y="276"/>
                    </a:lnTo>
                    <a:lnTo>
                      <a:pt x="672" y="267"/>
                    </a:lnTo>
                    <a:lnTo>
                      <a:pt x="691" y="254"/>
                    </a:lnTo>
                    <a:lnTo>
                      <a:pt x="693" y="245"/>
                    </a:lnTo>
                    <a:lnTo>
                      <a:pt x="695" y="241"/>
                    </a:lnTo>
                    <a:lnTo>
                      <a:pt x="707" y="236"/>
                    </a:lnTo>
                    <a:lnTo>
                      <a:pt x="707" y="224"/>
                    </a:lnTo>
                    <a:lnTo>
                      <a:pt x="717" y="215"/>
                    </a:lnTo>
                    <a:lnTo>
                      <a:pt x="771" y="171"/>
                    </a:lnTo>
                    <a:lnTo>
                      <a:pt x="775" y="162"/>
                    </a:lnTo>
                    <a:lnTo>
                      <a:pt x="767" y="162"/>
                    </a:lnTo>
                    <a:lnTo>
                      <a:pt x="761" y="158"/>
                    </a:lnTo>
                    <a:lnTo>
                      <a:pt x="758" y="156"/>
                    </a:lnTo>
                    <a:lnTo>
                      <a:pt x="756" y="154"/>
                    </a:lnTo>
                    <a:lnTo>
                      <a:pt x="742" y="149"/>
                    </a:lnTo>
                    <a:lnTo>
                      <a:pt x="738" y="150"/>
                    </a:lnTo>
                    <a:lnTo>
                      <a:pt x="736" y="149"/>
                    </a:lnTo>
                    <a:lnTo>
                      <a:pt x="722" y="128"/>
                    </a:lnTo>
                    <a:lnTo>
                      <a:pt x="699" y="102"/>
                    </a:lnTo>
                    <a:lnTo>
                      <a:pt x="697" y="95"/>
                    </a:lnTo>
                    <a:lnTo>
                      <a:pt x="699" y="87"/>
                    </a:lnTo>
                    <a:lnTo>
                      <a:pt x="699" y="76"/>
                    </a:lnTo>
                    <a:lnTo>
                      <a:pt x="697" y="62"/>
                    </a:lnTo>
                    <a:lnTo>
                      <a:pt x="691" y="56"/>
                    </a:lnTo>
                    <a:lnTo>
                      <a:pt x="679" y="49"/>
                    </a:lnTo>
                    <a:lnTo>
                      <a:pt x="668" y="47"/>
                    </a:lnTo>
                    <a:lnTo>
                      <a:pt x="658" y="32"/>
                    </a:lnTo>
                    <a:lnTo>
                      <a:pt x="654" y="25"/>
                    </a:lnTo>
                    <a:lnTo>
                      <a:pt x="640" y="34"/>
                    </a:lnTo>
                    <a:lnTo>
                      <a:pt x="638" y="39"/>
                    </a:lnTo>
                    <a:lnTo>
                      <a:pt x="629" y="41"/>
                    </a:lnTo>
                    <a:lnTo>
                      <a:pt x="627" y="45"/>
                    </a:lnTo>
                    <a:lnTo>
                      <a:pt x="613" y="47"/>
                    </a:lnTo>
                    <a:lnTo>
                      <a:pt x="593" y="39"/>
                    </a:lnTo>
                    <a:lnTo>
                      <a:pt x="586" y="41"/>
                    </a:lnTo>
                    <a:lnTo>
                      <a:pt x="578" y="52"/>
                    </a:lnTo>
                    <a:lnTo>
                      <a:pt x="556" y="37"/>
                    </a:lnTo>
                    <a:lnTo>
                      <a:pt x="535" y="39"/>
                    </a:lnTo>
                    <a:lnTo>
                      <a:pt x="519" y="34"/>
                    </a:lnTo>
                    <a:lnTo>
                      <a:pt x="511" y="15"/>
                    </a:lnTo>
                    <a:lnTo>
                      <a:pt x="490" y="0"/>
                    </a:lnTo>
                    <a:lnTo>
                      <a:pt x="478" y="8"/>
                    </a:lnTo>
                    <a:lnTo>
                      <a:pt x="472" y="8"/>
                    </a:lnTo>
                    <a:lnTo>
                      <a:pt x="463" y="2"/>
                    </a:lnTo>
                    <a:lnTo>
                      <a:pt x="453" y="2"/>
                    </a:lnTo>
                    <a:lnTo>
                      <a:pt x="451" y="12"/>
                    </a:lnTo>
                    <a:lnTo>
                      <a:pt x="449" y="17"/>
                    </a:lnTo>
                    <a:lnTo>
                      <a:pt x="457" y="39"/>
                    </a:lnTo>
                    <a:lnTo>
                      <a:pt x="451" y="47"/>
                    </a:lnTo>
                    <a:lnTo>
                      <a:pt x="439" y="50"/>
                    </a:lnTo>
                    <a:lnTo>
                      <a:pt x="426" y="60"/>
                    </a:lnTo>
                    <a:lnTo>
                      <a:pt x="408" y="58"/>
                    </a:lnTo>
                    <a:lnTo>
                      <a:pt x="400" y="62"/>
                    </a:lnTo>
                    <a:lnTo>
                      <a:pt x="400" y="80"/>
                    </a:lnTo>
                    <a:lnTo>
                      <a:pt x="357" y="132"/>
                    </a:lnTo>
                    <a:lnTo>
                      <a:pt x="351" y="154"/>
                    </a:lnTo>
                    <a:lnTo>
                      <a:pt x="326" y="154"/>
                    </a:lnTo>
                    <a:lnTo>
                      <a:pt x="314" y="141"/>
                    </a:lnTo>
                    <a:lnTo>
                      <a:pt x="306" y="141"/>
                    </a:lnTo>
                    <a:lnTo>
                      <a:pt x="299" y="149"/>
                    </a:lnTo>
                    <a:lnTo>
                      <a:pt x="291" y="174"/>
                    </a:lnTo>
                    <a:lnTo>
                      <a:pt x="283" y="180"/>
                    </a:lnTo>
                    <a:lnTo>
                      <a:pt x="271" y="174"/>
                    </a:lnTo>
                    <a:lnTo>
                      <a:pt x="265" y="165"/>
                    </a:lnTo>
                    <a:lnTo>
                      <a:pt x="248" y="171"/>
                    </a:lnTo>
                    <a:lnTo>
                      <a:pt x="242" y="191"/>
                    </a:lnTo>
                    <a:lnTo>
                      <a:pt x="236" y="193"/>
                    </a:lnTo>
                    <a:lnTo>
                      <a:pt x="232" y="189"/>
                    </a:lnTo>
                    <a:lnTo>
                      <a:pt x="201" y="176"/>
                    </a:lnTo>
                    <a:lnTo>
                      <a:pt x="176" y="186"/>
                    </a:lnTo>
                    <a:lnTo>
                      <a:pt x="156" y="184"/>
                    </a:lnTo>
                    <a:lnTo>
                      <a:pt x="152" y="193"/>
                    </a:lnTo>
                    <a:lnTo>
                      <a:pt x="154" y="197"/>
                    </a:lnTo>
                    <a:lnTo>
                      <a:pt x="146" y="200"/>
                    </a:lnTo>
                    <a:lnTo>
                      <a:pt x="138" y="197"/>
                    </a:lnTo>
                    <a:lnTo>
                      <a:pt x="136" y="197"/>
                    </a:lnTo>
                    <a:lnTo>
                      <a:pt x="138" y="200"/>
                    </a:lnTo>
                    <a:lnTo>
                      <a:pt x="134" y="206"/>
                    </a:lnTo>
                    <a:lnTo>
                      <a:pt x="133" y="215"/>
                    </a:lnTo>
                    <a:lnTo>
                      <a:pt x="129" y="219"/>
                    </a:lnTo>
                    <a:lnTo>
                      <a:pt x="131" y="223"/>
                    </a:lnTo>
                    <a:lnTo>
                      <a:pt x="140" y="234"/>
                    </a:lnTo>
                    <a:lnTo>
                      <a:pt x="138" y="237"/>
                    </a:lnTo>
                    <a:lnTo>
                      <a:pt x="105" y="245"/>
                    </a:lnTo>
                    <a:lnTo>
                      <a:pt x="95" y="250"/>
                    </a:lnTo>
                    <a:lnTo>
                      <a:pt x="97" y="263"/>
                    </a:lnTo>
                    <a:lnTo>
                      <a:pt x="103" y="289"/>
                    </a:lnTo>
                    <a:lnTo>
                      <a:pt x="90" y="295"/>
                    </a:lnTo>
                    <a:lnTo>
                      <a:pt x="76" y="286"/>
                    </a:lnTo>
                    <a:lnTo>
                      <a:pt x="64" y="280"/>
                    </a:lnTo>
                    <a:lnTo>
                      <a:pt x="47" y="276"/>
                    </a:lnTo>
                    <a:lnTo>
                      <a:pt x="33" y="284"/>
                    </a:lnTo>
                    <a:lnTo>
                      <a:pt x="27" y="304"/>
                    </a:lnTo>
                    <a:lnTo>
                      <a:pt x="29" y="308"/>
                    </a:lnTo>
                    <a:lnTo>
                      <a:pt x="31" y="308"/>
                    </a:lnTo>
                    <a:lnTo>
                      <a:pt x="39" y="311"/>
                    </a:lnTo>
                    <a:lnTo>
                      <a:pt x="41" y="324"/>
                    </a:lnTo>
                    <a:lnTo>
                      <a:pt x="31" y="356"/>
                    </a:lnTo>
                    <a:lnTo>
                      <a:pt x="25" y="358"/>
                    </a:lnTo>
                    <a:lnTo>
                      <a:pt x="19" y="358"/>
                    </a:lnTo>
                    <a:lnTo>
                      <a:pt x="6" y="361"/>
                    </a:lnTo>
                    <a:lnTo>
                      <a:pt x="0" y="371"/>
                    </a:lnTo>
                  </a:path>
                </a:pathLst>
              </a:custGeom>
              <a:solidFill>
                <a:srgbClr val="002974"/>
              </a:solidFill>
              <a:ln w="38100" algn="ctr">
                <a:solidFill>
                  <a:srgbClr val="F8F8F8">
                    <a:lumMod val="50000"/>
                  </a:srgbClr>
                </a:solidFill>
                <a:round/>
                <a:headEnd/>
                <a:tailEnd/>
              </a:ln>
            </p:spPr>
            <p:txBody>
              <a:bodyPr/>
              <a:lstStyle/>
              <a:p>
                <a:pPr eaLnBrk="1" fontAlgn="auto" hangingPunct="1">
                  <a:spcBef>
                    <a:spcPts val="0"/>
                  </a:spcBef>
                  <a:spcAft>
                    <a:spcPts val="0"/>
                  </a:spcAft>
                  <a:defRPr/>
                </a:pPr>
                <a:endParaRPr lang="en-US" sz="2000" b="1" kern="0" dirty="0">
                  <a:solidFill>
                    <a:prstClr val="black"/>
                  </a:solidFill>
                  <a:latin typeface="Calibri"/>
                </a:endParaRPr>
              </a:p>
            </p:txBody>
          </p:sp>
          <p:sp>
            <p:nvSpPr>
              <p:cNvPr id="85" name="Freeform 106"/>
              <p:cNvSpPr>
                <a:spLocks/>
              </p:cNvSpPr>
              <p:nvPr/>
            </p:nvSpPr>
            <p:spPr bwMode="auto">
              <a:xfrm>
                <a:off x="5172828" y="4066840"/>
                <a:ext cx="1208859" cy="373516"/>
              </a:xfrm>
              <a:custGeom>
                <a:avLst/>
                <a:gdLst>
                  <a:gd name="T0" fmla="*/ 409 w 886"/>
                  <a:gd name="T1" fmla="*/ 0 h 285"/>
                  <a:gd name="T2" fmla="*/ 323 w 886"/>
                  <a:gd name="T3" fmla="*/ 6 h 285"/>
                  <a:gd name="T4" fmla="*/ 321 w 886"/>
                  <a:gd name="T5" fmla="*/ 6 h 285"/>
                  <a:gd name="T6" fmla="*/ 115 w 886"/>
                  <a:gd name="T7" fmla="*/ 17 h 285"/>
                  <a:gd name="T8" fmla="*/ 112 w 886"/>
                  <a:gd name="T9" fmla="*/ 16 h 285"/>
                  <a:gd name="T10" fmla="*/ 103 w 886"/>
                  <a:gd name="T11" fmla="*/ 17 h 285"/>
                  <a:gd name="T12" fmla="*/ 106 w 886"/>
                  <a:gd name="T13" fmla="*/ 18 h 285"/>
                  <a:gd name="T14" fmla="*/ 106 w 886"/>
                  <a:gd name="T15" fmla="*/ 22 h 285"/>
                  <a:gd name="T16" fmla="*/ 32 w 886"/>
                  <a:gd name="T17" fmla="*/ 26 h 285"/>
                  <a:gd name="T18" fmla="*/ 29 w 886"/>
                  <a:gd name="T19" fmla="*/ 30 h 285"/>
                  <a:gd name="T20" fmla="*/ 26 w 886"/>
                  <a:gd name="T21" fmla="*/ 36 h 285"/>
                  <a:gd name="T22" fmla="*/ 28 w 886"/>
                  <a:gd name="T23" fmla="*/ 38 h 285"/>
                  <a:gd name="T24" fmla="*/ 26 w 886"/>
                  <a:gd name="T25" fmla="*/ 43 h 285"/>
                  <a:gd name="T26" fmla="*/ 24 w 886"/>
                  <a:gd name="T27" fmla="*/ 44 h 285"/>
                  <a:gd name="T28" fmla="*/ 25 w 886"/>
                  <a:gd name="T29" fmla="*/ 47 h 285"/>
                  <a:gd name="T30" fmla="*/ 22 w 886"/>
                  <a:gd name="T31" fmla="*/ 50 h 285"/>
                  <a:gd name="T32" fmla="*/ 16 w 886"/>
                  <a:gd name="T33" fmla="*/ 52 h 285"/>
                  <a:gd name="T34" fmla="*/ 12 w 886"/>
                  <a:gd name="T35" fmla="*/ 61 h 285"/>
                  <a:gd name="T36" fmla="*/ 10 w 886"/>
                  <a:gd name="T37" fmla="*/ 66 h 285"/>
                  <a:gd name="T38" fmla="*/ 10 w 886"/>
                  <a:gd name="T39" fmla="*/ 71 h 285"/>
                  <a:gd name="T40" fmla="*/ 10 w 886"/>
                  <a:gd name="T41" fmla="*/ 77 h 285"/>
                  <a:gd name="T42" fmla="*/ 10 w 886"/>
                  <a:gd name="T43" fmla="*/ 77 h 285"/>
                  <a:gd name="T44" fmla="*/ 0 w 886"/>
                  <a:gd name="T45" fmla="*/ 78 h 285"/>
                  <a:gd name="T46" fmla="*/ 106 w 886"/>
                  <a:gd name="T47" fmla="*/ 75 h 285"/>
                  <a:gd name="T48" fmla="*/ 236 w 886"/>
                  <a:gd name="T49" fmla="*/ 68 h 285"/>
                  <a:gd name="T50" fmla="*/ 287 w 886"/>
                  <a:gd name="T51" fmla="*/ 66 h 285"/>
                  <a:gd name="T52" fmla="*/ 290 w 886"/>
                  <a:gd name="T53" fmla="*/ 56 h 285"/>
                  <a:gd name="T54" fmla="*/ 292 w 886"/>
                  <a:gd name="T55" fmla="*/ 56 h 285"/>
                  <a:gd name="T56" fmla="*/ 294 w 886"/>
                  <a:gd name="T57" fmla="*/ 56 h 285"/>
                  <a:gd name="T58" fmla="*/ 299 w 886"/>
                  <a:gd name="T59" fmla="*/ 56 h 285"/>
                  <a:gd name="T60" fmla="*/ 301 w 886"/>
                  <a:gd name="T61" fmla="*/ 52 h 285"/>
                  <a:gd name="T62" fmla="*/ 299 w 886"/>
                  <a:gd name="T63" fmla="*/ 52 h 285"/>
                  <a:gd name="T64" fmla="*/ 301 w 886"/>
                  <a:gd name="T65" fmla="*/ 48 h 285"/>
                  <a:gd name="T66" fmla="*/ 306 w 886"/>
                  <a:gd name="T67" fmla="*/ 46 h 285"/>
                  <a:gd name="T68" fmla="*/ 316 w 886"/>
                  <a:gd name="T69" fmla="*/ 44 h 285"/>
                  <a:gd name="T70" fmla="*/ 325 w 886"/>
                  <a:gd name="T71" fmla="*/ 42 h 285"/>
                  <a:gd name="T72" fmla="*/ 338 w 886"/>
                  <a:gd name="T73" fmla="*/ 36 h 285"/>
                  <a:gd name="T74" fmla="*/ 341 w 886"/>
                  <a:gd name="T75" fmla="*/ 35 h 285"/>
                  <a:gd name="T76" fmla="*/ 352 w 886"/>
                  <a:gd name="T77" fmla="*/ 32 h 285"/>
                  <a:gd name="T78" fmla="*/ 353 w 886"/>
                  <a:gd name="T79" fmla="*/ 28 h 285"/>
                  <a:gd name="T80" fmla="*/ 354 w 886"/>
                  <a:gd name="T81" fmla="*/ 28 h 285"/>
                  <a:gd name="T82" fmla="*/ 355 w 886"/>
                  <a:gd name="T83" fmla="*/ 28 h 285"/>
                  <a:gd name="T84" fmla="*/ 356 w 886"/>
                  <a:gd name="T85" fmla="*/ 28 h 285"/>
                  <a:gd name="T86" fmla="*/ 358 w 886"/>
                  <a:gd name="T87" fmla="*/ 26 h 285"/>
                  <a:gd name="T88" fmla="*/ 363 w 886"/>
                  <a:gd name="T89" fmla="*/ 24 h 285"/>
                  <a:gd name="T90" fmla="*/ 365 w 886"/>
                  <a:gd name="T91" fmla="*/ 24 h 285"/>
                  <a:gd name="T92" fmla="*/ 369 w 886"/>
                  <a:gd name="T93" fmla="*/ 26 h 285"/>
                  <a:gd name="T94" fmla="*/ 372 w 886"/>
                  <a:gd name="T95" fmla="*/ 24 h 285"/>
                  <a:gd name="T96" fmla="*/ 372 w 886"/>
                  <a:gd name="T97" fmla="*/ 24 h 285"/>
                  <a:gd name="T98" fmla="*/ 378 w 886"/>
                  <a:gd name="T99" fmla="*/ 20 h 285"/>
                  <a:gd name="T100" fmla="*/ 383 w 886"/>
                  <a:gd name="T101" fmla="*/ 19 h 285"/>
                  <a:gd name="T102" fmla="*/ 391 w 886"/>
                  <a:gd name="T103" fmla="*/ 18 h 285"/>
                  <a:gd name="T104" fmla="*/ 398 w 886"/>
                  <a:gd name="T105" fmla="*/ 12 h 285"/>
                  <a:gd name="T106" fmla="*/ 406 w 886"/>
                  <a:gd name="T107" fmla="*/ 9 h 285"/>
                  <a:gd name="T108" fmla="*/ 407 w 886"/>
                  <a:gd name="T109" fmla="*/ 6 h 285"/>
                  <a:gd name="T110" fmla="*/ 409 w 886"/>
                  <a:gd name="T111" fmla="*/ 6 h 285"/>
                  <a:gd name="T112" fmla="*/ 407 w 886"/>
                  <a:gd name="T113" fmla="*/ 6 h 285"/>
                  <a:gd name="T114" fmla="*/ 409 w 886"/>
                  <a:gd name="T115" fmla="*/ 0 h 2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6"/>
                  <a:gd name="T175" fmla="*/ 0 h 285"/>
                  <a:gd name="T176" fmla="*/ 886 w 886"/>
                  <a:gd name="T177" fmla="*/ 285 h 2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6" h="285">
                    <a:moveTo>
                      <a:pt x="886" y="0"/>
                    </a:moveTo>
                    <a:lnTo>
                      <a:pt x="706" y="18"/>
                    </a:lnTo>
                    <a:lnTo>
                      <a:pt x="698" y="26"/>
                    </a:lnTo>
                    <a:lnTo>
                      <a:pt x="250" y="63"/>
                    </a:lnTo>
                    <a:lnTo>
                      <a:pt x="244" y="59"/>
                    </a:lnTo>
                    <a:lnTo>
                      <a:pt x="225" y="61"/>
                    </a:lnTo>
                    <a:lnTo>
                      <a:pt x="229" y="68"/>
                    </a:lnTo>
                    <a:lnTo>
                      <a:pt x="229" y="79"/>
                    </a:lnTo>
                    <a:lnTo>
                      <a:pt x="70" y="92"/>
                    </a:lnTo>
                    <a:lnTo>
                      <a:pt x="64" y="109"/>
                    </a:lnTo>
                    <a:lnTo>
                      <a:pt x="56" y="131"/>
                    </a:lnTo>
                    <a:lnTo>
                      <a:pt x="60" y="137"/>
                    </a:lnTo>
                    <a:lnTo>
                      <a:pt x="54" y="155"/>
                    </a:lnTo>
                    <a:lnTo>
                      <a:pt x="50" y="161"/>
                    </a:lnTo>
                    <a:lnTo>
                      <a:pt x="52" y="168"/>
                    </a:lnTo>
                    <a:lnTo>
                      <a:pt x="46" y="179"/>
                    </a:lnTo>
                    <a:lnTo>
                      <a:pt x="34" y="190"/>
                    </a:lnTo>
                    <a:lnTo>
                      <a:pt x="28" y="218"/>
                    </a:lnTo>
                    <a:lnTo>
                      <a:pt x="14" y="235"/>
                    </a:lnTo>
                    <a:lnTo>
                      <a:pt x="18" y="252"/>
                    </a:lnTo>
                    <a:lnTo>
                      <a:pt x="16" y="274"/>
                    </a:lnTo>
                    <a:lnTo>
                      <a:pt x="12" y="276"/>
                    </a:lnTo>
                    <a:lnTo>
                      <a:pt x="0" y="285"/>
                    </a:lnTo>
                    <a:lnTo>
                      <a:pt x="229" y="270"/>
                    </a:lnTo>
                    <a:lnTo>
                      <a:pt x="513" y="248"/>
                    </a:lnTo>
                    <a:lnTo>
                      <a:pt x="624" y="235"/>
                    </a:lnTo>
                    <a:lnTo>
                      <a:pt x="628" y="205"/>
                    </a:lnTo>
                    <a:lnTo>
                      <a:pt x="638" y="205"/>
                    </a:lnTo>
                    <a:lnTo>
                      <a:pt x="642" y="205"/>
                    </a:lnTo>
                    <a:lnTo>
                      <a:pt x="650" y="198"/>
                    </a:lnTo>
                    <a:lnTo>
                      <a:pt x="652" y="190"/>
                    </a:lnTo>
                    <a:lnTo>
                      <a:pt x="650" y="183"/>
                    </a:lnTo>
                    <a:lnTo>
                      <a:pt x="654" y="176"/>
                    </a:lnTo>
                    <a:lnTo>
                      <a:pt x="662" y="166"/>
                    </a:lnTo>
                    <a:lnTo>
                      <a:pt x="684" y="159"/>
                    </a:lnTo>
                    <a:lnTo>
                      <a:pt x="710" y="152"/>
                    </a:lnTo>
                    <a:lnTo>
                      <a:pt x="737" y="131"/>
                    </a:lnTo>
                    <a:lnTo>
                      <a:pt x="745" y="127"/>
                    </a:lnTo>
                    <a:lnTo>
                      <a:pt x="761" y="114"/>
                    </a:lnTo>
                    <a:lnTo>
                      <a:pt x="765" y="103"/>
                    </a:lnTo>
                    <a:lnTo>
                      <a:pt x="767" y="101"/>
                    </a:lnTo>
                    <a:lnTo>
                      <a:pt x="775" y="101"/>
                    </a:lnTo>
                    <a:lnTo>
                      <a:pt x="779" y="98"/>
                    </a:lnTo>
                    <a:lnTo>
                      <a:pt x="781" y="94"/>
                    </a:lnTo>
                    <a:lnTo>
                      <a:pt x="789" y="87"/>
                    </a:lnTo>
                    <a:lnTo>
                      <a:pt x="793" y="87"/>
                    </a:lnTo>
                    <a:lnTo>
                      <a:pt x="799" y="92"/>
                    </a:lnTo>
                    <a:lnTo>
                      <a:pt x="807" y="87"/>
                    </a:lnTo>
                    <a:lnTo>
                      <a:pt x="809" y="83"/>
                    </a:lnTo>
                    <a:lnTo>
                      <a:pt x="823" y="72"/>
                    </a:lnTo>
                    <a:lnTo>
                      <a:pt x="831" y="70"/>
                    </a:lnTo>
                    <a:lnTo>
                      <a:pt x="849" y="68"/>
                    </a:lnTo>
                    <a:lnTo>
                      <a:pt x="867" y="40"/>
                    </a:lnTo>
                    <a:lnTo>
                      <a:pt x="882" y="31"/>
                    </a:lnTo>
                    <a:lnTo>
                      <a:pt x="884" y="24"/>
                    </a:lnTo>
                    <a:lnTo>
                      <a:pt x="886" y="16"/>
                    </a:lnTo>
                    <a:lnTo>
                      <a:pt x="884" y="7"/>
                    </a:lnTo>
                    <a:lnTo>
                      <a:pt x="886" y="0"/>
                    </a:lnTo>
                  </a:path>
                </a:pathLst>
              </a:custGeom>
              <a:solidFill>
                <a:srgbClr val="002974"/>
              </a:solidFill>
              <a:ln w="38100" algn="ctr">
                <a:solidFill>
                  <a:srgbClr val="F8F8F8">
                    <a:lumMod val="50000"/>
                  </a:srgbClr>
                </a:solidFill>
                <a:round/>
                <a:headEnd/>
                <a:tailEnd/>
              </a:ln>
            </p:spPr>
            <p:txBody>
              <a:bodyPr/>
              <a:lstStyle/>
              <a:p>
                <a:pPr eaLnBrk="1" fontAlgn="auto" hangingPunct="1">
                  <a:spcBef>
                    <a:spcPts val="0"/>
                  </a:spcBef>
                  <a:spcAft>
                    <a:spcPts val="0"/>
                  </a:spcAft>
                  <a:defRPr/>
                </a:pPr>
                <a:endParaRPr lang="en-US" sz="2000" b="1" kern="0" dirty="0">
                  <a:solidFill>
                    <a:srgbClr val="FF0000"/>
                  </a:solidFill>
                  <a:latin typeface="Calibri"/>
                </a:endParaRPr>
              </a:p>
            </p:txBody>
          </p:sp>
          <p:sp>
            <p:nvSpPr>
              <p:cNvPr id="86" name="Freeform 107"/>
              <p:cNvSpPr>
                <a:spLocks/>
              </p:cNvSpPr>
              <p:nvPr/>
            </p:nvSpPr>
            <p:spPr bwMode="auto">
              <a:xfrm>
                <a:off x="6022781" y="3942878"/>
                <a:ext cx="1326320" cy="500740"/>
              </a:xfrm>
              <a:custGeom>
                <a:avLst/>
                <a:gdLst>
                  <a:gd name="T0" fmla="*/ 10 w 972"/>
                  <a:gd name="T1" fmla="*/ 86 h 380"/>
                  <a:gd name="T2" fmla="*/ 12 w 972"/>
                  <a:gd name="T3" fmla="*/ 81 h 380"/>
                  <a:gd name="T4" fmla="*/ 19 w 972"/>
                  <a:gd name="T5" fmla="*/ 75 h 380"/>
                  <a:gd name="T6" fmla="*/ 54 w 972"/>
                  <a:gd name="T7" fmla="*/ 66 h 380"/>
                  <a:gd name="T8" fmla="*/ 67 w 972"/>
                  <a:gd name="T9" fmla="*/ 57 h 380"/>
                  <a:gd name="T10" fmla="*/ 73 w 972"/>
                  <a:gd name="T11" fmla="*/ 57 h 380"/>
                  <a:gd name="T12" fmla="*/ 80 w 972"/>
                  <a:gd name="T13" fmla="*/ 53 h 380"/>
                  <a:gd name="T14" fmla="*/ 89 w 972"/>
                  <a:gd name="T15" fmla="*/ 53 h 380"/>
                  <a:gd name="T16" fmla="*/ 107 w 972"/>
                  <a:gd name="T17" fmla="*/ 48 h 380"/>
                  <a:gd name="T18" fmla="*/ 123 w 972"/>
                  <a:gd name="T19" fmla="*/ 36 h 380"/>
                  <a:gd name="T20" fmla="*/ 126 w 972"/>
                  <a:gd name="T21" fmla="*/ 28 h 380"/>
                  <a:gd name="T22" fmla="*/ 140 w 972"/>
                  <a:gd name="T23" fmla="*/ 26 h 380"/>
                  <a:gd name="T24" fmla="*/ 162 w 972"/>
                  <a:gd name="T25" fmla="*/ 26 h 380"/>
                  <a:gd name="T26" fmla="*/ 430 w 972"/>
                  <a:gd name="T27" fmla="*/ 4 h 380"/>
                  <a:gd name="T28" fmla="*/ 438 w 972"/>
                  <a:gd name="T29" fmla="*/ 6 h 380"/>
                  <a:gd name="T30" fmla="*/ 443 w 972"/>
                  <a:gd name="T31" fmla="*/ 11 h 380"/>
                  <a:gd name="T32" fmla="*/ 441 w 972"/>
                  <a:gd name="T33" fmla="*/ 12 h 380"/>
                  <a:gd name="T34" fmla="*/ 435 w 972"/>
                  <a:gd name="T35" fmla="*/ 12 h 380"/>
                  <a:gd name="T36" fmla="*/ 430 w 972"/>
                  <a:gd name="T37" fmla="*/ 13 h 380"/>
                  <a:gd name="T38" fmla="*/ 415 w 972"/>
                  <a:gd name="T39" fmla="*/ 17 h 380"/>
                  <a:gd name="T40" fmla="*/ 402 w 972"/>
                  <a:gd name="T41" fmla="*/ 24 h 380"/>
                  <a:gd name="T42" fmla="*/ 405 w 972"/>
                  <a:gd name="T43" fmla="*/ 24 h 380"/>
                  <a:gd name="T44" fmla="*/ 427 w 972"/>
                  <a:gd name="T45" fmla="*/ 18 h 380"/>
                  <a:gd name="T46" fmla="*/ 435 w 972"/>
                  <a:gd name="T47" fmla="*/ 22 h 380"/>
                  <a:gd name="T48" fmla="*/ 441 w 972"/>
                  <a:gd name="T49" fmla="*/ 24 h 380"/>
                  <a:gd name="T50" fmla="*/ 451 w 972"/>
                  <a:gd name="T51" fmla="*/ 18 h 380"/>
                  <a:gd name="T52" fmla="*/ 456 w 972"/>
                  <a:gd name="T53" fmla="*/ 30 h 380"/>
                  <a:gd name="T54" fmla="*/ 446 w 972"/>
                  <a:gd name="T55" fmla="*/ 36 h 380"/>
                  <a:gd name="T56" fmla="*/ 438 w 972"/>
                  <a:gd name="T57" fmla="*/ 42 h 380"/>
                  <a:gd name="T58" fmla="*/ 422 w 972"/>
                  <a:gd name="T59" fmla="*/ 42 h 380"/>
                  <a:gd name="T60" fmla="*/ 418 w 972"/>
                  <a:gd name="T61" fmla="*/ 39 h 380"/>
                  <a:gd name="T62" fmla="*/ 415 w 972"/>
                  <a:gd name="T63" fmla="*/ 37 h 380"/>
                  <a:gd name="T64" fmla="*/ 411 w 972"/>
                  <a:gd name="T65" fmla="*/ 44 h 380"/>
                  <a:gd name="T66" fmla="*/ 418 w 972"/>
                  <a:gd name="T67" fmla="*/ 45 h 380"/>
                  <a:gd name="T68" fmla="*/ 421 w 972"/>
                  <a:gd name="T69" fmla="*/ 51 h 380"/>
                  <a:gd name="T70" fmla="*/ 402 w 972"/>
                  <a:gd name="T71" fmla="*/ 57 h 380"/>
                  <a:gd name="T72" fmla="*/ 402 w 972"/>
                  <a:gd name="T73" fmla="*/ 60 h 380"/>
                  <a:gd name="T74" fmla="*/ 427 w 972"/>
                  <a:gd name="T75" fmla="*/ 57 h 380"/>
                  <a:gd name="T76" fmla="*/ 435 w 972"/>
                  <a:gd name="T77" fmla="*/ 57 h 380"/>
                  <a:gd name="T78" fmla="*/ 415 w 972"/>
                  <a:gd name="T79" fmla="*/ 67 h 380"/>
                  <a:gd name="T80" fmla="*/ 391 w 972"/>
                  <a:gd name="T81" fmla="*/ 75 h 380"/>
                  <a:gd name="T82" fmla="*/ 387 w 972"/>
                  <a:gd name="T83" fmla="*/ 78 h 380"/>
                  <a:gd name="T84" fmla="*/ 365 w 972"/>
                  <a:gd name="T85" fmla="*/ 92 h 380"/>
                  <a:gd name="T86" fmla="*/ 356 w 972"/>
                  <a:gd name="T87" fmla="*/ 103 h 380"/>
                  <a:gd name="T88" fmla="*/ 262 w 972"/>
                  <a:gd name="T89" fmla="*/ 80 h 380"/>
                  <a:gd name="T90" fmla="*/ 191 w 972"/>
                  <a:gd name="T91" fmla="*/ 75 h 380"/>
                  <a:gd name="T92" fmla="*/ 187 w 972"/>
                  <a:gd name="T93" fmla="*/ 73 h 380"/>
                  <a:gd name="T94" fmla="*/ 114 w 972"/>
                  <a:gd name="T95" fmla="*/ 78 h 380"/>
                  <a:gd name="T96" fmla="*/ 99 w 972"/>
                  <a:gd name="T97" fmla="*/ 85 h 380"/>
                  <a:gd name="T98" fmla="*/ 0 w 972"/>
                  <a:gd name="T99" fmla="*/ 93 h 3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72"/>
                  <a:gd name="T151" fmla="*/ 0 h 380"/>
                  <a:gd name="T152" fmla="*/ 972 w 972"/>
                  <a:gd name="T153" fmla="*/ 380 h 3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72" h="380">
                    <a:moveTo>
                      <a:pt x="0" y="336"/>
                    </a:moveTo>
                    <a:lnTo>
                      <a:pt x="4" y="306"/>
                    </a:lnTo>
                    <a:lnTo>
                      <a:pt x="14" y="308"/>
                    </a:lnTo>
                    <a:lnTo>
                      <a:pt x="18" y="306"/>
                    </a:lnTo>
                    <a:lnTo>
                      <a:pt x="26" y="299"/>
                    </a:lnTo>
                    <a:lnTo>
                      <a:pt x="28" y="291"/>
                    </a:lnTo>
                    <a:lnTo>
                      <a:pt x="26" y="284"/>
                    </a:lnTo>
                    <a:lnTo>
                      <a:pt x="30" y="276"/>
                    </a:lnTo>
                    <a:lnTo>
                      <a:pt x="38" y="267"/>
                    </a:lnTo>
                    <a:lnTo>
                      <a:pt x="62" y="260"/>
                    </a:lnTo>
                    <a:lnTo>
                      <a:pt x="88" y="252"/>
                    </a:lnTo>
                    <a:lnTo>
                      <a:pt x="115" y="232"/>
                    </a:lnTo>
                    <a:lnTo>
                      <a:pt x="125" y="228"/>
                    </a:lnTo>
                    <a:lnTo>
                      <a:pt x="141" y="215"/>
                    </a:lnTo>
                    <a:lnTo>
                      <a:pt x="143" y="204"/>
                    </a:lnTo>
                    <a:lnTo>
                      <a:pt x="147" y="202"/>
                    </a:lnTo>
                    <a:lnTo>
                      <a:pt x="153" y="202"/>
                    </a:lnTo>
                    <a:lnTo>
                      <a:pt x="157" y="199"/>
                    </a:lnTo>
                    <a:lnTo>
                      <a:pt x="159" y="195"/>
                    </a:lnTo>
                    <a:lnTo>
                      <a:pt x="169" y="186"/>
                    </a:lnTo>
                    <a:lnTo>
                      <a:pt x="171" y="188"/>
                    </a:lnTo>
                    <a:lnTo>
                      <a:pt x="179" y="193"/>
                    </a:lnTo>
                    <a:lnTo>
                      <a:pt x="187" y="188"/>
                    </a:lnTo>
                    <a:lnTo>
                      <a:pt x="189" y="184"/>
                    </a:lnTo>
                    <a:lnTo>
                      <a:pt x="203" y="173"/>
                    </a:lnTo>
                    <a:lnTo>
                      <a:pt x="211" y="171"/>
                    </a:lnTo>
                    <a:lnTo>
                      <a:pt x="229" y="169"/>
                    </a:lnTo>
                    <a:lnTo>
                      <a:pt x="249" y="141"/>
                    </a:lnTo>
                    <a:lnTo>
                      <a:pt x="264" y="132"/>
                    </a:lnTo>
                    <a:lnTo>
                      <a:pt x="264" y="125"/>
                    </a:lnTo>
                    <a:lnTo>
                      <a:pt x="268" y="117"/>
                    </a:lnTo>
                    <a:lnTo>
                      <a:pt x="266" y="108"/>
                    </a:lnTo>
                    <a:lnTo>
                      <a:pt x="268" y="99"/>
                    </a:lnTo>
                    <a:lnTo>
                      <a:pt x="268" y="95"/>
                    </a:lnTo>
                    <a:lnTo>
                      <a:pt x="298" y="91"/>
                    </a:lnTo>
                    <a:lnTo>
                      <a:pt x="298" y="95"/>
                    </a:lnTo>
                    <a:lnTo>
                      <a:pt x="328" y="93"/>
                    </a:lnTo>
                    <a:lnTo>
                      <a:pt x="338" y="91"/>
                    </a:lnTo>
                    <a:lnTo>
                      <a:pt x="346" y="93"/>
                    </a:lnTo>
                    <a:lnTo>
                      <a:pt x="636" y="49"/>
                    </a:lnTo>
                    <a:lnTo>
                      <a:pt x="912" y="0"/>
                    </a:lnTo>
                    <a:lnTo>
                      <a:pt x="918" y="4"/>
                    </a:lnTo>
                    <a:lnTo>
                      <a:pt x="920" y="10"/>
                    </a:lnTo>
                    <a:lnTo>
                      <a:pt x="928" y="13"/>
                    </a:lnTo>
                    <a:lnTo>
                      <a:pt x="932" y="15"/>
                    </a:lnTo>
                    <a:lnTo>
                      <a:pt x="936" y="21"/>
                    </a:lnTo>
                    <a:lnTo>
                      <a:pt x="940" y="24"/>
                    </a:lnTo>
                    <a:lnTo>
                      <a:pt x="946" y="37"/>
                    </a:lnTo>
                    <a:lnTo>
                      <a:pt x="944" y="41"/>
                    </a:lnTo>
                    <a:lnTo>
                      <a:pt x="946" y="41"/>
                    </a:lnTo>
                    <a:lnTo>
                      <a:pt x="942" y="41"/>
                    </a:lnTo>
                    <a:lnTo>
                      <a:pt x="940" y="37"/>
                    </a:lnTo>
                    <a:lnTo>
                      <a:pt x="932" y="41"/>
                    </a:lnTo>
                    <a:lnTo>
                      <a:pt x="926" y="41"/>
                    </a:lnTo>
                    <a:lnTo>
                      <a:pt x="920" y="37"/>
                    </a:lnTo>
                    <a:lnTo>
                      <a:pt x="916" y="39"/>
                    </a:lnTo>
                    <a:lnTo>
                      <a:pt x="920" y="43"/>
                    </a:lnTo>
                    <a:lnTo>
                      <a:pt x="918" y="47"/>
                    </a:lnTo>
                    <a:lnTo>
                      <a:pt x="893" y="58"/>
                    </a:lnTo>
                    <a:lnTo>
                      <a:pt x="885" y="63"/>
                    </a:lnTo>
                    <a:lnTo>
                      <a:pt x="877" y="71"/>
                    </a:lnTo>
                    <a:lnTo>
                      <a:pt x="861" y="75"/>
                    </a:lnTo>
                    <a:lnTo>
                      <a:pt x="857" y="84"/>
                    </a:lnTo>
                    <a:lnTo>
                      <a:pt x="857" y="86"/>
                    </a:lnTo>
                    <a:lnTo>
                      <a:pt x="859" y="87"/>
                    </a:lnTo>
                    <a:lnTo>
                      <a:pt x="867" y="86"/>
                    </a:lnTo>
                    <a:lnTo>
                      <a:pt x="883" y="78"/>
                    </a:lnTo>
                    <a:lnTo>
                      <a:pt x="899" y="75"/>
                    </a:lnTo>
                    <a:lnTo>
                      <a:pt x="912" y="69"/>
                    </a:lnTo>
                    <a:lnTo>
                      <a:pt x="928" y="69"/>
                    </a:lnTo>
                    <a:lnTo>
                      <a:pt x="928" y="71"/>
                    </a:lnTo>
                    <a:lnTo>
                      <a:pt x="928" y="80"/>
                    </a:lnTo>
                    <a:lnTo>
                      <a:pt x="928" y="84"/>
                    </a:lnTo>
                    <a:lnTo>
                      <a:pt x="934" y="87"/>
                    </a:lnTo>
                    <a:lnTo>
                      <a:pt x="940" y="86"/>
                    </a:lnTo>
                    <a:lnTo>
                      <a:pt x="942" y="80"/>
                    </a:lnTo>
                    <a:lnTo>
                      <a:pt x="952" y="69"/>
                    </a:lnTo>
                    <a:lnTo>
                      <a:pt x="960" y="69"/>
                    </a:lnTo>
                    <a:lnTo>
                      <a:pt x="966" y="80"/>
                    </a:lnTo>
                    <a:lnTo>
                      <a:pt x="968" y="100"/>
                    </a:lnTo>
                    <a:lnTo>
                      <a:pt x="972" y="108"/>
                    </a:lnTo>
                    <a:lnTo>
                      <a:pt x="970" y="110"/>
                    </a:lnTo>
                    <a:lnTo>
                      <a:pt x="956" y="121"/>
                    </a:lnTo>
                    <a:lnTo>
                      <a:pt x="952" y="128"/>
                    </a:lnTo>
                    <a:lnTo>
                      <a:pt x="950" y="134"/>
                    </a:lnTo>
                    <a:lnTo>
                      <a:pt x="940" y="141"/>
                    </a:lnTo>
                    <a:lnTo>
                      <a:pt x="932" y="145"/>
                    </a:lnTo>
                    <a:lnTo>
                      <a:pt x="924" y="150"/>
                    </a:lnTo>
                    <a:lnTo>
                      <a:pt x="904" y="149"/>
                    </a:lnTo>
                    <a:lnTo>
                      <a:pt x="899" y="147"/>
                    </a:lnTo>
                    <a:lnTo>
                      <a:pt x="897" y="149"/>
                    </a:lnTo>
                    <a:lnTo>
                      <a:pt x="893" y="149"/>
                    </a:lnTo>
                    <a:lnTo>
                      <a:pt x="891" y="141"/>
                    </a:lnTo>
                    <a:lnTo>
                      <a:pt x="891" y="137"/>
                    </a:lnTo>
                    <a:lnTo>
                      <a:pt x="887" y="134"/>
                    </a:lnTo>
                    <a:lnTo>
                      <a:pt x="883" y="132"/>
                    </a:lnTo>
                    <a:lnTo>
                      <a:pt x="879" y="134"/>
                    </a:lnTo>
                    <a:lnTo>
                      <a:pt x="883" y="150"/>
                    </a:lnTo>
                    <a:lnTo>
                      <a:pt x="879" y="156"/>
                    </a:lnTo>
                    <a:lnTo>
                      <a:pt x="877" y="152"/>
                    </a:lnTo>
                    <a:lnTo>
                      <a:pt x="883" y="162"/>
                    </a:lnTo>
                    <a:lnTo>
                      <a:pt x="891" y="162"/>
                    </a:lnTo>
                    <a:lnTo>
                      <a:pt x="899" y="169"/>
                    </a:lnTo>
                    <a:lnTo>
                      <a:pt x="893" y="176"/>
                    </a:lnTo>
                    <a:lnTo>
                      <a:pt x="897" y="182"/>
                    </a:lnTo>
                    <a:lnTo>
                      <a:pt x="875" y="206"/>
                    </a:lnTo>
                    <a:lnTo>
                      <a:pt x="869" y="208"/>
                    </a:lnTo>
                    <a:lnTo>
                      <a:pt x="857" y="204"/>
                    </a:lnTo>
                    <a:lnTo>
                      <a:pt x="849" y="204"/>
                    </a:lnTo>
                    <a:lnTo>
                      <a:pt x="847" y="208"/>
                    </a:lnTo>
                    <a:lnTo>
                      <a:pt x="855" y="213"/>
                    </a:lnTo>
                    <a:lnTo>
                      <a:pt x="877" y="210"/>
                    </a:lnTo>
                    <a:lnTo>
                      <a:pt x="893" y="208"/>
                    </a:lnTo>
                    <a:lnTo>
                      <a:pt x="912" y="199"/>
                    </a:lnTo>
                    <a:lnTo>
                      <a:pt x="916" y="191"/>
                    </a:lnTo>
                    <a:lnTo>
                      <a:pt x="920" y="193"/>
                    </a:lnTo>
                    <a:lnTo>
                      <a:pt x="928" y="199"/>
                    </a:lnTo>
                    <a:lnTo>
                      <a:pt x="922" y="215"/>
                    </a:lnTo>
                    <a:lnTo>
                      <a:pt x="904" y="232"/>
                    </a:lnTo>
                    <a:lnTo>
                      <a:pt x="885" y="236"/>
                    </a:lnTo>
                    <a:lnTo>
                      <a:pt x="877" y="239"/>
                    </a:lnTo>
                    <a:lnTo>
                      <a:pt x="855" y="241"/>
                    </a:lnTo>
                    <a:lnTo>
                      <a:pt x="835" y="269"/>
                    </a:lnTo>
                    <a:lnTo>
                      <a:pt x="827" y="271"/>
                    </a:lnTo>
                    <a:lnTo>
                      <a:pt x="827" y="275"/>
                    </a:lnTo>
                    <a:lnTo>
                      <a:pt x="829" y="276"/>
                    </a:lnTo>
                    <a:lnTo>
                      <a:pt x="807" y="289"/>
                    </a:lnTo>
                    <a:lnTo>
                      <a:pt x="795" y="302"/>
                    </a:lnTo>
                    <a:lnTo>
                      <a:pt x="783" y="326"/>
                    </a:lnTo>
                    <a:lnTo>
                      <a:pt x="777" y="356"/>
                    </a:lnTo>
                    <a:lnTo>
                      <a:pt x="771" y="364"/>
                    </a:lnTo>
                    <a:lnTo>
                      <a:pt x="759" y="369"/>
                    </a:lnTo>
                    <a:lnTo>
                      <a:pt x="714" y="376"/>
                    </a:lnTo>
                    <a:lnTo>
                      <a:pt x="708" y="380"/>
                    </a:lnTo>
                    <a:lnTo>
                      <a:pt x="561" y="288"/>
                    </a:lnTo>
                    <a:lnTo>
                      <a:pt x="435" y="301"/>
                    </a:lnTo>
                    <a:lnTo>
                      <a:pt x="433" y="286"/>
                    </a:lnTo>
                    <a:lnTo>
                      <a:pt x="408" y="269"/>
                    </a:lnTo>
                    <a:lnTo>
                      <a:pt x="398" y="275"/>
                    </a:lnTo>
                    <a:lnTo>
                      <a:pt x="394" y="271"/>
                    </a:lnTo>
                    <a:lnTo>
                      <a:pt x="396" y="265"/>
                    </a:lnTo>
                    <a:lnTo>
                      <a:pt x="394" y="263"/>
                    </a:lnTo>
                    <a:lnTo>
                      <a:pt x="249" y="278"/>
                    </a:lnTo>
                    <a:lnTo>
                      <a:pt x="243" y="276"/>
                    </a:lnTo>
                    <a:lnTo>
                      <a:pt x="241" y="282"/>
                    </a:lnTo>
                    <a:lnTo>
                      <a:pt x="211" y="295"/>
                    </a:lnTo>
                    <a:lnTo>
                      <a:pt x="211" y="301"/>
                    </a:lnTo>
                    <a:lnTo>
                      <a:pt x="201" y="301"/>
                    </a:lnTo>
                    <a:lnTo>
                      <a:pt x="169" y="315"/>
                    </a:lnTo>
                    <a:lnTo>
                      <a:pt x="0" y="336"/>
                    </a:lnTo>
                    <a:close/>
                  </a:path>
                </a:pathLst>
              </a:custGeom>
              <a:solidFill>
                <a:srgbClr val="002974"/>
              </a:solidFill>
              <a:ln w="38100" algn="ctr">
                <a:solidFill>
                  <a:srgbClr val="F8F8F8">
                    <a:lumMod val="50000"/>
                  </a:srgbClr>
                </a:solidFill>
                <a:round/>
                <a:headEnd/>
                <a:tailEnd/>
              </a:ln>
            </p:spPr>
            <p:txBody>
              <a:bodyPr/>
              <a:lstStyle/>
              <a:p>
                <a:pPr eaLnBrk="1" fontAlgn="auto" hangingPunct="1">
                  <a:spcBef>
                    <a:spcPts val="0"/>
                  </a:spcBef>
                  <a:spcAft>
                    <a:spcPts val="0"/>
                  </a:spcAft>
                  <a:defRPr/>
                </a:pPr>
                <a:endParaRPr lang="en-US" sz="2000" b="1" kern="0" dirty="0">
                  <a:solidFill>
                    <a:srgbClr val="598600"/>
                  </a:solidFill>
                  <a:latin typeface="Calibri"/>
                </a:endParaRPr>
              </a:p>
            </p:txBody>
          </p:sp>
          <p:sp>
            <p:nvSpPr>
              <p:cNvPr id="87" name="TextBox 86"/>
              <p:cNvSpPr txBox="1"/>
              <p:nvPr/>
            </p:nvSpPr>
            <p:spPr>
              <a:xfrm>
                <a:off x="5409379" y="4406104"/>
                <a:ext cx="1048984" cy="707887"/>
              </a:xfrm>
              <a:prstGeom prst="rect">
                <a:avLst/>
              </a:prstGeom>
              <a:noFill/>
              <a:ln w="12700" algn="ctr">
                <a:noFill/>
                <a:round/>
                <a:headEnd/>
                <a:tailEnd/>
              </a:ln>
            </p:spPr>
            <p:txBody>
              <a:bodyPr/>
              <a:lstStyle>
                <a:defPPr>
                  <a:defRPr lang="en-US"/>
                </a:defPPr>
                <a:lvl1pPr eaLnBrk="1" fontAlgn="auto" hangingPunct="1">
                  <a:spcBef>
                    <a:spcPts val="0"/>
                  </a:spcBef>
                  <a:spcAft>
                    <a:spcPts val="0"/>
                  </a:spcAft>
                  <a:defRPr sz="2000" b="1">
                    <a:solidFill>
                      <a:prstClr val="black"/>
                    </a:solidFill>
                    <a:latin typeface="Calibri"/>
                  </a:defRPr>
                </a:lvl1pPr>
              </a:lstStyle>
              <a:p>
                <a:pPr algn="ctr">
                  <a:defRPr/>
                </a:pPr>
                <a:r>
                  <a:rPr lang="en-US" kern="0" dirty="0">
                    <a:solidFill>
                      <a:srgbClr val="F8F8F8"/>
                    </a:solidFill>
                  </a:rPr>
                  <a:t>Region 4</a:t>
                </a:r>
              </a:p>
            </p:txBody>
          </p:sp>
        </p:grpSp>
        <p:sp>
          <p:nvSpPr>
            <p:cNvPr id="16" name="TextBox 102"/>
            <p:cNvSpPr txBox="1">
              <a:spLocks noChangeArrowheads="1"/>
            </p:cNvSpPr>
            <p:nvPr/>
          </p:nvSpPr>
          <p:spPr bwMode="auto">
            <a:xfrm>
              <a:off x="5338026" y="3561877"/>
              <a:ext cx="9860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2000" b="1">
                  <a:solidFill>
                    <a:srgbClr val="F8F8F8"/>
                  </a:solidFill>
                  <a:latin typeface="Calibri" panose="020F0502020204030204" pitchFamily="34" charset="0"/>
                </a:rPr>
                <a:t>Region 5</a:t>
              </a:r>
            </a:p>
          </p:txBody>
        </p:sp>
      </p:grpSp>
    </p:spTree>
    <p:extLst>
      <p:ext uri="{BB962C8B-B14F-4D97-AF65-F5344CB8AC3E}">
        <p14:creationId xmlns:p14="http://schemas.microsoft.com/office/powerpoint/2010/main" val="364668377"/>
      </p:ext>
    </p:extLst>
  </p:cSld>
  <p:clrMapOvr>
    <a:masterClrMapping/>
  </p:clrMapOvr>
</p:sld>
</file>

<file path=ppt/theme/theme1.xml><?xml version="1.0" encoding="utf-8"?>
<a:theme xmlns:a="http://schemas.openxmlformats.org/drawingml/2006/main" name="DHS_Template_White">
  <a:themeElements>
    <a:clrScheme name="Custom 14">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0000C9"/>
      </a:hlink>
      <a:folHlink>
        <a:srgbClr val="990099"/>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E33E72CD4BA5419F607DEE8D8ACC82" ma:contentTypeVersion="0" ma:contentTypeDescription="Create a new document." ma:contentTypeScope="" ma:versionID="5bab368beae97160b8f471a074da9d72">
  <xsd:schema xmlns:xsd="http://www.w3.org/2001/XMLSchema" xmlns:xs="http://www.w3.org/2001/XMLSchema" xmlns:p="http://schemas.microsoft.com/office/2006/metadata/properties" xmlns:ns2="c0a539e5-cd07-4dc1-ab3b-82065fc22058" targetNamespace="http://schemas.microsoft.com/office/2006/metadata/properties" ma:root="true" ma:fieldsID="7b834ae31744390120243278b846c836" ns2:_="">
    <xsd:import namespace="c0a539e5-cd07-4dc1-ab3b-82065fc2205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a539e5-cd07-4dc1-ab3b-82065fc2205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4EE412-CF9D-45E2-9FAE-874D51208B8C}">
  <ds:schemaRefs>
    <ds:schemaRef ds:uri="http://schemas.microsoft.com/sharepoint/v3/contenttype/forms"/>
  </ds:schemaRefs>
</ds:datastoreItem>
</file>

<file path=customXml/itemProps2.xml><?xml version="1.0" encoding="utf-8"?>
<ds:datastoreItem xmlns:ds="http://schemas.openxmlformats.org/officeDocument/2006/customXml" ds:itemID="{F6E67DB1-216F-45F0-A4D5-B9C5703091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a539e5-cd07-4dc1-ab3b-82065fc220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D2F580-FE46-4EB8-BE94-28F36142E58D}">
  <ds:schemaRefs>
    <ds:schemaRef ds:uri="c0a539e5-cd07-4dc1-ab3b-82065fc22058"/>
    <ds:schemaRef ds:uri="http://schemas.microsoft.com/office/2006/metadata/properties"/>
    <ds:schemaRef ds:uri="http://schemas.microsoft.com/office/2006/documentManagement/types"/>
    <ds:schemaRef ds:uri="http://purl.org/dc/dcmitype/"/>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DHS_Template_White</Template>
  <TotalTime>2482</TotalTime>
  <Words>1893</Words>
  <Application>Microsoft Office PowerPoint</Application>
  <PresentationFormat>On-screen Show (4:3)</PresentationFormat>
  <Paragraphs>323</Paragraphs>
  <Slides>24</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Times</vt:lpstr>
      <vt:lpstr>Times New Roman</vt:lpstr>
      <vt:lpstr>Wingdings</vt:lpstr>
      <vt:lpstr>DHS_Template_White</vt:lpstr>
      <vt:lpstr>Chart</vt:lpstr>
      <vt:lpstr>Chemical Facility Anti-Terrorism Standards (CFATS)</vt:lpstr>
      <vt:lpstr>Why Chemical Facility Security?</vt:lpstr>
      <vt:lpstr>Ensuring Chemical Facility Security</vt:lpstr>
      <vt:lpstr>The CISA Structure </vt:lpstr>
      <vt:lpstr>The CFATS Regulation</vt:lpstr>
      <vt:lpstr>CFATS Universe</vt:lpstr>
      <vt:lpstr>Industries with Facilities Regulated by CFATS</vt:lpstr>
      <vt:lpstr>Am I Exempt?</vt:lpstr>
      <vt:lpstr>CFATS National Footprint</vt:lpstr>
      <vt:lpstr>Program Status: Region 4</vt:lpstr>
      <vt:lpstr>Essentials of the CFATS Program</vt:lpstr>
      <vt:lpstr>Chemical Security Inspectors</vt:lpstr>
      <vt:lpstr>Risk-Based Performance Standards</vt:lpstr>
      <vt:lpstr>Risk-Based Performance Standards</vt:lpstr>
      <vt:lpstr>RBPS 12: Personnel Surety</vt:lpstr>
      <vt:lpstr>Options for Compliance</vt:lpstr>
      <vt:lpstr>Security Measures for Consideration</vt:lpstr>
      <vt:lpstr>Who is an Affected Individual?</vt:lpstr>
      <vt:lpstr>Flexibility When Implementing </vt:lpstr>
      <vt:lpstr>Submitting and Protecting Information</vt:lpstr>
      <vt:lpstr>What Should You Do Next?</vt:lpstr>
      <vt:lpstr>Outreach Resources</vt:lpstr>
      <vt:lpstr>Available Resources</vt:lpstr>
      <vt:lpstr>PowerPoint Presentation</vt:lpstr>
    </vt:vector>
  </TitlesOfParts>
  <Company>Transportation Security Administration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slide - 42 pt Times New Roman, White</dc:title>
  <dc:creator>Joseph B. Adamoli</dc:creator>
  <cp:lastModifiedBy>Ryan C Georgoff</cp:lastModifiedBy>
  <cp:revision>119</cp:revision>
  <cp:lastPrinted>2002-02-25T16:50:36Z</cp:lastPrinted>
  <dcterms:created xsi:type="dcterms:W3CDTF">2003-10-28T16:04:33Z</dcterms:created>
  <dcterms:modified xsi:type="dcterms:W3CDTF">2019-09-06T13:18:19Z</dcterms:modified>
</cp:coreProperties>
</file>